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78" r:id="rId18"/>
    <p:sldId id="595" r:id="rId19"/>
    <p:sldId id="596" r:id="rId20"/>
    <p:sldId id="588" r:id="rId21"/>
    <p:sldId id="573" r:id="rId22"/>
    <p:sldId id="574" r:id="rId23"/>
    <p:sldId id="583" r:id="rId24"/>
    <p:sldId id="544" r:id="rId2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22-12-0096-01-000b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a:t>
            </a:r>
            <a:r>
              <a:rPr lang="en-US" altLang="ko-KR" sz="2800" dirty="0" smtClean="0">
                <a:latin typeface="Times New Roman" charset="0"/>
                <a:ea typeface="굴림" charset="0"/>
                <a:cs typeface="굴림" charset="0"/>
              </a:rPr>
              <a:t>Nov. </a:t>
            </a:r>
            <a:r>
              <a:rPr lang="en-US" altLang="ko-KR" sz="2800" dirty="0" smtClean="0">
                <a:latin typeface="Times New Roman" charset="0"/>
                <a:ea typeface="굴림" charset="0"/>
                <a:cs typeface="굴림" charset="0"/>
              </a:rPr>
              <a:t>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2012-11-14</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1866" cy="276999"/>
          </a:xfrm>
        </p:spPr>
        <p:txBody>
          <a:bodyPr/>
          <a:lstStyle/>
          <a:p>
            <a:pPr>
              <a:defRPr/>
            </a:pPr>
            <a:r>
              <a:rPr lang="en-US" altLang="ko-KR" dirty="0" smtClean="0"/>
              <a:t>Nov.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a:t>
            </a:r>
            <a:r>
              <a:rPr lang="en-US" altLang="ja-JP" dirty="0" smtClean="0"/>
              <a:t>Nov. </a:t>
            </a:r>
            <a:r>
              <a:rPr lang="en-US" altLang="ja-JP" dirty="0" smtClean="0"/>
              <a:t>802.22b agenda as contained in </a:t>
            </a:r>
            <a:r>
              <a:rPr lang="en-US" altLang="ja-JP" dirty="0" smtClean="0"/>
              <a:t>22-12-0095-00-000b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a:t>
            </a:r>
            <a:r>
              <a:rPr kumimoji="1" lang="en-US" altLang="ja-JP" dirty="0" smtClean="0"/>
              <a:t>Nov. 14</a:t>
            </a:r>
            <a:r>
              <a:rPr kumimoji="1" lang="en-US" altLang="ja-JP" baseline="30000" dirty="0" smtClean="0"/>
              <a:t>th</a:t>
            </a:r>
            <a:r>
              <a:rPr kumimoji="1" lang="en-US" altLang="ja-JP" dirty="0" smtClean="0"/>
              <a:t> PM1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a:t>
            </a:r>
            <a:r>
              <a:rPr lang="en-US" altLang="ja-JP" dirty="0" smtClean="0"/>
              <a:t>September</a:t>
            </a:r>
            <a:endParaRPr lang="en-US" altLang="ja-JP" dirty="0" smtClean="0"/>
          </a:p>
          <a:p>
            <a:r>
              <a:rPr lang="en-US" altLang="ja-JP" dirty="0" smtClean="0"/>
              <a:t>Approve minutes from July</a:t>
            </a:r>
          </a:p>
          <a:p>
            <a:r>
              <a:rPr lang="en-US" altLang="ja-JP" dirty="0" smtClean="0"/>
              <a:t>Call </a:t>
            </a:r>
            <a:r>
              <a:rPr lang="en-US" altLang="ja-JP" dirty="0" smtClean="0"/>
              <a:t>for </a:t>
            </a:r>
            <a:r>
              <a:rPr lang="en-US" altLang="ja-JP" dirty="0" smtClean="0"/>
              <a:t>Intents </a:t>
            </a:r>
            <a:r>
              <a:rPr lang="en-US" altLang="ja-JP" dirty="0" smtClean="0"/>
              <a:t>and Call for </a:t>
            </a:r>
            <a:r>
              <a:rPr lang="en-US" altLang="ja-JP" dirty="0" smtClean="0"/>
              <a:t>Proposals</a:t>
            </a:r>
          </a:p>
          <a:p>
            <a:r>
              <a:rPr lang="en-US" altLang="ja-JP" dirty="0" smtClean="0"/>
              <a:t>Time slot for Proposal Presentation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a:t>
            </a:r>
            <a:r>
              <a:rPr lang="en-US" altLang="ja-JP" dirty="0" smtClean="0"/>
              <a:t>September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latin typeface="Times New Roman" charset="0"/>
              </a:rPr>
              <a:t>September meeting review</a:t>
            </a:r>
          </a:p>
          <a:p>
            <a:pPr marL="800100" lvl="5" indent="-342900">
              <a:buFont typeface="Arial" pitchFamily="34" charset="0"/>
              <a:buChar char="•"/>
            </a:pPr>
            <a:r>
              <a:rPr lang="en-US" altLang="ja-JP" sz="2400" dirty="0" smtClean="0"/>
              <a:t>Technical contributions</a:t>
            </a:r>
          </a:p>
          <a:p>
            <a:pPr marL="1257300" lvl="6" indent="-342900">
              <a:buFont typeface="Arial" pitchFamily="34" charset="0"/>
              <a:buChar char="•"/>
            </a:pPr>
            <a:r>
              <a:rPr lang="en-US" altLang="ja-JP" sz="2400" dirty="0" smtClean="0"/>
              <a:t>Document 80/r0 – PAPR Evaluation on SCH in IEEE802.22 (Wed. AM2)</a:t>
            </a:r>
          </a:p>
          <a:p>
            <a:pPr marL="1257300" lvl="6" indent="-342900">
              <a:buFont typeface="Arial" pitchFamily="34" charset="0"/>
              <a:buChar char="•"/>
            </a:pPr>
            <a:r>
              <a:rPr lang="en-US" altLang="ja-JP" sz="2400" dirty="0" smtClean="0"/>
              <a:t>Document (82/r0) – Data mapping for Broadband Service Extension in The IEEE 802.22b (Wed. AM2)</a:t>
            </a:r>
          </a:p>
          <a:p>
            <a:pPr marL="800100" lvl="5" indent="-342900">
              <a:buFont typeface="Arial" pitchFamily="34" charset="0"/>
              <a:buChar char="•"/>
            </a:pPr>
            <a:r>
              <a:rPr lang="en-US" altLang="ja-JP" sz="2400" dirty="0" smtClean="0"/>
              <a:t>Remind Call for Intent and Call for Proposal</a:t>
            </a:r>
          </a:p>
          <a:p>
            <a:pPr marL="800100" lvl="5" indent="-342900">
              <a:buFont typeface="Arial" pitchFamily="34" charset="0"/>
              <a:buChar char="•"/>
            </a:pPr>
            <a:r>
              <a:rPr kumimoji="1" lang="en-US" altLang="ja-JP" sz="2400" dirty="0" smtClean="0"/>
              <a:t>Present Time Allocation for Proposal</a:t>
            </a:r>
            <a:r>
              <a:rPr lang="en-US" altLang="ja-JP" sz="2400" dirty="0" smtClean="0"/>
              <a:t> </a:t>
            </a:r>
          </a:p>
          <a:p>
            <a:endParaRPr lang="en-US" altLang="ja-JP" dirty="0" smtClean="0">
              <a:latin typeface="Times New Roman" charset="0"/>
            </a:endParaRPr>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September </a:t>
            </a:r>
            <a:r>
              <a:rPr lang="en-US" altLang="ja-JP" dirty="0" smtClean="0"/>
              <a:t>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Sep. </a:t>
            </a:r>
            <a:r>
              <a:rPr lang="en-US" altLang="ja-JP" dirty="0" smtClean="0"/>
              <a:t>802.22b minutes as contained in </a:t>
            </a:r>
            <a:r>
              <a:rPr lang="en-US" altLang="ja-JP" dirty="0" smtClean="0"/>
              <a:t>22-12-0097-00-000b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a:t>
            </a:r>
            <a:r>
              <a:rPr kumimoji="1" lang="en-US" altLang="ja-JP" dirty="0" smtClean="0"/>
              <a:t>Intents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Call for Intent </a:t>
            </a:r>
            <a:r>
              <a:rPr kumimoji="1" lang="en-US" altLang="ja-JP" dirty="0" smtClean="0">
                <a:solidFill>
                  <a:srgbClr val="FF0000"/>
                </a:solidFill>
              </a:rPr>
              <a:t>: </a:t>
            </a:r>
            <a:r>
              <a:rPr kumimoji="1" lang="en-US" altLang="ja-JP" i="1" dirty="0" smtClean="0">
                <a:solidFill>
                  <a:srgbClr val="FF0000"/>
                </a:solidFill>
              </a:rPr>
              <a:t>September 28</a:t>
            </a:r>
          </a:p>
          <a:p>
            <a:r>
              <a:rPr lang="en-US" altLang="ja-JP" dirty="0" smtClean="0"/>
              <a:t>5 </a:t>
            </a:r>
            <a:r>
              <a:rPr lang="en-US" altLang="ja-JP" dirty="0" smtClean="0"/>
              <a:t>Intents </a:t>
            </a:r>
            <a:r>
              <a:rPr lang="en-US" altLang="ja-JP" dirty="0" smtClean="0"/>
              <a:t>are </a:t>
            </a:r>
            <a:r>
              <a:rPr lang="en-US" altLang="ja-JP" dirty="0" smtClean="0"/>
              <a:t>received</a:t>
            </a:r>
            <a:endParaRPr lang="en-US" altLang="ja-JP" dirty="0" smtClean="0"/>
          </a:p>
          <a:p>
            <a:pPr lvl="1"/>
            <a:r>
              <a:rPr lang="en-US" altLang="ja-JP" dirty="0" smtClean="0"/>
              <a:t>1.Hiroshi </a:t>
            </a:r>
            <a:r>
              <a:rPr lang="en-US" altLang="ja-JP" dirty="0" smtClean="0"/>
              <a:t>Harada (NICT) </a:t>
            </a:r>
            <a:endParaRPr lang="en-US" altLang="ja-JP" dirty="0" smtClean="0"/>
          </a:p>
          <a:p>
            <a:pPr lvl="1"/>
            <a:r>
              <a:rPr lang="en-US" altLang="ja-JP" dirty="0" smtClean="0"/>
              <a:t>2.Mody </a:t>
            </a:r>
            <a:r>
              <a:rPr lang="en-US" altLang="ja-JP" dirty="0" err="1" smtClean="0"/>
              <a:t>Apurva</a:t>
            </a:r>
            <a:r>
              <a:rPr lang="en-US" altLang="ja-JP" dirty="0" smtClean="0"/>
              <a:t> (BAE systems) </a:t>
            </a:r>
            <a:endParaRPr lang="en-US" altLang="ja-JP" dirty="0" smtClean="0"/>
          </a:p>
          <a:p>
            <a:pPr lvl="1"/>
            <a:r>
              <a:rPr lang="en-US" altLang="ja-JP" dirty="0" smtClean="0"/>
              <a:t>3.Toh </a:t>
            </a:r>
            <a:r>
              <a:rPr lang="en-US" altLang="ja-JP" dirty="0" err="1" smtClean="0"/>
              <a:t>Keat</a:t>
            </a:r>
            <a:r>
              <a:rPr lang="en-US" altLang="ja-JP" dirty="0" smtClean="0"/>
              <a:t> </a:t>
            </a:r>
            <a:r>
              <a:rPr lang="en-US" altLang="ja-JP" dirty="0" err="1" smtClean="0"/>
              <a:t>Beng</a:t>
            </a:r>
            <a:r>
              <a:rPr lang="en-US" altLang="ja-JP" dirty="0" smtClean="0"/>
              <a:t> (Hitachi Kokusai Electric Inc.) </a:t>
            </a:r>
            <a:endParaRPr lang="en-US" altLang="ja-JP" dirty="0" smtClean="0"/>
          </a:p>
          <a:p>
            <a:pPr lvl="1"/>
            <a:r>
              <a:rPr lang="en-US" altLang="ja-JP" dirty="0" smtClean="0"/>
              <a:t>4.Shigenobu </a:t>
            </a:r>
            <a:r>
              <a:rPr lang="en-US" altLang="ja-JP" dirty="0" smtClean="0"/>
              <a:t>Sasaki (Niigata University) </a:t>
            </a:r>
            <a:endParaRPr lang="en-US" altLang="ja-JP" dirty="0" smtClean="0"/>
          </a:p>
          <a:p>
            <a:pPr lvl="1"/>
            <a:r>
              <a:rPr lang="en-US" altLang="ja-JP" dirty="0" smtClean="0"/>
              <a:t>5.Sunghyun </a:t>
            </a:r>
            <a:r>
              <a:rPr lang="en-US" altLang="ja-JP" dirty="0" smtClean="0"/>
              <a:t>Hwang (ETRI)</a:t>
            </a:r>
            <a:endParaRPr lang="en-US" altLang="ja-JP" dirty="0" smtClean="0">
              <a:ea typeface="ＭＳ Ｐゴシック" pitchFamily="34" charset="-128"/>
            </a:endParaRPr>
          </a:p>
          <a:p>
            <a:pPr lvl="1"/>
            <a:endParaRPr lang="en-US" altLang="ja-JP" dirty="0" smtClean="0">
              <a:ea typeface="ＭＳ Ｐゴシック" pitchFamily="34" charset="-128"/>
            </a:endParaRPr>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a:t>
            </a:r>
            <a:r>
              <a:rPr kumimoji="1" lang="en-US" altLang="ja-JP" dirty="0" smtClean="0"/>
              <a:t>Proposals</a:t>
            </a:r>
            <a:endParaRPr kumimoji="1" lang="ja-JP" altLang="en-US" dirty="0"/>
          </a:p>
        </p:txBody>
      </p:sp>
      <p:sp>
        <p:nvSpPr>
          <p:cNvPr id="3" name="コンテンツ プレースホルダ 2"/>
          <p:cNvSpPr>
            <a:spLocks noGrp="1"/>
          </p:cNvSpPr>
          <p:nvPr>
            <p:ph idx="1"/>
          </p:nvPr>
        </p:nvSpPr>
        <p:spPr/>
        <p:txBody>
          <a:bodyPr/>
          <a:lstStyle/>
          <a:p>
            <a:r>
              <a:rPr kumimoji="1" lang="en-GB" altLang="ja-JP" dirty="0" smtClean="0"/>
              <a:t>Call for Proposal</a:t>
            </a:r>
            <a:r>
              <a:rPr kumimoji="1" lang="en-GB" altLang="ja-JP" i="1" dirty="0" smtClean="0">
                <a:solidFill>
                  <a:srgbClr val="FF0000"/>
                </a:solidFill>
              </a:rPr>
              <a:t>: </a:t>
            </a:r>
            <a:r>
              <a:rPr lang="en-GB" altLang="ja-JP" i="1" dirty="0" smtClean="0">
                <a:solidFill>
                  <a:srgbClr val="FF0000"/>
                </a:solidFill>
              </a:rPr>
              <a:t>October </a:t>
            </a:r>
            <a:r>
              <a:rPr lang="en-GB" altLang="ja-JP" i="1" dirty="0" smtClean="0">
                <a:solidFill>
                  <a:srgbClr val="FF0000"/>
                </a:solidFill>
              </a:rPr>
              <a:t>28</a:t>
            </a:r>
          </a:p>
          <a:p>
            <a:r>
              <a:rPr kumimoji="1" lang="en-US" altLang="ja-JP" dirty="0" smtClean="0"/>
              <a:t>5 Proposals are received</a:t>
            </a:r>
          </a:p>
          <a:p>
            <a:pPr lvl="1"/>
            <a:r>
              <a:rPr lang="en-US" altLang="ja-JP" dirty="0" smtClean="0"/>
              <a:t>1.Hiroshi Harada (NICT</a:t>
            </a:r>
            <a:r>
              <a:rPr lang="en-US" altLang="ja-JP" dirty="0" smtClean="0"/>
              <a:t>) – 90/r3</a:t>
            </a:r>
            <a:endParaRPr lang="en-US" altLang="ja-JP" dirty="0" smtClean="0"/>
          </a:p>
          <a:p>
            <a:pPr lvl="1"/>
            <a:r>
              <a:rPr lang="en-US" altLang="ja-JP" dirty="0" smtClean="0"/>
              <a:t>2.Mody </a:t>
            </a:r>
            <a:r>
              <a:rPr lang="en-US" altLang="ja-JP" dirty="0" err="1" smtClean="0"/>
              <a:t>Apurva</a:t>
            </a:r>
            <a:r>
              <a:rPr lang="en-US" altLang="ja-JP" dirty="0" smtClean="0"/>
              <a:t> (BAE systems) </a:t>
            </a:r>
            <a:r>
              <a:rPr lang="en-US" altLang="ja-JP" dirty="0" smtClean="0"/>
              <a:t> - 89/r0</a:t>
            </a:r>
            <a:endParaRPr lang="en-US" altLang="ja-JP" dirty="0" smtClean="0"/>
          </a:p>
          <a:p>
            <a:pPr lvl="1"/>
            <a:r>
              <a:rPr lang="en-US" altLang="ja-JP" dirty="0" smtClean="0"/>
              <a:t>3.Toh </a:t>
            </a:r>
            <a:r>
              <a:rPr lang="en-US" altLang="ja-JP" dirty="0" err="1" smtClean="0"/>
              <a:t>Keat</a:t>
            </a:r>
            <a:r>
              <a:rPr lang="en-US" altLang="ja-JP" dirty="0" smtClean="0"/>
              <a:t> </a:t>
            </a:r>
            <a:r>
              <a:rPr lang="en-US" altLang="ja-JP" dirty="0" err="1" smtClean="0"/>
              <a:t>Beng</a:t>
            </a:r>
            <a:r>
              <a:rPr lang="en-US" altLang="ja-JP" dirty="0" smtClean="0"/>
              <a:t> (Hitachi Kokusai Electric Inc.) </a:t>
            </a:r>
            <a:r>
              <a:rPr lang="en-US" altLang="ja-JP" dirty="0" smtClean="0"/>
              <a:t> - 87/r0</a:t>
            </a:r>
            <a:endParaRPr lang="en-US" altLang="ja-JP" dirty="0" smtClean="0"/>
          </a:p>
          <a:p>
            <a:pPr lvl="1"/>
            <a:r>
              <a:rPr lang="en-US" altLang="ja-JP" dirty="0" smtClean="0"/>
              <a:t>4.Shigenobu Sasaki (Niigata University) </a:t>
            </a:r>
            <a:r>
              <a:rPr lang="en-US" altLang="ja-JP" dirty="0" smtClean="0"/>
              <a:t>– 91/r1</a:t>
            </a:r>
            <a:endParaRPr lang="en-US" altLang="ja-JP" dirty="0" smtClean="0"/>
          </a:p>
          <a:p>
            <a:pPr lvl="1"/>
            <a:r>
              <a:rPr lang="en-US" altLang="ja-JP" dirty="0" smtClean="0"/>
              <a:t>5.Sunghyun Hwang (ETRI</a:t>
            </a:r>
            <a:r>
              <a:rPr lang="en-US" altLang="ja-JP" dirty="0" smtClean="0"/>
              <a:t>) – 88/r0</a:t>
            </a:r>
          </a:p>
          <a:p>
            <a:r>
              <a:rPr lang="en-US" altLang="ja-JP" dirty="0" smtClean="0">
                <a:ea typeface="ＭＳ Ｐゴシック" pitchFamily="34" charset="-128"/>
              </a:rPr>
              <a:t>1 Technical </a:t>
            </a:r>
            <a:r>
              <a:rPr lang="en-US" altLang="ja-JP" dirty="0" smtClean="0">
                <a:ea typeface="ＭＳ Ｐゴシック" pitchFamily="34" charset="-128"/>
              </a:rPr>
              <a:t>Contribution related to Proposal 1</a:t>
            </a:r>
            <a:endParaRPr lang="en-US" altLang="ja-JP" dirty="0" smtClean="0">
              <a:ea typeface="ＭＳ Ｐゴシック" pitchFamily="34" charset="-128"/>
            </a:endParaRPr>
          </a:p>
          <a:p>
            <a:pPr lvl="1"/>
            <a:r>
              <a:rPr lang="en-US" altLang="ja-JP" dirty="0" smtClean="0">
                <a:ea typeface="ＭＳ Ｐゴシック" pitchFamily="34" charset="-128"/>
              </a:rPr>
              <a:t>Zhang </a:t>
            </a:r>
            <a:r>
              <a:rPr lang="en-US" altLang="ja-JP" dirty="0" err="1" smtClean="0">
                <a:ea typeface="ＭＳ Ｐゴシック" pitchFamily="34" charset="-128"/>
              </a:rPr>
              <a:t>Xin</a:t>
            </a:r>
            <a:r>
              <a:rPr lang="en-US" altLang="ja-JP" dirty="0" smtClean="0">
                <a:ea typeface="ＭＳ Ｐゴシック" pitchFamily="34" charset="-128"/>
              </a:rPr>
              <a:t> </a:t>
            </a:r>
            <a:r>
              <a:rPr lang="en-US" altLang="ja-JP" dirty="0" smtClean="0">
                <a:ea typeface="ＭＳ Ｐゴシック" pitchFamily="34" charset="-128"/>
              </a:rPr>
              <a:t> - 101/r0</a:t>
            </a:r>
            <a:endParaRPr lang="en-US" altLang="ja-JP" dirty="0" smtClean="0">
              <a:ea typeface="ＭＳ Ｐゴシック" pitchFamily="34" charset="-128"/>
            </a:endParaRPr>
          </a:p>
          <a:p>
            <a:pPr lvl="1"/>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Slots for Presentation</a:t>
            </a:r>
            <a:endParaRPr kumimoji="1" lang="ja-JP" altLang="en-US" dirty="0"/>
          </a:p>
        </p:txBody>
      </p:sp>
      <p:sp>
        <p:nvSpPr>
          <p:cNvPr id="3" name="コンテンツ プレースホルダ 2"/>
          <p:cNvSpPr>
            <a:spLocks noGrp="1"/>
          </p:cNvSpPr>
          <p:nvPr>
            <p:ph idx="1"/>
          </p:nvPr>
        </p:nvSpPr>
        <p:spPr>
          <a:xfrm>
            <a:off x="685800" y="1772816"/>
            <a:ext cx="7772400" cy="4536504"/>
          </a:xfrm>
        </p:spPr>
        <p:txBody>
          <a:bodyPr/>
          <a:lstStyle/>
          <a:p>
            <a:r>
              <a:rPr kumimoji="1" lang="en-US" altLang="ja-JP" sz="1800" u="sng" dirty="0" smtClean="0">
                <a:solidFill>
                  <a:srgbClr val="FF0000"/>
                </a:solidFill>
              </a:rPr>
              <a:t>Total 40 minutes including </a:t>
            </a:r>
            <a:r>
              <a:rPr kumimoji="1" lang="en-US" altLang="ja-JP" sz="1800" u="sng" dirty="0" err="1" smtClean="0">
                <a:solidFill>
                  <a:srgbClr val="FF0000"/>
                </a:solidFill>
              </a:rPr>
              <a:t>QnA</a:t>
            </a:r>
            <a:endParaRPr kumimoji="1" lang="en-US" altLang="ja-JP" sz="1800" u="sng" dirty="0" smtClean="0">
              <a:solidFill>
                <a:srgbClr val="FF0000"/>
              </a:solidFill>
            </a:endParaRPr>
          </a:p>
          <a:p>
            <a:pPr lvl="1"/>
            <a:endParaRPr kumimoji="1" lang="en-US" altLang="ja-JP" sz="1600" u="sng" dirty="0" smtClean="0">
              <a:solidFill>
                <a:srgbClr val="FF0000"/>
              </a:solidFill>
            </a:endParaRPr>
          </a:p>
          <a:p>
            <a:r>
              <a:rPr kumimoji="1" lang="en-US" altLang="ja-JP" sz="1800" dirty="0" smtClean="0"/>
              <a:t>If a proposal needs more time to present, he/she requests to TG or WG chair more than one present time allocation. TG/WG chair provides a time slot for presentation if </a:t>
            </a:r>
            <a:r>
              <a:rPr kumimoji="1" lang="en-US" altLang="ja-JP" sz="1800" dirty="0" smtClean="0"/>
              <a:t>available</a:t>
            </a:r>
            <a:endParaRPr kumimoji="1" lang="ja-JP" altLang="en-US" sz="1800" dirty="0" smtClean="0"/>
          </a:p>
        </p:txBody>
      </p:sp>
      <p:sp>
        <p:nvSpPr>
          <p:cNvPr id="4" name="日付プレースホルダ 3"/>
          <p:cNvSpPr>
            <a:spLocks noGrp="1"/>
          </p:cNvSpPr>
          <p:nvPr>
            <p:ph type="dt" sz="half" idx="10"/>
          </p:nvPr>
        </p:nvSpPr>
        <p:spPr/>
        <p:txBody>
          <a:bodyPr/>
          <a:lstStyle/>
          <a:p>
            <a:pPr>
              <a:defRPr/>
            </a:pPr>
            <a:r>
              <a:rPr lang="en-US" altLang="ko-KR"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graphicFrame>
        <p:nvGraphicFramePr>
          <p:cNvPr id="8" name="表 7"/>
          <p:cNvGraphicFramePr>
            <a:graphicFrameLocks noGrp="1"/>
          </p:cNvGraphicFramePr>
          <p:nvPr/>
        </p:nvGraphicFramePr>
        <p:xfrm>
          <a:off x="1115616" y="3356992"/>
          <a:ext cx="7128792" cy="2926080"/>
        </p:xfrm>
        <a:graphic>
          <a:graphicData uri="http://schemas.openxmlformats.org/drawingml/2006/table">
            <a:tbl>
              <a:tblPr firstRow="1" bandRow="1">
                <a:tableStyleId>{073A0DAA-6AF3-43AB-8588-CEC1D06C72B9}</a:tableStyleId>
              </a:tblPr>
              <a:tblGrid>
                <a:gridCol w="1296144"/>
                <a:gridCol w="4176464"/>
                <a:gridCol w="1656184"/>
              </a:tblGrid>
              <a:tr h="234026">
                <a:tc>
                  <a:txBody>
                    <a:bodyPr/>
                    <a:lstStyle/>
                    <a:p>
                      <a:pPr algn="ctr"/>
                      <a:endParaRPr kumimoji="1" lang="ja-JP" altLang="en-US" sz="1600" dirty="0"/>
                    </a:p>
                  </a:txBody>
                  <a:tcPr/>
                </a:tc>
                <a:tc>
                  <a:txBody>
                    <a:bodyPr/>
                    <a:lstStyle/>
                    <a:p>
                      <a:pPr algn="ctr"/>
                      <a:r>
                        <a:rPr kumimoji="1" lang="en-US" altLang="ja-JP" sz="1600" dirty="0" smtClean="0"/>
                        <a:t>Thursday</a:t>
                      </a:r>
                      <a:endParaRPr kumimoji="1" lang="ja-JP" altLang="en-US" sz="1600" dirty="0"/>
                    </a:p>
                  </a:txBody>
                  <a:tcPr/>
                </a:tc>
                <a:tc>
                  <a:txBody>
                    <a:bodyPr/>
                    <a:lstStyle/>
                    <a:p>
                      <a:pPr algn="ctr"/>
                      <a:r>
                        <a:rPr kumimoji="1" lang="en-US" altLang="ja-JP" sz="1600" dirty="0" smtClean="0"/>
                        <a:t>Time</a:t>
                      </a:r>
                      <a:endParaRPr kumimoji="1" lang="ja-JP" altLang="en-US" sz="1600" dirty="0"/>
                    </a:p>
                  </a:txBody>
                  <a:tcPr/>
                </a:tc>
              </a:tr>
              <a:tr h="234026">
                <a:tc rowSpan="2">
                  <a:txBody>
                    <a:bodyPr/>
                    <a:lstStyle/>
                    <a:p>
                      <a:pPr algn="ctr"/>
                      <a:r>
                        <a:rPr kumimoji="1" lang="en-US" altLang="ja-JP" sz="1600" dirty="0" smtClean="0"/>
                        <a:t>AM1</a:t>
                      </a:r>
                      <a:endParaRPr kumimoji="1" lang="ja-JP" altLang="en-US" sz="1600" dirty="0"/>
                    </a:p>
                  </a:txBody>
                  <a:tcPr/>
                </a:tc>
                <a:tc>
                  <a:txBody>
                    <a:bodyPr/>
                    <a:lstStyle/>
                    <a:p>
                      <a:r>
                        <a:rPr kumimoji="1" lang="en-US" altLang="ja-JP" sz="1600" dirty="0" smtClean="0"/>
                        <a:t>Start</a:t>
                      </a:r>
                      <a:endParaRPr kumimoji="1" lang="ja-JP" altLang="en-US" sz="1600" dirty="0"/>
                    </a:p>
                  </a:txBody>
                  <a:tcPr/>
                </a:tc>
                <a:tc>
                  <a:txBody>
                    <a:bodyPr/>
                    <a:lstStyle/>
                    <a:p>
                      <a:r>
                        <a:rPr kumimoji="1" lang="en-US" altLang="ja-JP" sz="1600" dirty="0" smtClean="0"/>
                        <a:t>8:30 – 9:00</a:t>
                      </a:r>
                      <a:endParaRPr kumimoji="1" lang="ja-JP" altLang="en-US" sz="1600" dirty="0"/>
                    </a:p>
                  </a:txBody>
                  <a:tcPr/>
                </a:tc>
              </a:tr>
              <a:tr h="234026">
                <a:tc vMerge="1">
                  <a:txBody>
                    <a:bodyPr/>
                    <a:lstStyle/>
                    <a:p>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dirty="0" err="1" smtClean="0"/>
                        <a:t>Sunghyun</a:t>
                      </a:r>
                      <a:r>
                        <a:rPr lang="en-US" altLang="ja-JP" sz="1600" dirty="0" smtClean="0"/>
                        <a:t> Hwang (ETRI) </a:t>
                      </a:r>
                      <a:endParaRPr kumimoji="1" lang="ja-JP" altLang="en-US" sz="1600" dirty="0" smtClean="0"/>
                    </a:p>
                  </a:txBody>
                  <a:tcPr/>
                </a:tc>
                <a:tc>
                  <a:txBody>
                    <a:bodyPr/>
                    <a:lstStyle/>
                    <a:p>
                      <a:r>
                        <a:rPr kumimoji="1" lang="en-US" altLang="ja-JP" sz="1600" dirty="0" smtClean="0"/>
                        <a:t>9:00 </a:t>
                      </a:r>
                      <a:r>
                        <a:rPr kumimoji="1" lang="en-US" altLang="ja-JP" sz="1600" dirty="0" smtClean="0"/>
                        <a:t>–</a:t>
                      </a:r>
                      <a:r>
                        <a:rPr kumimoji="1" lang="en-US" altLang="ja-JP" sz="1600" dirty="0" smtClean="0"/>
                        <a:t> 10:00</a:t>
                      </a:r>
                      <a:endParaRPr kumimoji="1" lang="ja-JP" altLang="en-US" sz="1600" dirty="0"/>
                    </a:p>
                  </a:txBody>
                  <a:tcPr/>
                </a:tc>
              </a:tr>
              <a:tr h="234026">
                <a:tc rowSpan="2">
                  <a:txBody>
                    <a:bodyPr/>
                    <a:lstStyle/>
                    <a:p>
                      <a:pPr algn="ctr"/>
                      <a:r>
                        <a:rPr kumimoji="1" lang="en-US" altLang="ja-JP" sz="1600" dirty="0" smtClean="0"/>
                        <a:t>AM2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dirty="0" smtClean="0"/>
                        <a:t>Hiroshi Harada (NICT)</a:t>
                      </a:r>
                      <a:endParaRPr kumimoji="1" lang="ja-JP" altLang="en-US" sz="1600" dirty="0" smtClean="0"/>
                    </a:p>
                  </a:txBody>
                  <a:tcPr/>
                </a:tc>
                <a:tc>
                  <a:txBody>
                    <a:bodyPr/>
                    <a:lstStyle/>
                    <a:p>
                      <a:r>
                        <a:rPr kumimoji="1" lang="en-US" altLang="ja-JP" sz="1600" dirty="0" smtClean="0"/>
                        <a:t>10:30 – 11:30</a:t>
                      </a:r>
                      <a:endParaRPr kumimoji="1" lang="ja-JP" altLang="en-US" sz="1600" dirty="0"/>
                    </a:p>
                  </a:txBody>
                  <a:tcPr/>
                </a:tc>
              </a:tr>
              <a:tr h="234026">
                <a:tc vMerge="1">
                  <a:txBody>
                    <a:bodyPr/>
                    <a:lstStyle/>
                    <a:p>
                      <a:endParaRPr kumimoji="1" lang="ja-JP" altLang="en-US" dirty="0"/>
                    </a:p>
                  </a:txBody>
                  <a:tcPr/>
                </a:tc>
                <a:tc>
                  <a:txBody>
                    <a:bodyPr/>
                    <a:lstStyle/>
                    <a:p>
                      <a:r>
                        <a:rPr kumimoji="1" lang="en-US" altLang="ja-JP" sz="1600" dirty="0" smtClean="0"/>
                        <a:t>Technical Contribution</a:t>
                      </a:r>
                    </a:p>
                    <a:p>
                      <a:r>
                        <a:rPr kumimoji="1" lang="en-US" altLang="ja-JP" sz="1600" dirty="0" smtClean="0"/>
                        <a:t> (Zhang </a:t>
                      </a:r>
                      <a:r>
                        <a:rPr kumimoji="1" lang="en-US" altLang="ja-JP" sz="1600" dirty="0" err="1" smtClean="0"/>
                        <a:t>Xin</a:t>
                      </a:r>
                      <a:r>
                        <a:rPr kumimoji="1" lang="en-US" altLang="ja-JP" sz="1600" dirty="0" smtClean="0"/>
                        <a:t>)</a:t>
                      </a:r>
                      <a:endParaRPr kumimoji="1" lang="ja-JP" altLang="en-US" sz="1600" dirty="0" smtClean="0"/>
                    </a:p>
                  </a:txBody>
                  <a:tcPr/>
                </a:tc>
                <a:tc>
                  <a:txBody>
                    <a:bodyPr/>
                    <a:lstStyle/>
                    <a:p>
                      <a:r>
                        <a:rPr kumimoji="1" lang="en-US" altLang="ja-JP" sz="1600" dirty="0" smtClean="0"/>
                        <a:t>11:30 – 12:30</a:t>
                      </a:r>
                      <a:endParaRPr kumimoji="1" lang="ja-JP" altLang="en-US" sz="1600" dirty="0"/>
                    </a:p>
                  </a:txBody>
                  <a:tcPr/>
                </a:tc>
              </a:tr>
              <a:tr h="234026">
                <a:tc rowSpan="2">
                  <a:txBody>
                    <a:bodyPr/>
                    <a:lstStyle/>
                    <a:p>
                      <a:pPr algn="ctr"/>
                      <a:r>
                        <a:rPr kumimoji="1" lang="en-US" altLang="ja-JP" sz="1600" dirty="0" smtClean="0"/>
                        <a:t>PM1</a:t>
                      </a:r>
                      <a:endParaRPr kumimoji="1" lang="ja-JP" altLang="en-US" sz="1600" dirty="0"/>
                    </a:p>
                  </a:txBody>
                  <a:tcPr/>
                </a:tc>
                <a:tc>
                  <a:txBody>
                    <a:bodyPr/>
                    <a:lstStyle/>
                    <a:p>
                      <a:r>
                        <a:rPr lang="en-US" altLang="ja-JP" sz="1600" dirty="0" err="1" smtClean="0"/>
                        <a:t>Toh</a:t>
                      </a:r>
                      <a:r>
                        <a:rPr lang="en-US" altLang="ja-JP" sz="1600" dirty="0" smtClean="0"/>
                        <a:t> </a:t>
                      </a:r>
                      <a:r>
                        <a:rPr lang="en-US" altLang="ja-JP" sz="1600" dirty="0" err="1" smtClean="0"/>
                        <a:t>Keat</a:t>
                      </a:r>
                      <a:r>
                        <a:rPr lang="en-US" altLang="ja-JP" sz="1600" dirty="0" smtClean="0"/>
                        <a:t> </a:t>
                      </a:r>
                      <a:r>
                        <a:rPr lang="en-US" altLang="ja-JP" sz="1600" dirty="0" err="1" smtClean="0"/>
                        <a:t>Beng</a:t>
                      </a:r>
                      <a:r>
                        <a:rPr lang="en-US" altLang="ja-JP" sz="1600" dirty="0" smtClean="0"/>
                        <a:t> (Hitachi Kokusai Electric Inc.)</a:t>
                      </a:r>
                      <a:endParaRPr kumimoji="1" lang="ja-JP" altLang="en-US" sz="1600" dirty="0"/>
                    </a:p>
                  </a:txBody>
                  <a:tcPr/>
                </a:tc>
                <a:tc>
                  <a:txBody>
                    <a:bodyPr/>
                    <a:lstStyle/>
                    <a:p>
                      <a:r>
                        <a:rPr kumimoji="1" lang="en-US" altLang="ja-JP" sz="1600" dirty="0" smtClean="0"/>
                        <a:t>13:30 – 14:30</a:t>
                      </a:r>
                      <a:endParaRPr kumimoji="1" lang="ja-JP" altLang="en-US" sz="1600" dirty="0"/>
                    </a:p>
                  </a:txBody>
                  <a:tcPr/>
                </a:tc>
              </a:tr>
              <a:tr h="234026">
                <a:tc vMerge="1">
                  <a:txBody>
                    <a:bodyPr/>
                    <a:lstStyle/>
                    <a:p>
                      <a:endParaRPr kumimoji="1" lang="ja-JP" altLang="en-US" dirty="0"/>
                    </a:p>
                  </a:txBody>
                  <a:tcPr/>
                </a:tc>
                <a:tc>
                  <a:txBody>
                    <a:bodyPr/>
                    <a:lstStyle/>
                    <a:p>
                      <a:r>
                        <a:rPr lang="en-US" altLang="ja-JP" sz="1600" dirty="0" err="1" smtClean="0"/>
                        <a:t>Shigenobu</a:t>
                      </a:r>
                      <a:r>
                        <a:rPr lang="en-US" altLang="ja-JP" sz="1600" dirty="0" smtClean="0"/>
                        <a:t> Sasaki (Niigata University)</a:t>
                      </a:r>
                      <a:endParaRPr kumimoji="1" lang="ja-JP" altLang="en-US" sz="1600" dirty="0"/>
                    </a:p>
                  </a:txBody>
                  <a:tcPr/>
                </a:tc>
                <a:tc>
                  <a:txBody>
                    <a:bodyPr/>
                    <a:lstStyle/>
                    <a:p>
                      <a:pPr algn="l"/>
                      <a:r>
                        <a:rPr kumimoji="1" lang="en-US" altLang="ja-JP" sz="1600" dirty="0" smtClean="0"/>
                        <a:t>14:30 – 15:30</a:t>
                      </a:r>
                      <a:endParaRPr kumimoji="1" lang="ja-JP" altLang="en-US" sz="1600" dirty="0"/>
                    </a:p>
                  </a:txBody>
                  <a:tcPr/>
                </a:tc>
              </a:tr>
              <a:tr h="234026">
                <a:tc>
                  <a:txBody>
                    <a:bodyPr/>
                    <a:lstStyle/>
                    <a:p>
                      <a:pPr algn="ctr"/>
                      <a:r>
                        <a:rPr kumimoji="1" lang="en-US" altLang="ja-JP" sz="1600" dirty="0" smtClean="0"/>
                        <a:t>PM2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dirty="0" err="1" smtClean="0"/>
                        <a:t>Mody</a:t>
                      </a:r>
                      <a:r>
                        <a:rPr lang="en-US" altLang="ja-JP" sz="1600" dirty="0" smtClean="0"/>
                        <a:t> </a:t>
                      </a:r>
                      <a:r>
                        <a:rPr lang="en-US" altLang="ja-JP" sz="1600" dirty="0" err="1" smtClean="0"/>
                        <a:t>Apurva</a:t>
                      </a:r>
                      <a:r>
                        <a:rPr lang="en-US" altLang="ja-JP" sz="1600" dirty="0" smtClean="0"/>
                        <a:t> (BAE systems) </a:t>
                      </a:r>
                      <a:endParaRPr kumimoji="1" lang="ja-JP" altLang="en-US" sz="1600" dirty="0" smtClean="0"/>
                    </a:p>
                  </a:txBody>
                  <a:tcPr/>
                </a:tc>
                <a:tc>
                  <a:txBody>
                    <a:bodyPr/>
                    <a:lstStyle/>
                    <a:p>
                      <a:pPr algn="l"/>
                      <a:r>
                        <a:rPr kumimoji="1" lang="en-US" altLang="ja-JP" sz="1600" dirty="0" smtClean="0"/>
                        <a:t>16:00 – 17:00</a:t>
                      </a:r>
                      <a:endParaRPr kumimoji="1" lang="ja-JP" altLang="en-US" sz="16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a:t>
            </a:r>
            <a:r>
              <a:rPr kumimoji="1" lang="en-US" altLang="ja-JP" dirty="0" smtClean="0"/>
              <a:t>Nov. </a:t>
            </a:r>
            <a:r>
              <a:rPr kumimoji="1" lang="en-US" altLang="ja-JP" dirty="0" smtClean="0"/>
              <a:t>20</a:t>
            </a:r>
            <a:r>
              <a:rPr kumimoji="1" lang="en-US" altLang="ja-JP" baseline="30000" dirty="0" smtClean="0"/>
              <a:t>th</a:t>
            </a:r>
            <a:r>
              <a:rPr kumimoji="1" lang="en-US" altLang="ja-JP" dirty="0" smtClean="0"/>
              <a:t> AM2</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solidFill>
                  <a:srgbClr val="FF0000"/>
                </a:solidFill>
              </a:rPr>
              <a:t>Present Proposals</a:t>
            </a:r>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a:t>
            </a:r>
            <a:r>
              <a:rPr kumimoji="1" lang="en-US" altLang="ja-JP" dirty="0" smtClean="0"/>
              <a:t>January</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Present Proposals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Nov.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Nov., Plenary </a:t>
            </a:r>
            <a:r>
              <a:rPr lang="en-US" altLang="ja-JP" sz="2000" dirty="0" smtClean="0">
                <a:ea typeface="ＭＳ Ｐゴシック" pitchFamily="50" charset="-128"/>
              </a:rPr>
              <a:t>Meeting in </a:t>
            </a:r>
            <a:r>
              <a:rPr lang="en-US" altLang="ja-JP" sz="2000" dirty="0" smtClean="0">
                <a:ea typeface="ＭＳ Ｐゴシック" pitchFamily="50" charset="-128"/>
              </a:rPr>
              <a:t>San Antonio</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en-US" altLang="ja-JP" b="1" dirty="0" smtClean="0">
                <a:ea typeface="ＭＳ Ｐゴシック" pitchFamily="50" charset="-128"/>
              </a:rPr>
              <a:t>:</a:t>
            </a:r>
            <a:r>
              <a:rPr lang="ja-JP" altLang="en-US" b="1" dirty="0" smtClean="0">
                <a:ea typeface="ＭＳ Ｐゴシック" pitchFamily="50" charset="-128"/>
              </a:rPr>
              <a:t>　</a:t>
            </a:r>
            <a:r>
              <a:rPr lang="en-US" altLang="ja-JP" b="1" dirty="0" smtClean="0">
                <a:ea typeface="ＭＳ Ｐゴシック" pitchFamily="50" charset="-128"/>
              </a:rPr>
              <a:t>open position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38431</TotalTime>
  <Words>1570</Words>
  <Application>Microsoft Office PowerPoint</Application>
  <PresentationFormat>画面に合わせる (4:3)</PresentationFormat>
  <Paragraphs>451</Paragraphs>
  <Slides>24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802-22-Submission</vt:lpstr>
      <vt:lpstr>Document</vt:lpstr>
      <vt:lpstr>IEEE P802.22b Nov.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Nov. 14th PM1</vt:lpstr>
      <vt:lpstr>Review from September</vt:lpstr>
      <vt:lpstr>September Minutes</vt:lpstr>
      <vt:lpstr>Call for Intents</vt:lpstr>
      <vt:lpstr>Call for Proposals</vt:lpstr>
      <vt:lpstr>Time Slots for Presentation</vt:lpstr>
      <vt:lpstr>Thursday Nov. 20th AM2</vt:lpstr>
      <vt:lpstr>Goals for January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1745</cp:revision>
  <cp:lastPrinted>1998-02-10T13:28:06Z</cp:lastPrinted>
  <dcterms:created xsi:type="dcterms:W3CDTF">2006-06-26T04:34:43Z</dcterms:created>
  <dcterms:modified xsi:type="dcterms:W3CDTF">2012-11-14T15:24:50Z</dcterms:modified>
</cp:coreProperties>
</file>