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handoutMasterIdLst>
    <p:handoutMasterId r:id="rId21"/>
  </p:handoutMasterIdLst>
  <p:sldIdLst>
    <p:sldId id="269" r:id="rId2"/>
    <p:sldId id="257" r:id="rId3"/>
    <p:sldId id="258" r:id="rId4"/>
    <p:sldId id="279" r:id="rId5"/>
    <p:sldId id="278" r:id="rId6"/>
    <p:sldId id="277" r:id="rId7"/>
    <p:sldId id="280" r:id="rId8"/>
    <p:sldId id="281" r:id="rId9"/>
    <p:sldId id="282" r:id="rId10"/>
    <p:sldId id="283" r:id="rId11"/>
    <p:sldId id="286" r:id="rId12"/>
    <p:sldId id="272" r:id="rId13"/>
    <p:sldId id="284" r:id="rId14"/>
    <p:sldId id="273" r:id="rId15"/>
    <p:sldId id="285" r:id="rId16"/>
    <p:sldId id="287" r:id="rId17"/>
    <p:sldId id="288" r:id="rId18"/>
    <p:sldId id="270" r:id="rId19"/>
  </p:sldIdLst>
  <p:sldSz cx="9144000" cy="6858000" type="screen4x3"/>
  <p:notesSz cx="6858000" cy="9034463"/>
  <p:defaultTextStyle>
    <a:defPPr>
      <a:defRPr lang="en-US"/>
    </a:defPPr>
    <a:lvl1pPr algn="ctr" rtl="0" eaLnBrk="0" fontAlgn="base" hangingPunct="0">
      <a:spcBef>
        <a:spcPct val="0"/>
      </a:spcBef>
      <a:spcAft>
        <a:spcPct val="0"/>
      </a:spcAft>
      <a:defRPr sz="3200" b="1" kern="1200">
        <a:solidFill>
          <a:schemeClr val="tx2"/>
        </a:solidFill>
        <a:latin typeface="Times New Roman" pitchFamily="18" charset="0"/>
        <a:ea typeface="+mn-ea"/>
        <a:cs typeface="+mn-cs"/>
      </a:defRPr>
    </a:lvl1pPr>
    <a:lvl2pPr marL="457200" algn="ctr" rtl="0" eaLnBrk="0" fontAlgn="base" hangingPunct="0">
      <a:spcBef>
        <a:spcPct val="0"/>
      </a:spcBef>
      <a:spcAft>
        <a:spcPct val="0"/>
      </a:spcAft>
      <a:defRPr sz="3200" b="1" kern="1200">
        <a:solidFill>
          <a:schemeClr val="tx2"/>
        </a:solidFill>
        <a:latin typeface="Times New Roman" pitchFamily="18" charset="0"/>
        <a:ea typeface="+mn-ea"/>
        <a:cs typeface="+mn-cs"/>
      </a:defRPr>
    </a:lvl2pPr>
    <a:lvl3pPr marL="914400" algn="ctr" rtl="0" eaLnBrk="0" fontAlgn="base" hangingPunct="0">
      <a:spcBef>
        <a:spcPct val="0"/>
      </a:spcBef>
      <a:spcAft>
        <a:spcPct val="0"/>
      </a:spcAft>
      <a:defRPr sz="3200" b="1" kern="1200">
        <a:solidFill>
          <a:schemeClr val="tx2"/>
        </a:solidFill>
        <a:latin typeface="Times New Roman" pitchFamily="18" charset="0"/>
        <a:ea typeface="+mn-ea"/>
        <a:cs typeface="+mn-cs"/>
      </a:defRPr>
    </a:lvl3pPr>
    <a:lvl4pPr marL="1371600" algn="ctr" rtl="0" eaLnBrk="0" fontAlgn="base" hangingPunct="0">
      <a:spcBef>
        <a:spcPct val="0"/>
      </a:spcBef>
      <a:spcAft>
        <a:spcPct val="0"/>
      </a:spcAft>
      <a:defRPr sz="3200" b="1" kern="1200">
        <a:solidFill>
          <a:schemeClr val="tx2"/>
        </a:solidFill>
        <a:latin typeface="Times New Roman" pitchFamily="18" charset="0"/>
        <a:ea typeface="+mn-ea"/>
        <a:cs typeface="+mn-cs"/>
      </a:defRPr>
    </a:lvl4pPr>
    <a:lvl5pPr marL="1828800" algn="ctr" rtl="0" eaLnBrk="0" fontAlgn="base" hangingPunct="0">
      <a:spcBef>
        <a:spcPct val="0"/>
      </a:spcBef>
      <a:spcAft>
        <a:spcPct val="0"/>
      </a:spcAft>
      <a:defRPr sz="3200" b="1" kern="1200">
        <a:solidFill>
          <a:schemeClr val="tx2"/>
        </a:solidFill>
        <a:latin typeface="Times New Roman" pitchFamily="18" charset="0"/>
        <a:ea typeface="+mn-ea"/>
        <a:cs typeface="+mn-cs"/>
      </a:defRPr>
    </a:lvl5pPr>
    <a:lvl6pPr marL="2286000" algn="l" defTabSz="914400" rtl="0" eaLnBrk="1" latinLnBrk="0" hangingPunct="1">
      <a:defRPr sz="3200" b="1" kern="1200">
        <a:solidFill>
          <a:schemeClr val="tx2"/>
        </a:solidFill>
        <a:latin typeface="Times New Roman" pitchFamily="18" charset="0"/>
        <a:ea typeface="+mn-ea"/>
        <a:cs typeface="+mn-cs"/>
      </a:defRPr>
    </a:lvl6pPr>
    <a:lvl7pPr marL="2743200" algn="l" defTabSz="914400" rtl="0" eaLnBrk="1" latinLnBrk="0" hangingPunct="1">
      <a:defRPr sz="3200" b="1" kern="1200">
        <a:solidFill>
          <a:schemeClr val="tx2"/>
        </a:solidFill>
        <a:latin typeface="Times New Roman" pitchFamily="18" charset="0"/>
        <a:ea typeface="+mn-ea"/>
        <a:cs typeface="+mn-cs"/>
      </a:defRPr>
    </a:lvl7pPr>
    <a:lvl8pPr marL="3200400" algn="l" defTabSz="914400" rtl="0" eaLnBrk="1" latinLnBrk="0" hangingPunct="1">
      <a:defRPr sz="3200" b="1" kern="1200">
        <a:solidFill>
          <a:schemeClr val="tx2"/>
        </a:solidFill>
        <a:latin typeface="Times New Roman" pitchFamily="18" charset="0"/>
        <a:ea typeface="+mn-ea"/>
        <a:cs typeface="+mn-cs"/>
      </a:defRPr>
    </a:lvl8pPr>
    <a:lvl9pPr marL="3657600" algn="l" defTabSz="914400" rtl="0" eaLnBrk="1" latinLnBrk="0" hangingPunct="1">
      <a:defRPr sz="3200" b="1" kern="1200">
        <a:solidFill>
          <a:schemeClr val="tx2"/>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37" d="100"/>
          <a:sy n="137" d="100"/>
        </p:scale>
        <p:origin x="-912"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105" d="100"/>
          <a:sy n="105" d="100"/>
        </p:scale>
        <p:origin x="-2802" y="-84"/>
      </p:cViewPr>
      <p:guideLst>
        <p:guide orient="horz" pos="2845"/>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29263" y="166688"/>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a:defRPr sz="1400">
                <a:solidFill>
                  <a:schemeClr val="tx1"/>
                </a:solidFill>
              </a:defRPr>
            </a:lvl1pPr>
          </a:lstStyle>
          <a:p>
            <a:r>
              <a:rPr lang="en-US" smtClean="0"/>
              <a:t>doc.: IEEE 802.22-12/0086r0</a:t>
            </a:r>
            <a:endParaRPr lang="en-US"/>
          </a:p>
        </p:txBody>
      </p:sp>
      <p:sp>
        <p:nvSpPr>
          <p:cNvPr id="3075" name="Rectangle 3"/>
          <p:cNvSpPr>
            <a:spLocks noGrp="1" noChangeArrowheads="1"/>
          </p:cNvSpPr>
          <p:nvPr>
            <p:ph type="dt" sz="quarter" idx="1"/>
          </p:nvPr>
        </p:nvSpPr>
        <p:spPr bwMode="auto">
          <a:xfrm>
            <a:off x="687388" y="166688"/>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l">
              <a:defRPr sz="1400">
                <a:solidFill>
                  <a:schemeClr val="tx1"/>
                </a:solidFill>
              </a:defRPr>
            </a:lvl1pPr>
          </a:lstStyle>
          <a:p>
            <a:r>
              <a:rPr lang="en-US" altLang="ko-KR" smtClean="0"/>
              <a:t>Oct. 2012</a:t>
            </a:r>
            <a:endParaRPr lang="en-US"/>
          </a:p>
        </p:txBody>
      </p:sp>
      <p:sp>
        <p:nvSpPr>
          <p:cNvPr id="3076" name="Rectangle 4"/>
          <p:cNvSpPr>
            <a:spLocks noGrp="1" noChangeArrowheads="1"/>
          </p:cNvSpPr>
          <p:nvPr>
            <p:ph type="ftr" sz="quarter" idx="2"/>
          </p:nvPr>
        </p:nvSpPr>
        <p:spPr bwMode="auto">
          <a:xfrm>
            <a:off x="5781675" y="8743950"/>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a:solidFill>
                  <a:schemeClr val="tx1"/>
                </a:solidFill>
              </a:defRPr>
            </a:lvl1pPr>
          </a:lstStyle>
          <a:p>
            <a:r>
              <a:rPr lang="en-US" smtClean="0"/>
              <a:t>Gwangzeen Ko, ETRI</a:t>
            </a:r>
            <a:endParaRPr lang="en-US"/>
          </a:p>
        </p:txBody>
      </p:sp>
      <p:sp>
        <p:nvSpPr>
          <p:cNvPr id="3077" name="Rectangle 5"/>
          <p:cNvSpPr>
            <a:spLocks noGrp="1" noChangeArrowheads="1"/>
          </p:cNvSpPr>
          <p:nvPr>
            <p:ph type="sldNum" sz="quarter" idx="3"/>
          </p:nvPr>
        </p:nvSpPr>
        <p:spPr bwMode="auto">
          <a:xfrm>
            <a:off x="3097213" y="8743950"/>
            <a:ext cx="512762"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sz="1200" b="0">
                <a:solidFill>
                  <a:schemeClr val="tx1"/>
                </a:solidFill>
              </a:defRPr>
            </a:lvl1pPr>
          </a:lstStyle>
          <a:p>
            <a:r>
              <a:rPr lang="en-US"/>
              <a:t>Page </a:t>
            </a:r>
            <a:fld id="{2D2D3494-76A5-4CA5-B56D-173DCED24C7B}" type="slidenum">
              <a:rPr lang="en-US"/>
              <a:pPr/>
              <a:t>‹#›</a:t>
            </a:fld>
            <a:endParaRPr lang="en-US"/>
          </a:p>
        </p:txBody>
      </p:sp>
      <p:sp>
        <p:nvSpPr>
          <p:cNvPr id="3078" name="Line 6"/>
          <p:cNvSpPr>
            <a:spLocks noChangeShapeType="1"/>
          </p:cNvSpPr>
          <p:nvPr/>
        </p:nvSpPr>
        <p:spPr bwMode="auto">
          <a:xfrm>
            <a:off x="685800" y="377825"/>
            <a:ext cx="54864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3079" name="Rectangle 7"/>
          <p:cNvSpPr>
            <a:spLocks noChangeArrowheads="1"/>
          </p:cNvSpPr>
          <p:nvPr/>
        </p:nvSpPr>
        <p:spPr bwMode="auto">
          <a:xfrm>
            <a:off x="685800" y="8743950"/>
            <a:ext cx="703263" cy="177800"/>
          </a:xfrm>
          <a:prstGeom prst="rect">
            <a:avLst/>
          </a:prstGeom>
          <a:noFill/>
          <a:ln w="9525">
            <a:noFill/>
            <a:miter lim="800000"/>
            <a:headEnd/>
            <a:tailEnd/>
          </a:ln>
          <a:effectLst/>
        </p:spPr>
        <p:txBody>
          <a:bodyPr wrap="none" lIns="0" tIns="0" rIns="0" bIns="0">
            <a:spAutoFit/>
          </a:bodyPr>
          <a:lstStyle/>
          <a:p>
            <a:pPr algn="l"/>
            <a:r>
              <a:rPr lang="en-US" sz="1200" b="0">
                <a:solidFill>
                  <a:schemeClr val="tx1"/>
                </a:solidFill>
              </a:rPr>
              <a:t>Submission</a:t>
            </a:r>
          </a:p>
        </p:txBody>
      </p:sp>
      <p:sp>
        <p:nvSpPr>
          <p:cNvPr id="3080" name="Line 8"/>
          <p:cNvSpPr>
            <a:spLocks noChangeShapeType="1"/>
          </p:cNvSpPr>
          <p:nvPr/>
        </p:nvSpPr>
        <p:spPr bwMode="auto">
          <a:xfrm>
            <a:off x="685800" y="8732838"/>
            <a:ext cx="5638800" cy="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extLst>
      <p:ext uri="{BB962C8B-B14F-4D97-AF65-F5344CB8AC3E}">
        <p14:creationId xmlns:p14="http://schemas.microsoft.com/office/powerpoint/2010/main" val="641030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572125" y="90488"/>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a:defRPr sz="1400">
                <a:solidFill>
                  <a:schemeClr val="tx1"/>
                </a:solidFill>
              </a:defRPr>
            </a:lvl1pPr>
          </a:lstStyle>
          <a:p>
            <a:r>
              <a:rPr lang="en-US" smtClean="0"/>
              <a:t>doc.: IEEE 802.22-12/0086r0</a:t>
            </a:r>
            <a:endParaRPr lang="en-US"/>
          </a:p>
        </p:txBody>
      </p:sp>
      <p:sp>
        <p:nvSpPr>
          <p:cNvPr id="2051" name="Rectangle 3"/>
          <p:cNvSpPr>
            <a:spLocks noGrp="1" noChangeArrowheads="1"/>
          </p:cNvSpPr>
          <p:nvPr>
            <p:ph type="dt" idx="1"/>
          </p:nvPr>
        </p:nvSpPr>
        <p:spPr bwMode="auto">
          <a:xfrm>
            <a:off x="646113" y="90488"/>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l">
              <a:defRPr sz="1400">
                <a:solidFill>
                  <a:schemeClr val="tx1"/>
                </a:solidFill>
              </a:defRPr>
            </a:lvl1pPr>
          </a:lstStyle>
          <a:p>
            <a:r>
              <a:rPr lang="en-US" altLang="ko-KR" smtClean="0"/>
              <a:t>Oct. 2012</a:t>
            </a:r>
            <a:endParaRPr lang="en-US"/>
          </a:p>
        </p:txBody>
      </p:sp>
      <p:sp>
        <p:nvSpPr>
          <p:cNvPr id="2052" name="Rectangle 4"/>
          <p:cNvSpPr>
            <a:spLocks noGrp="1" noRot="1" noChangeAspect="1" noChangeArrowheads="1" noTextEdit="1"/>
          </p:cNvSpPr>
          <p:nvPr>
            <p:ph type="sldImg" idx="2"/>
          </p:nvPr>
        </p:nvSpPr>
        <p:spPr bwMode="auto">
          <a:xfrm>
            <a:off x="1177925" y="682625"/>
            <a:ext cx="4502150" cy="3376613"/>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914400" y="4291013"/>
            <a:ext cx="5029200" cy="4067175"/>
          </a:xfrm>
          <a:prstGeom prst="rect">
            <a:avLst/>
          </a:prstGeom>
          <a:noFill/>
          <a:ln w="9525">
            <a:noFill/>
            <a:miter lim="800000"/>
            <a:headEnd/>
            <a:tailEnd/>
          </a:ln>
          <a:effectLst/>
        </p:spPr>
        <p:txBody>
          <a:bodyPr vert="horz" wrap="square" lIns="91798" tIns="45122" rIns="91798" bIns="4512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
          <p:cNvSpPr>
            <a:spLocks noGrp="1" noChangeArrowheads="1"/>
          </p:cNvSpPr>
          <p:nvPr>
            <p:ph type="ftr" sz="quarter" idx="4"/>
          </p:nvPr>
        </p:nvSpPr>
        <p:spPr bwMode="auto">
          <a:xfrm>
            <a:off x="5299075" y="8747125"/>
            <a:ext cx="914400"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47675" lvl="4" algn="r">
              <a:defRPr sz="1200" b="0">
                <a:solidFill>
                  <a:schemeClr val="tx1"/>
                </a:solidFill>
              </a:defRPr>
            </a:lvl5pPr>
          </a:lstStyle>
          <a:p>
            <a:pPr lvl="4"/>
            <a:r>
              <a:rPr lang="en-US" smtClean="0"/>
              <a:t>Gwangzeen Ko, ETRI</a:t>
            </a:r>
            <a:endParaRPr lang="en-US"/>
          </a:p>
        </p:txBody>
      </p:sp>
      <p:sp>
        <p:nvSpPr>
          <p:cNvPr id="2055" name="Rectangle 7"/>
          <p:cNvSpPr>
            <a:spLocks noGrp="1" noChangeArrowheads="1"/>
          </p:cNvSpPr>
          <p:nvPr>
            <p:ph type="sldNum" sz="quarter" idx="5"/>
          </p:nvPr>
        </p:nvSpPr>
        <p:spPr bwMode="auto">
          <a:xfrm>
            <a:off x="3181350" y="874712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a:solidFill>
                  <a:schemeClr val="tx1"/>
                </a:solidFill>
              </a:defRPr>
            </a:lvl1pPr>
          </a:lstStyle>
          <a:p>
            <a:r>
              <a:rPr lang="en-US"/>
              <a:t>Page </a:t>
            </a:r>
            <a:fld id="{8C7D87AC-FA4C-40AC-B154-A4B05B5FA19B}" type="slidenum">
              <a:rPr lang="en-US"/>
              <a:pPr/>
              <a:t>‹#›</a:t>
            </a:fld>
            <a:endParaRPr lang="en-US"/>
          </a:p>
        </p:txBody>
      </p:sp>
      <p:sp>
        <p:nvSpPr>
          <p:cNvPr id="2056" name="Rectangle 8"/>
          <p:cNvSpPr>
            <a:spLocks noChangeArrowheads="1"/>
          </p:cNvSpPr>
          <p:nvPr/>
        </p:nvSpPr>
        <p:spPr bwMode="auto">
          <a:xfrm>
            <a:off x="715963" y="8747125"/>
            <a:ext cx="703262" cy="177800"/>
          </a:xfrm>
          <a:prstGeom prst="rect">
            <a:avLst/>
          </a:prstGeom>
          <a:noFill/>
          <a:ln w="9525">
            <a:noFill/>
            <a:miter lim="800000"/>
            <a:headEnd/>
            <a:tailEnd/>
          </a:ln>
          <a:effectLst/>
        </p:spPr>
        <p:txBody>
          <a:bodyPr wrap="none" lIns="0" tIns="0" rIns="0" bIns="0">
            <a:spAutoFit/>
          </a:bodyPr>
          <a:lstStyle/>
          <a:p>
            <a:pPr algn="l" defTabSz="896938"/>
            <a:r>
              <a:rPr lang="en-US" sz="1200" b="0">
                <a:solidFill>
                  <a:schemeClr val="tx1"/>
                </a:solidFill>
              </a:rPr>
              <a:t>Submission</a:t>
            </a:r>
          </a:p>
        </p:txBody>
      </p:sp>
      <p:sp>
        <p:nvSpPr>
          <p:cNvPr id="2057" name="Line 9"/>
          <p:cNvSpPr>
            <a:spLocks noChangeShapeType="1"/>
          </p:cNvSpPr>
          <p:nvPr/>
        </p:nvSpPr>
        <p:spPr bwMode="auto">
          <a:xfrm>
            <a:off x="715963" y="8745538"/>
            <a:ext cx="5426075"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058" name="Line 10"/>
          <p:cNvSpPr>
            <a:spLocks noChangeShapeType="1"/>
          </p:cNvSpPr>
          <p:nvPr/>
        </p:nvSpPr>
        <p:spPr bwMode="auto">
          <a:xfrm>
            <a:off x="641350" y="288925"/>
            <a:ext cx="5575300" cy="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extLst>
      <p:ext uri="{BB962C8B-B14F-4D97-AF65-F5344CB8AC3E}">
        <p14:creationId xmlns:p14="http://schemas.microsoft.com/office/powerpoint/2010/main" val="234818414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doc.: IEEE 802.22-12/0086r0</a:t>
            </a:r>
            <a:endParaRPr lang="en-US"/>
          </a:p>
        </p:txBody>
      </p:sp>
      <p:sp>
        <p:nvSpPr>
          <p:cNvPr id="5" name="Rectangle 3"/>
          <p:cNvSpPr>
            <a:spLocks noGrp="1" noChangeArrowheads="1"/>
          </p:cNvSpPr>
          <p:nvPr>
            <p:ph type="dt" idx="1"/>
          </p:nvPr>
        </p:nvSpPr>
        <p:spPr>
          <a:ln/>
        </p:spPr>
        <p:txBody>
          <a:bodyPr/>
          <a:lstStyle/>
          <a:p>
            <a:r>
              <a:rPr lang="en-US" altLang="ko-KR" smtClean="0"/>
              <a:t>Oct. 2012</a:t>
            </a:r>
            <a:endParaRPr lang="en-US"/>
          </a:p>
        </p:txBody>
      </p:sp>
      <p:sp>
        <p:nvSpPr>
          <p:cNvPr id="6" name="Rectangle 6"/>
          <p:cNvSpPr>
            <a:spLocks noGrp="1" noChangeArrowheads="1"/>
          </p:cNvSpPr>
          <p:nvPr>
            <p:ph type="ftr" sz="quarter" idx="4"/>
          </p:nvPr>
        </p:nvSpPr>
        <p:spPr>
          <a:ln/>
        </p:spPr>
        <p:txBody>
          <a:bodyPr/>
          <a:lstStyle/>
          <a:p>
            <a:pPr lvl="4"/>
            <a:r>
              <a:rPr lang="en-US" smtClean="0"/>
              <a:t>Gwangzeen Ko, ETRI</a:t>
            </a:r>
            <a:endParaRPr lang="en-US"/>
          </a:p>
        </p:txBody>
      </p:sp>
      <p:sp>
        <p:nvSpPr>
          <p:cNvPr id="7" name="Rectangle 7"/>
          <p:cNvSpPr>
            <a:spLocks noGrp="1" noChangeArrowheads="1"/>
          </p:cNvSpPr>
          <p:nvPr>
            <p:ph type="sldNum" sz="quarter" idx="5"/>
          </p:nvPr>
        </p:nvSpPr>
        <p:spPr>
          <a:ln/>
        </p:spPr>
        <p:txBody>
          <a:bodyPr/>
          <a:lstStyle/>
          <a:p>
            <a:r>
              <a:rPr lang="en-US"/>
              <a:t>Page </a:t>
            </a:r>
            <a:fld id="{B52A597E-8DCA-40BC-B1F4-59E3A19790CB}" type="slidenum">
              <a:rPr lang="en-US"/>
              <a:pPr/>
              <a:t>1</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doc.: IEEE 802.22-12/0086r0</a:t>
            </a:r>
            <a:endParaRPr lang="en-US"/>
          </a:p>
        </p:txBody>
      </p:sp>
      <p:sp>
        <p:nvSpPr>
          <p:cNvPr id="5" name="Rectangle 3"/>
          <p:cNvSpPr>
            <a:spLocks noGrp="1" noChangeArrowheads="1"/>
          </p:cNvSpPr>
          <p:nvPr>
            <p:ph type="dt" idx="1"/>
          </p:nvPr>
        </p:nvSpPr>
        <p:spPr>
          <a:ln/>
        </p:spPr>
        <p:txBody>
          <a:bodyPr/>
          <a:lstStyle/>
          <a:p>
            <a:r>
              <a:rPr lang="en-US" altLang="ko-KR" smtClean="0"/>
              <a:t>Oct. 2012</a:t>
            </a:r>
            <a:endParaRPr lang="en-US"/>
          </a:p>
        </p:txBody>
      </p:sp>
      <p:sp>
        <p:nvSpPr>
          <p:cNvPr id="6" name="Rectangle 6"/>
          <p:cNvSpPr>
            <a:spLocks noGrp="1" noChangeArrowheads="1"/>
          </p:cNvSpPr>
          <p:nvPr>
            <p:ph type="ftr" sz="quarter" idx="4"/>
          </p:nvPr>
        </p:nvSpPr>
        <p:spPr>
          <a:ln/>
        </p:spPr>
        <p:txBody>
          <a:bodyPr/>
          <a:lstStyle/>
          <a:p>
            <a:pPr lvl="4"/>
            <a:r>
              <a:rPr lang="en-US" smtClean="0"/>
              <a:t>Gwangzeen Ko, ETRI</a:t>
            </a:r>
            <a:endParaRPr lang="en-US"/>
          </a:p>
        </p:txBody>
      </p:sp>
      <p:sp>
        <p:nvSpPr>
          <p:cNvPr id="7" name="Rectangle 7"/>
          <p:cNvSpPr>
            <a:spLocks noGrp="1" noChangeArrowheads="1"/>
          </p:cNvSpPr>
          <p:nvPr>
            <p:ph type="sldNum" sz="quarter" idx="5"/>
          </p:nvPr>
        </p:nvSpPr>
        <p:spPr>
          <a:ln/>
        </p:spPr>
        <p:txBody>
          <a:bodyPr/>
          <a:lstStyle/>
          <a:p>
            <a:r>
              <a:rPr lang="en-US"/>
              <a:t>Page </a:t>
            </a:r>
            <a:fld id="{7350B09E-0661-401A-B50F-DD2FEDF1D936}" type="slidenum">
              <a:rPr lang="en-US"/>
              <a:pPr/>
              <a:t>11</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doc.: IEEE 802.22-12/0086r0</a:t>
            </a:r>
            <a:endParaRPr lang="en-US"/>
          </a:p>
        </p:txBody>
      </p:sp>
      <p:sp>
        <p:nvSpPr>
          <p:cNvPr id="5" name="Rectangle 3"/>
          <p:cNvSpPr>
            <a:spLocks noGrp="1" noChangeArrowheads="1"/>
          </p:cNvSpPr>
          <p:nvPr>
            <p:ph type="dt" idx="1"/>
          </p:nvPr>
        </p:nvSpPr>
        <p:spPr>
          <a:ln/>
        </p:spPr>
        <p:txBody>
          <a:bodyPr/>
          <a:lstStyle/>
          <a:p>
            <a:r>
              <a:rPr lang="en-US" altLang="ko-KR" smtClean="0"/>
              <a:t>Oct. 2012</a:t>
            </a:r>
            <a:endParaRPr lang="en-US"/>
          </a:p>
        </p:txBody>
      </p:sp>
      <p:sp>
        <p:nvSpPr>
          <p:cNvPr id="6" name="Rectangle 6"/>
          <p:cNvSpPr>
            <a:spLocks noGrp="1" noChangeArrowheads="1"/>
          </p:cNvSpPr>
          <p:nvPr>
            <p:ph type="ftr" sz="quarter" idx="4"/>
          </p:nvPr>
        </p:nvSpPr>
        <p:spPr>
          <a:ln/>
        </p:spPr>
        <p:txBody>
          <a:bodyPr/>
          <a:lstStyle/>
          <a:p>
            <a:pPr lvl="4"/>
            <a:r>
              <a:rPr lang="en-US" smtClean="0"/>
              <a:t>Gwangzeen Ko, ETRI</a:t>
            </a:r>
            <a:endParaRPr lang="en-US"/>
          </a:p>
        </p:txBody>
      </p:sp>
      <p:sp>
        <p:nvSpPr>
          <p:cNvPr id="7" name="Rectangle 7"/>
          <p:cNvSpPr>
            <a:spLocks noGrp="1" noChangeArrowheads="1"/>
          </p:cNvSpPr>
          <p:nvPr>
            <p:ph type="sldNum" sz="quarter" idx="5"/>
          </p:nvPr>
        </p:nvSpPr>
        <p:spPr>
          <a:ln/>
        </p:spPr>
        <p:txBody>
          <a:bodyPr/>
          <a:lstStyle/>
          <a:p>
            <a:r>
              <a:rPr lang="en-US"/>
              <a:t>Page </a:t>
            </a:r>
            <a:fld id="{7350B09E-0661-401A-B50F-DD2FEDF1D936}" type="slidenum">
              <a:rPr lang="en-US"/>
              <a:pPr/>
              <a:t>12</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doc.: IEEE 802.22-12/0086r0</a:t>
            </a:r>
            <a:endParaRPr lang="en-US"/>
          </a:p>
        </p:txBody>
      </p:sp>
      <p:sp>
        <p:nvSpPr>
          <p:cNvPr id="5" name="Rectangle 3"/>
          <p:cNvSpPr>
            <a:spLocks noGrp="1" noChangeArrowheads="1"/>
          </p:cNvSpPr>
          <p:nvPr>
            <p:ph type="dt" idx="1"/>
          </p:nvPr>
        </p:nvSpPr>
        <p:spPr>
          <a:ln/>
        </p:spPr>
        <p:txBody>
          <a:bodyPr/>
          <a:lstStyle/>
          <a:p>
            <a:r>
              <a:rPr lang="en-US" altLang="ko-KR" smtClean="0"/>
              <a:t>Oct. 2012</a:t>
            </a:r>
            <a:endParaRPr lang="en-US"/>
          </a:p>
        </p:txBody>
      </p:sp>
      <p:sp>
        <p:nvSpPr>
          <p:cNvPr id="6" name="Rectangle 6"/>
          <p:cNvSpPr>
            <a:spLocks noGrp="1" noChangeArrowheads="1"/>
          </p:cNvSpPr>
          <p:nvPr>
            <p:ph type="ftr" sz="quarter" idx="4"/>
          </p:nvPr>
        </p:nvSpPr>
        <p:spPr>
          <a:ln/>
        </p:spPr>
        <p:txBody>
          <a:bodyPr/>
          <a:lstStyle/>
          <a:p>
            <a:pPr lvl="4"/>
            <a:r>
              <a:rPr lang="en-US" smtClean="0"/>
              <a:t>Gwangzeen Ko, ETRI</a:t>
            </a:r>
            <a:endParaRPr lang="en-US"/>
          </a:p>
        </p:txBody>
      </p:sp>
      <p:sp>
        <p:nvSpPr>
          <p:cNvPr id="7" name="Rectangle 7"/>
          <p:cNvSpPr>
            <a:spLocks noGrp="1" noChangeArrowheads="1"/>
          </p:cNvSpPr>
          <p:nvPr>
            <p:ph type="sldNum" sz="quarter" idx="5"/>
          </p:nvPr>
        </p:nvSpPr>
        <p:spPr>
          <a:ln/>
        </p:spPr>
        <p:txBody>
          <a:bodyPr/>
          <a:lstStyle/>
          <a:p>
            <a:r>
              <a:rPr lang="en-US"/>
              <a:t>Page </a:t>
            </a:r>
            <a:fld id="{7350B09E-0661-401A-B50F-DD2FEDF1D936}" type="slidenum">
              <a:rPr lang="en-US"/>
              <a:pPr/>
              <a:t>13</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doc.: IEEE 802.22-12/0086r0</a:t>
            </a:r>
            <a:endParaRPr lang="en-US"/>
          </a:p>
        </p:txBody>
      </p:sp>
      <p:sp>
        <p:nvSpPr>
          <p:cNvPr id="5" name="Rectangle 3"/>
          <p:cNvSpPr>
            <a:spLocks noGrp="1" noChangeArrowheads="1"/>
          </p:cNvSpPr>
          <p:nvPr>
            <p:ph type="dt" idx="1"/>
          </p:nvPr>
        </p:nvSpPr>
        <p:spPr>
          <a:ln/>
        </p:spPr>
        <p:txBody>
          <a:bodyPr/>
          <a:lstStyle/>
          <a:p>
            <a:r>
              <a:rPr lang="en-US" altLang="ko-KR" smtClean="0"/>
              <a:t>Oct. 2012</a:t>
            </a:r>
            <a:endParaRPr lang="en-US"/>
          </a:p>
        </p:txBody>
      </p:sp>
      <p:sp>
        <p:nvSpPr>
          <p:cNvPr id="6" name="Rectangle 6"/>
          <p:cNvSpPr>
            <a:spLocks noGrp="1" noChangeArrowheads="1"/>
          </p:cNvSpPr>
          <p:nvPr>
            <p:ph type="ftr" sz="quarter" idx="4"/>
          </p:nvPr>
        </p:nvSpPr>
        <p:spPr>
          <a:ln/>
        </p:spPr>
        <p:txBody>
          <a:bodyPr/>
          <a:lstStyle/>
          <a:p>
            <a:pPr lvl="4"/>
            <a:r>
              <a:rPr lang="en-US" smtClean="0"/>
              <a:t>Gwangzeen Ko, ETRI</a:t>
            </a:r>
            <a:endParaRPr lang="en-US"/>
          </a:p>
        </p:txBody>
      </p:sp>
      <p:sp>
        <p:nvSpPr>
          <p:cNvPr id="7" name="Rectangle 7"/>
          <p:cNvSpPr>
            <a:spLocks noGrp="1" noChangeArrowheads="1"/>
          </p:cNvSpPr>
          <p:nvPr>
            <p:ph type="sldNum" sz="quarter" idx="5"/>
          </p:nvPr>
        </p:nvSpPr>
        <p:spPr>
          <a:ln/>
        </p:spPr>
        <p:txBody>
          <a:bodyPr/>
          <a:lstStyle/>
          <a:p>
            <a:r>
              <a:rPr lang="en-US"/>
              <a:t>Page </a:t>
            </a:r>
            <a:fld id="{7350B09E-0661-401A-B50F-DD2FEDF1D936}" type="slidenum">
              <a:rPr lang="en-US"/>
              <a:pPr/>
              <a:t>14</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doc.: IEEE 802.22-12/0086r0</a:t>
            </a:r>
            <a:endParaRPr lang="en-US"/>
          </a:p>
        </p:txBody>
      </p:sp>
      <p:sp>
        <p:nvSpPr>
          <p:cNvPr id="5" name="Rectangle 3"/>
          <p:cNvSpPr>
            <a:spLocks noGrp="1" noChangeArrowheads="1"/>
          </p:cNvSpPr>
          <p:nvPr>
            <p:ph type="dt" idx="1"/>
          </p:nvPr>
        </p:nvSpPr>
        <p:spPr>
          <a:ln/>
        </p:spPr>
        <p:txBody>
          <a:bodyPr/>
          <a:lstStyle/>
          <a:p>
            <a:r>
              <a:rPr lang="en-US" altLang="ko-KR" smtClean="0"/>
              <a:t>Oct. 2012</a:t>
            </a:r>
            <a:endParaRPr lang="en-US"/>
          </a:p>
        </p:txBody>
      </p:sp>
      <p:sp>
        <p:nvSpPr>
          <p:cNvPr id="6" name="Rectangle 6"/>
          <p:cNvSpPr>
            <a:spLocks noGrp="1" noChangeArrowheads="1"/>
          </p:cNvSpPr>
          <p:nvPr>
            <p:ph type="ftr" sz="quarter" idx="4"/>
          </p:nvPr>
        </p:nvSpPr>
        <p:spPr>
          <a:ln/>
        </p:spPr>
        <p:txBody>
          <a:bodyPr/>
          <a:lstStyle/>
          <a:p>
            <a:pPr lvl="4"/>
            <a:r>
              <a:rPr lang="en-US" smtClean="0"/>
              <a:t>Gwangzeen Ko, ETRI</a:t>
            </a:r>
            <a:endParaRPr lang="en-US"/>
          </a:p>
        </p:txBody>
      </p:sp>
      <p:sp>
        <p:nvSpPr>
          <p:cNvPr id="7" name="Rectangle 7"/>
          <p:cNvSpPr>
            <a:spLocks noGrp="1" noChangeArrowheads="1"/>
          </p:cNvSpPr>
          <p:nvPr>
            <p:ph type="sldNum" sz="quarter" idx="5"/>
          </p:nvPr>
        </p:nvSpPr>
        <p:spPr>
          <a:ln/>
        </p:spPr>
        <p:txBody>
          <a:bodyPr/>
          <a:lstStyle/>
          <a:p>
            <a:r>
              <a:rPr lang="en-US"/>
              <a:t>Page </a:t>
            </a:r>
            <a:fld id="{7350B09E-0661-401A-B50F-DD2FEDF1D936}" type="slidenum">
              <a:rPr lang="en-US"/>
              <a:pPr/>
              <a:t>15</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doc.: IEEE 802.22-12/0086r0</a:t>
            </a:r>
            <a:endParaRPr lang="en-US"/>
          </a:p>
        </p:txBody>
      </p:sp>
      <p:sp>
        <p:nvSpPr>
          <p:cNvPr id="5" name="Rectangle 3"/>
          <p:cNvSpPr>
            <a:spLocks noGrp="1" noChangeArrowheads="1"/>
          </p:cNvSpPr>
          <p:nvPr>
            <p:ph type="dt" idx="1"/>
          </p:nvPr>
        </p:nvSpPr>
        <p:spPr>
          <a:ln/>
        </p:spPr>
        <p:txBody>
          <a:bodyPr/>
          <a:lstStyle/>
          <a:p>
            <a:r>
              <a:rPr lang="en-US" altLang="ko-KR" smtClean="0"/>
              <a:t>Oct. 2012</a:t>
            </a:r>
            <a:endParaRPr lang="en-US"/>
          </a:p>
        </p:txBody>
      </p:sp>
      <p:sp>
        <p:nvSpPr>
          <p:cNvPr id="6" name="Rectangle 6"/>
          <p:cNvSpPr>
            <a:spLocks noGrp="1" noChangeArrowheads="1"/>
          </p:cNvSpPr>
          <p:nvPr>
            <p:ph type="ftr" sz="quarter" idx="4"/>
          </p:nvPr>
        </p:nvSpPr>
        <p:spPr>
          <a:ln/>
        </p:spPr>
        <p:txBody>
          <a:bodyPr/>
          <a:lstStyle/>
          <a:p>
            <a:pPr lvl="4"/>
            <a:r>
              <a:rPr lang="en-US" smtClean="0"/>
              <a:t>Gwangzeen Ko, ETRI</a:t>
            </a:r>
            <a:endParaRPr lang="en-US"/>
          </a:p>
        </p:txBody>
      </p:sp>
      <p:sp>
        <p:nvSpPr>
          <p:cNvPr id="7" name="Rectangle 7"/>
          <p:cNvSpPr>
            <a:spLocks noGrp="1" noChangeArrowheads="1"/>
          </p:cNvSpPr>
          <p:nvPr>
            <p:ph type="sldNum" sz="quarter" idx="5"/>
          </p:nvPr>
        </p:nvSpPr>
        <p:spPr>
          <a:ln/>
        </p:spPr>
        <p:txBody>
          <a:bodyPr/>
          <a:lstStyle/>
          <a:p>
            <a:r>
              <a:rPr lang="en-US"/>
              <a:t>Page </a:t>
            </a:r>
            <a:fld id="{7350B09E-0661-401A-B50F-DD2FEDF1D936}" type="slidenum">
              <a:rPr lang="en-US"/>
              <a:pPr/>
              <a:t>16</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doc.: IEEE 802.22-12/0086r0</a:t>
            </a:r>
            <a:endParaRPr lang="en-US"/>
          </a:p>
        </p:txBody>
      </p:sp>
      <p:sp>
        <p:nvSpPr>
          <p:cNvPr id="5" name="Rectangle 3"/>
          <p:cNvSpPr>
            <a:spLocks noGrp="1" noChangeArrowheads="1"/>
          </p:cNvSpPr>
          <p:nvPr>
            <p:ph type="dt" idx="1"/>
          </p:nvPr>
        </p:nvSpPr>
        <p:spPr>
          <a:ln/>
        </p:spPr>
        <p:txBody>
          <a:bodyPr/>
          <a:lstStyle/>
          <a:p>
            <a:r>
              <a:rPr lang="en-US" altLang="ko-KR" smtClean="0"/>
              <a:t>Oct. 2012</a:t>
            </a:r>
            <a:endParaRPr lang="en-US"/>
          </a:p>
        </p:txBody>
      </p:sp>
      <p:sp>
        <p:nvSpPr>
          <p:cNvPr id="6" name="Rectangle 6"/>
          <p:cNvSpPr>
            <a:spLocks noGrp="1" noChangeArrowheads="1"/>
          </p:cNvSpPr>
          <p:nvPr>
            <p:ph type="ftr" sz="quarter" idx="4"/>
          </p:nvPr>
        </p:nvSpPr>
        <p:spPr>
          <a:ln/>
        </p:spPr>
        <p:txBody>
          <a:bodyPr/>
          <a:lstStyle/>
          <a:p>
            <a:pPr lvl="4"/>
            <a:r>
              <a:rPr lang="en-US" smtClean="0"/>
              <a:t>Gwangzeen Ko, ETRI</a:t>
            </a:r>
            <a:endParaRPr lang="en-US"/>
          </a:p>
        </p:txBody>
      </p:sp>
      <p:sp>
        <p:nvSpPr>
          <p:cNvPr id="7" name="Rectangle 7"/>
          <p:cNvSpPr>
            <a:spLocks noGrp="1" noChangeArrowheads="1"/>
          </p:cNvSpPr>
          <p:nvPr>
            <p:ph type="sldNum" sz="quarter" idx="5"/>
          </p:nvPr>
        </p:nvSpPr>
        <p:spPr>
          <a:ln/>
        </p:spPr>
        <p:txBody>
          <a:bodyPr/>
          <a:lstStyle/>
          <a:p>
            <a:r>
              <a:rPr lang="en-US"/>
              <a:t>Page </a:t>
            </a:r>
            <a:fld id="{AE71AAFD-8724-4FA1-8AA5-B277EE5E7CBD}" type="slidenum">
              <a:rPr lang="en-US"/>
              <a:pPr/>
              <a:t>17</a:t>
            </a:fld>
            <a:endParaRPr lang="en-US"/>
          </a:p>
        </p:txBody>
      </p:sp>
      <p:sp>
        <p:nvSpPr>
          <p:cNvPr id="6146" name="Rectangle 2"/>
          <p:cNvSpPr>
            <a:spLocks noGrp="1" noRot="1" noChangeAspect="1" noChangeArrowheads="1" noTextEdit="1"/>
          </p:cNvSpPr>
          <p:nvPr>
            <p:ph type="sldImg"/>
          </p:nvPr>
        </p:nvSpPr>
        <p:spPr>
          <a:ln cap="flat"/>
        </p:spPr>
      </p:sp>
      <p:sp>
        <p:nvSpPr>
          <p:cNvPr id="6147" name="Rectangle 3"/>
          <p:cNvSpPr>
            <a:spLocks noGrp="1" noChangeArrowheads="1"/>
          </p:cNvSpPr>
          <p:nvPr>
            <p:ph type="body" idx="1"/>
          </p:nvPr>
        </p:nvSpPr>
        <p:spPr>
          <a:ln/>
        </p:spPr>
        <p:txBody>
          <a:bodyPr lIns="93355" rIns="93355"/>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doc.: IEEE 802.22-12/0086r0</a:t>
            </a:r>
            <a:endParaRPr lang="en-US"/>
          </a:p>
        </p:txBody>
      </p:sp>
      <p:sp>
        <p:nvSpPr>
          <p:cNvPr id="5" name="Rectangle 3"/>
          <p:cNvSpPr>
            <a:spLocks noGrp="1" noChangeArrowheads="1"/>
          </p:cNvSpPr>
          <p:nvPr>
            <p:ph type="dt" idx="1"/>
          </p:nvPr>
        </p:nvSpPr>
        <p:spPr>
          <a:ln/>
        </p:spPr>
        <p:txBody>
          <a:bodyPr/>
          <a:lstStyle/>
          <a:p>
            <a:r>
              <a:rPr lang="en-US" altLang="ko-KR" smtClean="0"/>
              <a:t>Oct. 2012</a:t>
            </a:r>
            <a:endParaRPr lang="en-US"/>
          </a:p>
        </p:txBody>
      </p:sp>
      <p:sp>
        <p:nvSpPr>
          <p:cNvPr id="6" name="Rectangle 6"/>
          <p:cNvSpPr>
            <a:spLocks noGrp="1" noChangeArrowheads="1"/>
          </p:cNvSpPr>
          <p:nvPr>
            <p:ph type="ftr" sz="quarter" idx="4"/>
          </p:nvPr>
        </p:nvSpPr>
        <p:spPr>
          <a:ln/>
        </p:spPr>
        <p:txBody>
          <a:bodyPr/>
          <a:lstStyle/>
          <a:p>
            <a:pPr lvl="4"/>
            <a:r>
              <a:rPr lang="en-US" smtClean="0"/>
              <a:t>Gwangzeen Ko, ETRI</a:t>
            </a:r>
            <a:endParaRPr lang="en-US"/>
          </a:p>
        </p:txBody>
      </p:sp>
      <p:sp>
        <p:nvSpPr>
          <p:cNvPr id="7" name="Rectangle 7"/>
          <p:cNvSpPr>
            <a:spLocks noGrp="1" noChangeArrowheads="1"/>
          </p:cNvSpPr>
          <p:nvPr>
            <p:ph type="sldNum" sz="quarter" idx="5"/>
          </p:nvPr>
        </p:nvSpPr>
        <p:spPr>
          <a:ln/>
        </p:spPr>
        <p:txBody>
          <a:bodyPr/>
          <a:lstStyle/>
          <a:p>
            <a:r>
              <a:rPr lang="en-US"/>
              <a:t>Page </a:t>
            </a:r>
            <a:fld id="{AE71AAFD-8724-4FA1-8AA5-B277EE5E7CBD}" type="slidenum">
              <a:rPr lang="en-US"/>
              <a:pPr/>
              <a:t>2</a:t>
            </a:fld>
            <a:endParaRPr lang="en-US"/>
          </a:p>
        </p:txBody>
      </p:sp>
      <p:sp>
        <p:nvSpPr>
          <p:cNvPr id="6146" name="Rectangle 2"/>
          <p:cNvSpPr>
            <a:spLocks noGrp="1" noRot="1" noChangeAspect="1" noChangeArrowheads="1" noTextEdit="1"/>
          </p:cNvSpPr>
          <p:nvPr>
            <p:ph type="sldImg"/>
          </p:nvPr>
        </p:nvSpPr>
        <p:spPr>
          <a:ln cap="flat"/>
        </p:spPr>
      </p:sp>
      <p:sp>
        <p:nvSpPr>
          <p:cNvPr id="6147" name="Rectangle 3"/>
          <p:cNvSpPr>
            <a:spLocks noGrp="1" noChangeArrowheads="1"/>
          </p:cNvSpPr>
          <p:nvPr>
            <p:ph type="body" idx="1"/>
          </p:nvPr>
        </p:nvSpPr>
        <p:spPr>
          <a:ln/>
        </p:spPr>
        <p:txBody>
          <a:bodyPr lIns="93355" rIns="93355"/>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doc.: IEEE 802.22-12/0086r0</a:t>
            </a:r>
            <a:endParaRPr lang="en-US"/>
          </a:p>
        </p:txBody>
      </p:sp>
      <p:sp>
        <p:nvSpPr>
          <p:cNvPr id="5" name="Rectangle 3"/>
          <p:cNvSpPr>
            <a:spLocks noGrp="1" noChangeArrowheads="1"/>
          </p:cNvSpPr>
          <p:nvPr>
            <p:ph type="dt" idx="1"/>
          </p:nvPr>
        </p:nvSpPr>
        <p:spPr>
          <a:ln/>
        </p:spPr>
        <p:txBody>
          <a:bodyPr/>
          <a:lstStyle/>
          <a:p>
            <a:r>
              <a:rPr lang="en-US" altLang="ko-KR" smtClean="0"/>
              <a:t>Oct. 2012</a:t>
            </a:r>
            <a:endParaRPr lang="en-US"/>
          </a:p>
        </p:txBody>
      </p:sp>
      <p:sp>
        <p:nvSpPr>
          <p:cNvPr id="6" name="Rectangle 6"/>
          <p:cNvSpPr>
            <a:spLocks noGrp="1" noChangeArrowheads="1"/>
          </p:cNvSpPr>
          <p:nvPr>
            <p:ph type="ftr" sz="quarter" idx="4"/>
          </p:nvPr>
        </p:nvSpPr>
        <p:spPr>
          <a:ln/>
        </p:spPr>
        <p:txBody>
          <a:bodyPr/>
          <a:lstStyle/>
          <a:p>
            <a:pPr lvl="4"/>
            <a:r>
              <a:rPr lang="en-US" smtClean="0"/>
              <a:t>Gwangzeen Ko, ETRI</a:t>
            </a:r>
            <a:endParaRPr lang="en-US"/>
          </a:p>
        </p:txBody>
      </p:sp>
      <p:sp>
        <p:nvSpPr>
          <p:cNvPr id="7" name="Rectangle 7"/>
          <p:cNvSpPr>
            <a:spLocks noGrp="1" noChangeArrowheads="1"/>
          </p:cNvSpPr>
          <p:nvPr>
            <p:ph type="sldNum" sz="quarter" idx="5"/>
          </p:nvPr>
        </p:nvSpPr>
        <p:spPr>
          <a:ln/>
        </p:spPr>
        <p:txBody>
          <a:bodyPr/>
          <a:lstStyle/>
          <a:p>
            <a:r>
              <a:rPr lang="en-US"/>
              <a:t>Page </a:t>
            </a:r>
            <a:fld id="{7350B09E-0661-401A-B50F-DD2FEDF1D936}" type="slidenum">
              <a:rPr lang="en-US"/>
              <a:pPr/>
              <a:t>4</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doc.: IEEE 802.22-12/0086r0</a:t>
            </a:r>
            <a:endParaRPr lang="en-US"/>
          </a:p>
        </p:txBody>
      </p:sp>
      <p:sp>
        <p:nvSpPr>
          <p:cNvPr id="5" name="Rectangle 3"/>
          <p:cNvSpPr>
            <a:spLocks noGrp="1" noChangeArrowheads="1"/>
          </p:cNvSpPr>
          <p:nvPr>
            <p:ph type="dt" idx="1"/>
          </p:nvPr>
        </p:nvSpPr>
        <p:spPr>
          <a:ln/>
        </p:spPr>
        <p:txBody>
          <a:bodyPr/>
          <a:lstStyle/>
          <a:p>
            <a:r>
              <a:rPr lang="en-US" altLang="ko-KR" smtClean="0"/>
              <a:t>Oct. 2012</a:t>
            </a:r>
            <a:endParaRPr lang="en-US"/>
          </a:p>
        </p:txBody>
      </p:sp>
      <p:sp>
        <p:nvSpPr>
          <p:cNvPr id="6" name="Rectangle 6"/>
          <p:cNvSpPr>
            <a:spLocks noGrp="1" noChangeArrowheads="1"/>
          </p:cNvSpPr>
          <p:nvPr>
            <p:ph type="ftr" sz="quarter" idx="4"/>
          </p:nvPr>
        </p:nvSpPr>
        <p:spPr>
          <a:ln/>
        </p:spPr>
        <p:txBody>
          <a:bodyPr/>
          <a:lstStyle/>
          <a:p>
            <a:pPr lvl="4"/>
            <a:r>
              <a:rPr lang="en-US" smtClean="0"/>
              <a:t>Gwangzeen Ko, ETRI</a:t>
            </a:r>
            <a:endParaRPr lang="en-US"/>
          </a:p>
        </p:txBody>
      </p:sp>
      <p:sp>
        <p:nvSpPr>
          <p:cNvPr id="7" name="Rectangle 7"/>
          <p:cNvSpPr>
            <a:spLocks noGrp="1" noChangeArrowheads="1"/>
          </p:cNvSpPr>
          <p:nvPr>
            <p:ph type="sldNum" sz="quarter" idx="5"/>
          </p:nvPr>
        </p:nvSpPr>
        <p:spPr>
          <a:ln/>
        </p:spPr>
        <p:txBody>
          <a:bodyPr/>
          <a:lstStyle/>
          <a:p>
            <a:r>
              <a:rPr lang="en-US"/>
              <a:t>Page </a:t>
            </a:r>
            <a:fld id="{7350B09E-0661-401A-B50F-DD2FEDF1D936}" type="slidenum">
              <a:rPr lang="en-US"/>
              <a:pPr/>
              <a:t>5</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doc.: IEEE 802.22-12/0086r0</a:t>
            </a:r>
            <a:endParaRPr lang="en-US"/>
          </a:p>
        </p:txBody>
      </p:sp>
      <p:sp>
        <p:nvSpPr>
          <p:cNvPr id="5" name="Rectangle 3"/>
          <p:cNvSpPr>
            <a:spLocks noGrp="1" noChangeArrowheads="1"/>
          </p:cNvSpPr>
          <p:nvPr>
            <p:ph type="dt" idx="1"/>
          </p:nvPr>
        </p:nvSpPr>
        <p:spPr>
          <a:ln/>
        </p:spPr>
        <p:txBody>
          <a:bodyPr/>
          <a:lstStyle/>
          <a:p>
            <a:r>
              <a:rPr lang="en-US" altLang="ko-KR" smtClean="0"/>
              <a:t>Oct. 2012</a:t>
            </a:r>
            <a:endParaRPr lang="en-US"/>
          </a:p>
        </p:txBody>
      </p:sp>
      <p:sp>
        <p:nvSpPr>
          <p:cNvPr id="6" name="Rectangle 6"/>
          <p:cNvSpPr>
            <a:spLocks noGrp="1" noChangeArrowheads="1"/>
          </p:cNvSpPr>
          <p:nvPr>
            <p:ph type="ftr" sz="quarter" idx="4"/>
          </p:nvPr>
        </p:nvSpPr>
        <p:spPr>
          <a:ln/>
        </p:spPr>
        <p:txBody>
          <a:bodyPr/>
          <a:lstStyle/>
          <a:p>
            <a:pPr lvl="4"/>
            <a:r>
              <a:rPr lang="en-US" smtClean="0"/>
              <a:t>Gwangzeen Ko, ETRI</a:t>
            </a:r>
            <a:endParaRPr lang="en-US"/>
          </a:p>
        </p:txBody>
      </p:sp>
      <p:sp>
        <p:nvSpPr>
          <p:cNvPr id="7" name="Rectangle 7"/>
          <p:cNvSpPr>
            <a:spLocks noGrp="1" noChangeArrowheads="1"/>
          </p:cNvSpPr>
          <p:nvPr>
            <p:ph type="sldNum" sz="quarter" idx="5"/>
          </p:nvPr>
        </p:nvSpPr>
        <p:spPr>
          <a:ln/>
        </p:spPr>
        <p:txBody>
          <a:bodyPr/>
          <a:lstStyle/>
          <a:p>
            <a:r>
              <a:rPr lang="en-US"/>
              <a:t>Page </a:t>
            </a:r>
            <a:fld id="{7350B09E-0661-401A-B50F-DD2FEDF1D936}" type="slidenum">
              <a:rPr lang="en-US"/>
              <a:pPr/>
              <a:t>6</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doc.: IEEE 802.22-12/0086r0</a:t>
            </a:r>
            <a:endParaRPr lang="en-US"/>
          </a:p>
        </p:txBody>
      </p:sp>
      <p:sp>
        <p:nvSpPr>
          <p:cNvPr id="5" name="Rectangle 3"/>
          <p:cNvSpPr>
            <a:spLocks noGrp="1" noChangeArrowheads="1"/>
          </p:cNvSpPr>
          <p:nvPr>
            <p:ph type="dt" idx="1"/>
          </p:nvPr>
        </p:nvSpPr>
        <p:spPr>
          <a:ln/>
        </p:spPr>
        <p:txBody>
          <a:bodyPr/>
          <a:lstStyle/>
          <a:p>
            <a:r>
              <a:rPr lang="en-US" altLang="ko-KR" smtClean="0"/>
              <a:t>Oct. 2012</a:t>
            </a:r>
            <a:endParaRPr lang="en-US"/>
          </a:p>
        </p:txBody>
      </p:sp>
      <p:sp>
        <p:nvSpPr>
          <p:cNvPr id="6" name="Rectangle 6"/>
          <p:cNvSpPr>
            <a:spLocks noGrp="1" noChangeArrowheads="1"/>
          </p:cNvSpPr>
          <p:nvPr>
            <p:ph type="ftr" sz="quarter" idx="4"/>
          </p:nvPr>
        </p:nvSpPr>
        <p:spPr>
          <a:ln/>
        </p:spPr>
        <p:txBody>
          <a:bodyPr/>
          <a:lstStyle/>
          <a:p>
            <a:pPr lvl="4"/>
            <a:r>
              <a:rPr lang="en-US" smtClean="0"/>
              <a:t>Gwangzeen Ko, ETRI</a:t>
            </a:r>
            <a:endParaRPr lang="en-US"/>
          </a:p>
        </p:txBody>
      </p:sp>
      <p:sp>
        <p:nvSpPr>
          <p:cNvPr id="7" name="Rectangle 7"/>
          <p:cNvSpPr>
            <a:spLocks noGrp="1" noChangeArrowheads="1"/>
          </p:cNvSpPr>
          <p:nvPr>
            <p:ph type="sldNum" sz="quarter" idx="5"/>
          </p:nvPr>
        </p:nvSpPr>
        <p:spPr>
          <a:ln/>
        </p:spPr>
        <p:txBody>
          <a:bodyPr/>
          <a:lstStyle/>
          <a:p>
            <a:r>
              <a:rPr lang="en-US"/>
              <a:t>Page </a:t>
            </a:r>
            <a:fld id="{7350B09E-0661-401A-B50F-DD2FEDF1D936}" type="slidenum">
              <a:rPr lang="en-US"/>
              <a:pPr/>
              <a:t>7</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xfrm>
            <a:off x="646113" y="87769"/>
            <a:ext cx="717889" cy="215444"/>
          </a:xfrm>
          <a:ln/>
        </p:spPr>
        <p:txBody>
          <a:bodyPr/>
          <a:lstStyle/>
          <a:p>
            <a:r>
              <a:rPr lang="en-US" altLang="ko-KR" smtClean="0"/>
              <a:t>Oct. 2012</a:t>
            </a:r>
            <a:endParaRPr lang="en-US"/>
          </a:p>
        </p:txBody>
      </p:sp>
      <p:sp>
        <p:nvSpPr>
          <p:cNvPr id="6" name="Rectangle 6"/>
          <p:cNvSpPr>
            <a:spLocks noGrp="1" noChangeArrowheads="1"/>
          </p:cNvSpPr>
          <p:nvPr>
            <p:ph type="ftr" sz="quarter" idx="4"/>
          </p:nvPr>
        </p:nvSpPr>
        <p:spPr>
          <a:xfrm>
            <a:off x="4387654" y="8747125"/>
            <a:ext cx="1825821" cy="184666"/>
          </a:xfrm>
          <a:ln/>
        </p:spPr>
        <p:txBody>
          <a:bodyPr/>
          <a:lstStyle/>
          <a:p>
            <a:pPr lvl="4"/>
            <a:r>
              <a:rPr lang="en-US" smtClean="0"/>
              <a:t>Gwangzeen Ko, ETRI</a:t>
            </a:r>
            <a:endParaRPr lang="en-US"/>
          </a:p>
        </p:txBody>
      </p:sp>
      <p:sp>
        <p:nvSpPr>
          <p:cNvPr id="7" name="Rectangle 7"/>
          <p:cNvSpPr>
            <a:spLocks noGrp="1" noChangeArrowheads="1"/>
          </p:cNvSpPr>
          <p:nvPr>
            <p:ph type="sldNum" sz="quarter" idx="5"/>
          </p:nvPr>
        </p:nvSpPr>
        <p:spPr>
          <a:xfrm>
            <a:off x="3278938" y="8747127"/>
            <a:ext cx="415177" cy="184666"/>
          </a:xfrm>
          <a:ln/>
        </p:spPr>
        <p:txBody>
          <a:bodyPr/>
          <a:lstStyle/>
          <a:p>
            <a:r>
              <a:rPr lang="en-US"/>
              <a:t>Page </a:t>
            </a:r>
            <a:fld id="{7350B09E-0661-401A-B50F-DD2FEDF1D936}" type="slidenum">
              <a:rPr lang="en-US"/>
              <a:pPr/>
              <a:t>8</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dirty="0"/>
          </a:p>
        </p:txBody>
      </p:sp>
      <p:sp>
        <p:nvSpPr>
          <p:cNvPr id="2" name="머리글 개체 틀 1"/>
          <p:cNvSpPr>
            <a:spLocks noGrp="1"/>
          </p:cNvSpPr>
          <p:nvPr>
            <p:ph type="hdr" sz="quarter" idx="10"/>
          </p:nvPr>
        </p:nvSpPr>
        <p:spPr>
          <a:xfrm>
            <a:off x="4017617" y="87769"/>
            <a:ext cx="2195858" cy="215444"/>
          </a:xfrm>
        </p:spPr>
        <p:txBody>
          <a:bodyPr/>
          <a:lstStyle/>
          <a:p>
            <a:r>
              <a:rPr lang="en-US" smtClean="0"/>
              <a:t>doc.: IEEE 802.22-12/0086r0</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xfrm>
            <a:off x="646113" y="87769"/>
            <a:ext cx="717889" cy="215444"/>
          </a:xfrm>
          <a:ln/>
        </p:spPr>
        <p:txBody>
          <a:bodyPr/>
          <a:lstStyle/>
          <a:p>
            <a:r>
              <a:rPr lang="en-US" altLang="ko-KR" smtClean="0"/>
              <a:t>Oct. 2012</a:t>
            </a:r>
            <a:endParaRPr lang="en-US"/>
          </a:p>
        </p:txBody>
      </p:sp>
      <p:sp>
        <p:nvSpPr>
          <p:cNvPr id="6" name="Rectangle 6"/>
          <p:cNvSpPr>
            <a:spLocks noGrp="1" noChangeArrowheads="1"/>
          </p:cNvSpPr>
          <p:nvPr>
            <p:ph type="ftr" sz="quarter" idx="4"/>
          </p:nvPr>
        </p:nvSpPr>
        <p:spPr>
          <a:xfrm>
            <a:off x="4387654" y="8747125"/>
            <a:ext cx="1825821" cy="184666"/>
          </a:xfrm>
          <a:ln/>
        </p:spPr>
        <p:txBody>
          <a:bodyPr/>
          <a:lstStyle/>
          <a:p>
            <a:pPr lvl="4"/>
            <a:r>
              <a:rPr lang="en-US" smtClean="0"/>
              <a:t>Gwangzeen Ko, ETRI</a:t>
            </a:r>
            <a:endParaRPr lang="en-US"/>
          </a:p>
        </p:txBody>
      </p:sp>
      <p:sp>
        <p:nvSpPr>
          <p:cNvPr id="7" name="Rectangle 7"/>
          <p:cNvSpPr>
            <a:spLocks noGrp="1" noChangeArrowheads="1"/>
          </p:cNvSpPr>
          <p:nvPr>
            <p:ph type="sldNum" sz="quarter" idx="5"/>
          </p:nvPr>
        </p:nvSpPr>
        <p:spPr>
          <a:xfrm>
            <a:off x="3278938" y="8747127"/>
            <a:ext cx="415177" cy="184666"/>
          </a:xfrm>
          <a:ln/>
        </p:spPr>
        <p:txBody>
          <a:bodyPr/>
          <a:lstStyle/>
          <a:p>
            <a:r>
              <a:rPr lang="en-US"/>
              <a:t>Page </a:t>
            </a:r>
            <a:fld id="{7350B09E-0661-401A-B50F-DD2FEDF1D936}" type="slidenum">
              <a:rPr lang="en-US"/>
              <a:pPr/>
              <a:t>9</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
        <p:nvSpPr>
          <p:cNvPr id="2" name="머리글 개체 틀 1"/>
          <p:cNvSpPr>
            <a:spLocks noGrp="1"/>
          </p:cNvSpPr>
          <p:nvPr>
            <p:ph type="hdr" sz="quarter" idx="10"/>
          </p:nvPr>
        </p:nvSpPr>
        <p:spPr>
          <a:xfrm>
            <a:off x="4017617" y="87769"/>
            <a:ext cx="2195858" cy="215444"/>
          </a:xfrm>
        </p:spPr>
        <p:txBody>
          <a:bodyPr/>
          <a:lstStyle/>
          <a:p>
            <a:r>
              <a:rPr lang="en-US" smtClean="0"/>
              <a:t>doc.: IEEE 802.22-12/0086r0</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xfrm>
            <a:off x="646113" y="87769"/>
            <a:ext cx="717889" cy="215444"/>
          </a:xfrm>
          <a:ln/>
        </p:spPr>
        <p:txBody>
          <a:bodyPr/>
          <a:lstStyle/>
          <a:p>
            <a:r>
              <a:rPr lang="en-US" altLang="ko-KR" smtClean="0"/>
              <a:t>Oct. 2012</a:t>
            </a:r>
            <a:endParaRPr lang="en-US"/>
          </a:p>
        </p:txBody>
      </p:sp>
      <p:sp>
        <p:nvSpPr>
          <p:cNvPr id="6" name="Rectangle 6"/>
          <p:cNvSpPr>
            <a:spLocks noGrp="1" noChangeArrowheads="1"/>
          </p:cNvSpPr>
          <p:nvPr>
            <p:ph type="ftr" sz="quarter" idx="4"/>
          </p:nvPr>
        </p:nvSpPr>
        <p:spPr>
          <a:xfrm>
            <a:off x="4387654" y="8747125"/>
            <a:ext cx="1825821" cy="184666"/>
          </a:xfrm>
          <a:ln/>
        </p:spPr>
        <p:txBody>
          <a:bodyPr/>
          <a:lstStyle/>
          <a:p>
            <a:pPr lvl="4"/>
            <a:r>
              <a:rPr lang="en-US" smtClean="0"/>
              <a:t>Gwangzeen Ko, ETRI</a:t>
            </a:r>
            <a:endParaRPr lang="en-US"/>
          </a:p>
        </p:txBody>
      </p:sp>
      <p:sp>
        <p:nvSpPr>
          <p:cNvPr id="7" name="Rectangle 7"/>
          <p:cNvSpPr>
            <a:spLocks noGrp="1" noChangeArrowheads="1"/>
          </p:cNvSpPr>
          <p:nvPr>
            <p:ph type="sldNum" sz="quarter" idx="5"/>
          </p:nvPr>
        </p:nvSpPr>
        <p:spPr>
          <a:xfrm>
            <a:off x="3278938" y="8747127"/>
            <a:ext cx="415177" cy="184666"/>
          </a:xfrm>
          <a:ln/>
        </p:spPr>
        <p:txBody>
          <a:bodyPr/>
          <a:lstStyle/>
          <a:p>
            <a:r>
              <a:rPr lang="en-US"/>
              <a:t>Page </a:t>
            </a:r>
            <a:fld id="{7350B09E-0661-401A-B50F-DD2FEDF1D936}" type="slidenum">
              <a:rPr lang="en-US"/>
              <a:pPr/>
              <a:t>10</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
        <p:nvSpPr>
          <p:cNvPr id="2" name="머리글 개체 틀 1"/>
          <p:cNvSpPr>
            <a:spLocks noGrp="1"/>
          </p:cNvSpPr>
          <p:nvPr>
            <p:ph type="hdr" sz="quarter" idx="10"/>
          </p:nvPr>
        </p:nvSpPr>
        <p:spPr>
          <a:xfrm>
            <a:off x="4017617" y="87769"/>
            <a:ext cx="2195858" cy="215444"/>
          </a:xfrm>
        </p:spPr>
        <p:txBody>
          <a:bodyPr/>
          <a:lstStyle/>
          <a:p>
            <a:r>
              <a:rPr lang="en-US" smtClean="0"/>
              <a:t>doc.: IEEE 802.22-12/0086r0</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ko-KR" altLang="en-US" smtClean="0"/>
              <a:t>마스터 제목 스타일 편집</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en-US"/>
          </a:p>
        </p:txBody>
      </p:sp>
      <p:sp>
        <p:nvSpPr>
          <p:cNvPr id="4" name="Date Placeholder 3"/>
          <p:cNvSpPr>
            <a:spLocks noGrp="1"/>
          </p:cNvSpPr>
          <p:nvPr>
            <p:ph type="dt" sz="half" idx="10"/>
          </p:nvPr>
        </p:nvSpPr>
        <p:spPr>
          <a:xfrm>
            <a:off x="696913" y="332601"/>
            <a:ext cx="961866" cy="276999"/>
          </a:xfrm>
        </p:spPr>
        <p:txBody>
          <a:bodyPr/>
          <a:lstStyle>
            <a:lvl1pPr>
              <a:defRPr/>
            </a:lvl1pPr>
          </a:lstStyle>
          <a:p>
            <a:r>
              <a:rPr lang="en-US" altLang="ko-KR" smtClean="0"/>
              <a:t>Oct. 2012</a:t>
            </a:r>
            <a:endParaRPr lang="en-US" dirty="0"/>
          </a:p>
        </p:txBody>
      </p:sp>
      <p:sp>
        <p:nvSpPr>
          <p:cNvPr id="5" name="Footer Placeholder 4"/>
          <p:cNvSpPr>
            <a:spLocks noGrp="1"/>
          </p:cNvSpPr>
          <p:nvPr>
            <p:ph type="ftr" sz="quarter" idx="11"/>
          </p:nvPr>
        </p:nvSpPr>
        <p:spPr/>
        <p:txBody>
          <a:bodyPr/>
          <a:lstStyle>
            <a:lvl1pPr>
              <a:defRPr/>
            </a:lvl1pPr>
          </a:lstStyle>
          <a:p>
            <a:r>
              <a:rPr lang="en-US" smtClean="0"/>
              <a:t>Gwangzeen Ko, ETRI</a:t>
            </a:r>
            <a:endParaRPr lang="en-US" dirty="0"/>
          </a:p>
        </p:txBody>
      </p:sp>
      <p:sp>
        <p:nvSpPr>
          <p:cNvPr id="6" name="Slide Number Placeholder 5"/>
          <p:cNvSpPr>
            <a:spLocks noGrp="1"/>
          </p:cNvSpPr>
          <p:nvPr>
            <p:ph type="sldNum" sz="quarter" idx="12"/>
          </p:nvPr>
        </p:nvSpPr>
        <p:spPr/>
        <p:txBody>
          <a:bodyPr/>
          <a:lstStyle>
            <a:lvl1pPr>
              <a:defRPr/>
            </a:lvl1pPr>
          </a:lstStyle>
          <a:p>
            <a:r>
              <a:rPr lang="en-US"/>
              <a:t>Slide </a:t>
            </a:r>
            <a:fld id="{0E87EFAD-3A5E-48DC-BEEE-791E84F09C6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EEE802-22">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a:xfrm>
            <a:off x="696913" y="332601"/>
            <a:ext cx="961866" cy="276999"/>
          </a:xfrm>
        </p:spPr>
        <p:txBody>
          <a:bodyPr/>
          <a:lstStyle/>
          <a:p>
            <a:r>
              <a:rPr lang="en-US" altLang="ko-KR" smtClean="0"/>
              <a:t>Oct. 2012</a:t>
            </a:r>
            <a:endParaRPr lang="en-US" dirty="0"/>
          </a:p>
        </p:txBody>
      </p:sp>
      <p:sp>
        <p:nvSpPr>
          <p:cNvPr id="4" name="바닥글 개체 틀 3"/>
          <p:cNvSpPr>
            <a:spLocks noGrp="1"/>
          </p:cNvSpPr>
          <p:nvPr>
            <p:ph type="ftr" sz="quarter" idx="11"/>
          </p:nvPr>
        </p:nvSpPr>
        <p:spPr>
          <a:xfrm>
            <a:off x="7064354" y="6475413"/>
            <a:ext cx="1479571" cy="184666"/>
          </a:xfrm>
        </p:spPr>
        <p:txBody>
          <a:bodyPr/>
          <a:lstStyle/>
          <a:p>
            <a:r>
              <a:rPr lang="en-US" smtClean="0"/>
              <a:t>Gwangzeen Ko, ETRI</a:t>
            </a:r>
            <a:endParaRPr lang="en-US" dirty="0"/>
          </a:p>
        </p:txBody>
      </p:sp>
      <p:sp>
        <p:nvSpPr>
          <p:cNvPr id="5" name="슬라이드 번호 개체 틀 4"/>
          <p:cNvSpPr>
            <a:spLocks noGrp="1"/>
          </p:cNvSpPr>
          <p:nvPr>
            <p:ph type="sldNum" sz="quarter" idx="12"/>
          </p:nvPr>
        </p:nvSpPr>
        <p:spPr/>
        <p:txBody>
          <a:bodyPr/>
          <a:lstStyle/>
          <a:p>
            <a:r>
              <a:rPr lang="en-US" dirty="0" smtClean="0"/>
              <a:t>Slide </a:t>
            </a:r>
            <a:fld id="{A6FCFA42-2FA0-4233-8433-DB3359B36C33}" type="slidenum">
              <a:rPr lang="en-US" smtClean="0"/>
              <a:pPr/>
              <a:t>‹#›</a:t>
            </a:fld>
            <a:endParaRPr lang="en-US" dirty="0"/>
          </a:p>
        </p:txBody>
      </p:sp>
    </p:spTree>
    <p:extLst>
      <p:ext uri="{BB962C8B-B14F-4D97-AF65-F5344CB8AC3E}">
        <p14:creationId xmlns:p14="http://schemas.microsoft.com/office/powerpoint/2010/main" val="3665695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사용자 지정 레이아웃">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r>
              <a:rPr lang="en-US" altLang="ko-KR" smtClean="0"/>
              <a:t>Oct. 2012</a:t>
            </a:r>
            <a:endParaRPr lang="en-US"/>
          </a:p>
        </p:txBody>
      </p:sp>
      <p:sp>
        <p:nvSpPr>
          <p:cNvPr id="4" name="바닥글 개체 틀 3"/>
          <p:cNvSpPr>
            <a:spLocks noGrp="1"/>
          </p:cNvSpPr>
          <p:nvPr>
            <p:ph type="ftr" sz="quarter" idx="11"/>
          </p:nvPr>
        </p:nvSpPr>
        <p:spPr/>
        <p:txBody>
          <a:bodyPr/>
          <a:lstStyle/>
          <a:p>
            <a:r>
              <a:rPr lang="en-US" smtClean="0"/>
              <a:t>Gwangzeen Ko, ETRI</a:t>
            </a:r>
            <a:endParaRPr lang="en-US" dirty="0"/>
          </a:p>
        </p:txBody>
      </p:sp>
      <p:sp>
        <p:nvSpPr>
          <p:cNvPr id="5" name="슬라이드 번호 개체 틀 4"/>
          <p:cNvSpPr>
            <a:spLocks noGrp="1"/>
          </p:cNvSpPr>
          <p:nvPr>
            <p:ph type="sldNum" sz="quarter" idx="12"/>
          </p:nvPr>
        </p:nvSpPr>
        <p:spPr/>
        <p:txBody>
          <a:bodyPr/>
          <a:lstStyle/>
          <a:p>
            <a:r>
              <a:rPr lang="en-US" smtClean="0"/>
              <a:t>Slide </a:t>
            </a:r>
            <a:fld id="{A6FCFA42-2FA0-4233-8433-DB3359B36C33}" type="slidenum">
              <a:rPr lang="en-US" smtClean="0"/>
              <a:pPr/>
              <a:t>‹#›</a:t>
            </a:fld>
            <a:endParaRPr lang="en-US"/>
          </a:p>
        </p:txBody>
      </p:sp>
    </p:spTree>
    <p:extLst>
      <p:ext uri="{BB962C8B-B14F-4D97-AF65-F5344CB8AC3E}">
        <p14:creationId xmlns:p14="http://schemas.microsoft.com/office/powerpoint/2010/main" val="4235467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사용자 지정 레이아웃">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r>
              <a:rPr lang="en-US" altLang="ko-KR" smtClean="0"/>
              <a:t>Oct. 2012</a:t>
            </a:r>
            <a:endParaRPr lang="en-US"/>
          </a:p>
        </p:txBody>
      </p:sp>
      <p:sp>
        <p:nvSpPr>
          <p:cNvPr id="4" name="바닥글 개체 틀 3"/>
          <p:cNvSpPr>
            <a:spLocks noGrp="1"/>
          </p:cNvSpPr>
          <p:nvPr>
            <p:ph type="ftr" sz="quarter" idx="11"/>
          </p:nvPr>
        </p:nvSpPr>
        <p:spPr/>
        <p:txBody>
          <a:bodyPr/>
          <a:lstStyle/>
          <a:p>
            <a:r>
              <a:rPr lang="en-US" smtClean="0"/>
              <a:t>Gwangzeen Ko, ETRI</a:t>
            </a:r>
            <a:endParaRPr lang="en-US" dirty="0"/>
          </a:p>
        </p:txBody>
      </p:sp>
      <p:sp>
        <p:nvSpPr>
          <p:cNvPr id="5" name="슬라이드 번호 개체 틀 4"/>
          <p:cNvSpPr>
            <a:spLocks noGrp="1"/>
          </p:cNvSpPr>
          <p:nvPr>
            <p:ph type="sldNum" sz="quarter" idx="12"/>
          </p:nvPr>
        </p:nvSpPr>
        <p:spPr/>
        <p:txBody>
          <a:bodyPr/>
          <a:lstStyle/>
          <a:p>
            <a:r>
              <a:rPr lang="en-US" smtClean="0"/>
              <a:t>Slide </a:t>
            </a:r>
            <a:fld id="{A6FCFA42-2FA0-4233-8433-DB3359B36C33}" type="slidenum">
              <a:rPr lang="en-US" smtClean="0"/>
              <a:pPr/>
              <a:t>‹#›</a:t>
            </a:fld>
            <a:endParaRPr lang="en-US"/>
          </a:p>
        </p:txBody>
      </p:sp>
    </p:spTree>
    <p:extLst>
      <p:ext uri="{BB962C8B-B14F-4D97-AF65-F5344CB8AC3E}">
        <p14:creationId xmlns:p14="http://schemas.microsoft.com/office/powerpoint/2010/main" val="2938501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a:p>
        </p:txBody>
      </p:sp>
      <p:sp>
        <p:nvSpPr>
          <p:cNvPr id="3" name="Vertical Text Placeholder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Date Placeholder 3"/>
          <p:cNvSpPr>
            <a:spLocks noGrp="1"/>
          </p:cNvSpPr>
          <p:nvPr>
            <p:ph type="dt" sz="half" idx="10"/>
          </p:nvPr>
        </p:nvSpPr>
        <p:spPr/>
        <p:txBody>
          <a:bodyPr/>
          <a:lstStyle>
            <a:lvl1pPr>
              <a:defRPr/>
            </a:lvl1pPr>
          </a:lstStyle>
          <a:p>
            <a:r>
              <a:rPr lang="en-US" altLang="ko-KR" smtClean="0"/>
              <a:t>Oct. 2012</a:t>
            </a:r>
            <a:endParaRPr lang="en-US"/>
          </a:p>
        </p:txBody>
      </p:sp>
      <p:sp>
        <p:nvSpPr>
          <p:cNvPr id="5" name="Footer Placeholder 4"/>
          <p:cNvSpPr>
            <a:spLocks noGrp="1"/>
          </p:cNvSpPr>
          <p:nvPr>
            <p:ph type="ftr" sz="quarter" idx="11"/>
          </p:nvPr>
        </p:nvSpPr>
        <p:spPr/>
        <p:txBody>
          <a:bodyPr/>
          <a:lstStyle>
            <a:lvl1pPr>
              <a:defRPr/>
            </a:lvl1pPr>
          </a:lstStyle>
          <a:p>
            <a:r>
              <a:rPr lang="en-US" smtClean="0"/>
              <a:t>Gwangzeen Ko, ETRI</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38426830-A67B-4288-B7F6-8C73581C8746}"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ko-KR" altLang="en-US" smtClean="0"/>
              <a:t>마스터 제목 스타일 편집</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Date Placeholder 3"/>
          <p:cNvSpPr>
            <a:spLocks noGrp="1"/>
          </p:cNvSpPr>
          <p:nvPr>
            <p:ph type="dt" sz="half" idx="10"/>
          </p:nvPr>
        </p:nvSpPr>
        <p:spPr/>
        <p:txBody>
          <a:bodyPr/>
          <a:lstStyle>
            <a:lvl1pPr>
              <a:defRPr/>
            </a:lvl1pPr>
          </a:lstStyle>
          <a:p>
            <a:r>
              <a:rPr lang="en-US" altLang="ko-KR" smtClean="0"/>
              <a:t>Oct. 2012</a:t>
            </a:r>
            <a:endParaRPr lang="en-US"/>
          </a:p>
        </p:txBody>
      </p:sp>
      <p:sp>
        <p:nvSpPr>
          <p:cNvPr id="5" name="Footer Placeholder 4"/>
          <p:cNvSpPr>
            <a:spLocks noGrp="1"/>
          </p:cNvSpPr>
          <p:nvPr>
            <p:ph type="ftr" sz="quarter" idx="11"/>
          </p:nvPr>
        </p:nvSpPr>
        <p:spPr/>
        <p:txBody>
          <a:bodyPr/>
          <a:lstStyle>
            <a:lvl1pPr>
              <a:defRPr/>
            </a:lvl1pPr>
          </a:lstStyle>
          <a:p>
            <a:r>
              <a:rPr lang="en-US" smtClean="0"/>
              <a:t>Gwangzeen Ko, ETRI</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3A2EB656-2B2E-4DEC-B10E-6066EB6A52A8}"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사용자 지정 레이아웃">
    <p:spTree>
      <p:nvGrpSpPr>
        <p:cNvPr id="1" name=""/>
        <p:cNvGrpSpPr/>
        <p:nvPr/>
      </p:nvGrpSpPr>
      <p:grpSpPr>
        <a:xfrm>
          <a:off x="0" y="0"/>
          <a:ext cx="0" cy="0"/>
          <a:chOff x="0" y="0"/>
          <a:chExt cx="0" cy="0"/>
        </a:xfrm>
      </p:grpSpPr>
      <p:sp>
        <p:nvSpPr>
          <p:cNvPr id="6" name="제목 5"/>
          <p:cNvSpPr>
            <a:spLocks noGrp="1"/>
          </p:cNvSpPr>
          <p:nvPr>
            <p:ph type="title"/>
          </p:nvPr>
        </p:nvSpPr>
        <p:spPr/>
        <p:txBody>
          <a:bodyPr/>
          <a:lstStyle/>
          <a:p>
            <a:r>
              <a:rPr lang="ko-KR" altLang="en-US" smtClean="0"/>
              <a:t>마스터 제목 스타일 편집</a:t>
            </a:r>
            <a:endParaRPr lang="ko-KR" altLang="en-US"/>
          </a:p>
        </p:txBody>
      </p:sp>
      <p:sp>
        <p:nvSpPr>
          <p:cNvPr id="2" name="날짜 개체 틀 1"/>
          <p:cNvSpPr>
            <a:spLocks noGrp="1"/>
          </p:cNvSpPr>
          <p:nvPr>
            <p:ph type="dt" sz="half" idx="10"/>
          </p:nvPr>
        </p:nvSpPr>
        <p:spPr/>
        <p:txBody>
          <a:bodyPr/>
          <a:lstStyle/>
          <a:p>
            <a:r>
              <a:rPr lang="en-US" altLang="ko-KR" smtClean="0"/>
              <a:t>Oct. 2012</a:t>
            </a:r>
            <a:endParaRPr lang="en-US"/>
          </a:p>
        </p:txBody>
      </p:sp>
      <p:sp>
        <p:nvSpPr>
          <p:cNvPr id="3" name="바닥글 개체 틀 2"/>
          <p:cNvSpPr>
            <a:spLocks noGrp="1"/>
          </p:cNvSpPr>
          <p:nvPr>
            <p:ph type="ftr" sz="quarter" idx="11"/>
          </p:nvPr>
        </p:nvSpPr>
        <p:spPr/>
        <p:txBody>
          <a:bodyPr/>
          <a:lstStyle/>
          <a:p>
            <a:r>
              <a:rPr lang="en-US" smtClean="0"/>
              <a:t>Gwangzeen Ko, ETRI</a:t>
            </a:r>
            <a:endParaRPr lang="en-US" dirty="0"/>
          </a:p>
        </p:txBody>
      </p:sp>
      <p:sp>
        <p:nvSpPr>
          <p:cNvPr id="4" name="슬라이드 번호 개체 틀 3"/>
          <p:cNvSpPr>
            <a:spLocks noGrp="1"/>
          </p:cNvSpPr>
          <p:nvPr>
            <p:ph type="sldNum" sz="quarter" idx="12"/>
          </p:nvPr>
        </p:nvSpPr>
        <p:spPr/>
        <p:txBody>
          <a:bodyPr/>
          <a:lstStyle/>
          <a:p>
            <a:r>
              <a:rPr lang="en-US" smtClean="0"/>
              <a:t>Slide </a:t>
            </a:r>
            <a:fld id="{A6FCFA42-2FA0-4233-8433-DB3359B36C33}" type="slidenum">
              <a:rPr lang="en-US" smtClean="0"/>
              <a:pPr/>
              <a:t>‹#›</a:t>
            </a:fld>
            <a:endParaRPr lang="en-US"/>
          </a:p>
        </p:txBody>
      </p:sp>
    </p:spTree>
    <p:extLst>
      <p:ext uri="{BB962C8B-B14F-4D97-AF65-F5344CB8AC3E}">
        <p14:creationId xmlns:p14="http://schemas.microsoft.com/office/powerpoint/2010/main" val="4062362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a:p>
        </p:txBody>
      </p:sp>
      <p:sp>
        <p:nvSpPr>
          <p:cNvPr id="3" name="Content Placeholder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Date Placeholder 3"/>
          <p:cNvSpPr>
            <a:spLocks noGrp="1"/>
          </p:cNvSpPr>
          <p:nvPr>
            <p:ph type="dt" sz="half" idx="10"/>
          </p:nvPr>
        </p:nvSpPr>
        <p:spPr>
          <a:xfrm>
            <a:off x="696913" y="332601"/>
            <a:ext cx="961866" cy="276999"/>
          </a:xfrm>
        </p:spPr>
        <p:txBody>
          <a:bodyPr/>
          <a:lstStyle>
            <a:lvl1pPr>
              <a:defRPr/>
            </a:lvl1pPr>
          </a:lstStyle>
          <a:p>
            <a:r>
              <a:rPr lang="en-US" altLang="ko-KR" smtClean="0"/>
              <a:t>Oct. 2012</a:t>
            </a:r>
            <a:endParaRPr lang="en-US" dirty="0"/>
          </a:p>
        </p:txBody>
      </p:sp>
      <p:sp>
        <p:nvSpPr>
          <p:cNvPr id="5" name="Footer Placeholder 4"/>
          <p:cNvSpPr>
            <a:spLocks noGrp="1"/>
          </p:cNvSpPr>
          <p:nvPr>
            <p:ph type="ftr" sz="quarter" idx="11"/>
          </p:nvPr>
        </p:nvSpPr>
        <p:spPr>
          <a:xfrm>
            <a:off x="7064353" y="6475413"/>
            <a:ext cx="1479572" cy="184666"/>
          </a:xfrm>
        </p:spPr>
        <p:txBody>
          <a:bodyPr/>
          <a:lstStyle>
            <a:lvl1pPr>
              <a:defRPr/>
            </a:lvl1pPr>
          </a:lstStyle>
          <a:p>
            <a:r>
              <a:rPr lang="en-US" smtClean="0"/>
              <a:t>Gwangzeen Ko, ETRI</a:t>
            </a:r>
            <a:endParaRPr lang="en-US" dirty="0"/>
          </a:p>
        </p:txBody>
      </p:sp>
      <p:sp>
        <p:nvSpPr>
          <p:cNvPr id="6" name="Slide Number Placeholder 5"/>
          <p:cNvSpPr>
            <a:spLocks noGrp="1"/>
          </p:cNvSpPr>
          <p:nvPr>
            <p:ph type="sldNum" sz="quarter" idx="12"/>
          </p:nvPr>
        </p:nvSpPr>
        <p:spPr/>
        <p:txBody>
          <a:bodyPr/>
          <a:lstStyle>
            <a:lvl1pPr>
              <a:defRPr/>
            </a:lvl1pPr>
          </a:lstStyle>
          <a:p>
            <a:r>
              <a:rPr lang="en-US"/>
              <a:t>Slide </a:t>
            </a:r>
            <a:fld id="{4D4FA1FF-0ED4-4B96-B4F5-2F01A1E3F25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Date Placeholder 3"/>
          <p:cNvSpPr>
            <a:spLocks noGrp="1"/>
          </p:cNvSpPr>
          <p:nvPr>
            <p:ph type="dt" sz="half" idx="10"/>
          </p:nvPr>
        </p:nvSpPr>
        <p:spPr>
          <a:xfrm>
            <a:off x="696913" y="332601"/>
            <a:ext cx="961866" cy="276999"/>
          </a:xfrm>
        </p:spPr>
        <p:txBody>
          <a:bodyPr/>
          <a:lstStyle>
            <a:lvl1pPr>
              <a:defRPr/>
            </a:lvl1pPr>
          </a:lstStyle>
          <a:p>
            <a:r>
              <a:rPr lang="en-US" altLang="ko-KR" smtClean="0"/>
              <a:t>Oct. 2012</a:t>
            </a:r>
            <a:endParaRPr lang="en-US" dirty="0"/>
          </a:p>
        </p:txBody>
      </p:sp>
      <p:sp>
        <p:nvSpPr>
          <p:cNvPr id="5" name="Footer Placeholder 4"/>
          <p:cNvSpPr>
            <a:spLocks noGrp="1"/>
          </p:cNvSpPr>
          <p:nvPr>
            <p:ph type="ftr" sz="quarter" idx="11"/>
          </p:nvPr>
        </p:nvSpPr>
        <p:spPr/>
        <p:txBody>
          <a:bodyPr/>
          <a:lstStyle>
            <a:lvl1pPr>
              <a:defRPr/>
            </a:lvl1pPr>
          </a:lstStyle>
          <a:p>
            <a:r>
              <a:rPr lang="en-US" smtClean="0"/>
              <a:t>Gwangzeen Ko, ETRI</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0A6BE555-49BB-4C0B-9BEC-D79A92F43D2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5" name="Date Placeholder 4"/>
          <p:cNvSpPr>
            <a:spLocks noGrp="1"/>
          </p:cNvSpPr>
          <p:nvPr>
            <p:ph type="dt" sz="half" idx="10"/>
          </p:nvPr>
        </p:nvSpPr>
        <p:spPr/>
        <p:txBody>
          <a:bodyPr/>
          <a:lstStyle>
            <a:lvl1pPr>
              <a:defRPr/>
            </a:lvl1pPr>
          </a:lstStyle>
          <a:p>
            <a:r>
              <a:rPr lang="en-US" altLang="ko-KR" smtClean="0"/>
              <a:t>Oct. 2012</a:t>
            </a:r>
            <a:endParaRPr lang="en-US"/>
          </a:p>
        </p:txBody>
      </p:sp>
      <p:sp>
        <p:nvSpPr>
          <p:cNvPr id="6" name="Footer Placeholder 5"/>
          <p:cNvSpPr>
            <a:spLocks noGrp="1"/>
          </p:cNvSpPr>
          <p:nvPr>
            <p:ph type="ftr" sz="quarter" idx="11"/>
          </p:nvPr>
        </p:nvSpPr>
        <p:spPr/>
        <p:txBody>
          <a:bodyPr/>
          <a:lstStyle>
            <a:lvl1pPr>
              <a:defRPr/>
            </a:lvl1pPr>
          </a:lstStyle>
          <a:p>
            <a:r>
              <a:rPr lang="en-US" smtClean="0"/>
              <a:t>Gwangzeen Ko, ETRI</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11ECC1B0-9B6B-45C7-91D9-44395C2CD45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ko-KR" altLang="en-US" smtClean="0"/>
              <a:t>마스터 제목 스타일 편집</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7" name="Date Placeholder 6"/>
          <p:cNvSpPr>
            <a:spLocks noGrp="1"/>
          </p:cNvSpPr>
          <p:nvPr>
            <p:ph type="dt" sz="half" idx="10"/>
          </p:nvPr>
        </p:nvSpPr>
        <p:spPr/>
        <p:txBody>
          <a:bodyPr/>
          <a:lstStyle>
            <a:lvl1pPr>
              <a:defRPr/>
            </a:lvl1pPr>
          </a:lstStyle>
          <a:p>
            <a:r>
              <a:rPr lang="en-US" altLang="ko-KR" smtClean="0"/>
              <a:t>Oct. 2012</a:t>
            </a:r>
            <a:endParaRPr lang="en-US"/>
          </a:p>
        </p:txBody>
      </p:sp>
      <p:sp>
        <p:nvSpPr>
          <p:cNvPr id="8" name="Footer Placeholder 7"/>
          <p:cNvSpPr>
            <a:spLocks noGrp="1"/>
          </p:cNvSpPr>
          <p:nvPr>
            <p:ph type="ftr" sz="quarter" idx="11"/>
          </p:nvPr>
        </p:nvSpPr>
        <p:spPr/>
        <p:txBody>
          <a:bodyPr/>
          <a:lstStyle>
            <a:lvl1pPr>
              <a:defRPr/>
            </a:lvl1pPr>
          </a:lstStyle>
          <a:p>
            <a:r>
              <a:rPr lang="en-US" smtClean="0"/>
              <a:t>Gwangzeen Ko, ETRI</a:t>
            </a:r>
            <a:endParaRPr lang="en-US"/>
          </a:p>
        </p:txBody>
      </p:sp>
      <p:sp>
        <p:nvSpPr>
          <p:cNvPr id="9" name="Slide Number Placeholder 8"/>
          <p:cNvSpPr>
            <a:spLocks noGrp="1"/>
          </p:cNvSpPr>
          <p:nvPr>
            <p:ph type="sldNum" sz="quarter" idx="12"/>
          </p:nvPr>
        </p:nvSpPr>
        <p:spPr/>
        <p:txBody>
          <a:bodyPr/>
          <a:lstStyle>
            <a:lvl1pPr>
              <a:defRPr/>
            </a:lvl1pPr>
          </a:lstStyle>
          <a:p>
            <a:r>
              <a:rPr lang="en-US"/>
              <a:t>Slide </a:t>
            </a:r>
            <a:fld id="{105F6D3B-F96B-4E1C-A7F1-7CE875F3D2C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a:p>
        </p:txBody>
      </p:sp>
      <p:sp>
        <p:nvSpPr>
          <p:cNvPr id="3" name="Date Placeholder 2"/>
          <p:cNvSpPr>
            <a:spLocks noGrp="1"/>
          </p:cNvSpPr>
          <p:nvPr>
            <p:ph type="dt" sz="half" idx="10"/>
          </p:nvPr>
        </p:nvSpPr>
        <p:spPr/>
        <p:txBody>
          <a:bodyPr/>
          <a:lstStyle>
            <a:lvl1pPr>
              <a:defRPr/>
            </a:lvl1pPr>
          </a:lstStyle>
          <a:p>
            <a:r>
              <a:rPr lang="en-US" altLang="ko-KR" smtClean="0"/>
              <a:t>Oct. 2012</a:t>
            </a:r>
            <a:endParaRPr lang="en-US"/>
          </a:p>
        </p:txBody>
      </p:sp>
      <p:sp>
        <p:nvSpPr>
          <p:cNvPr id="4" name="Footer Placeholder 3"/>
          <p:cNvSpPr>
            <a:spLocks noGrp="1"/>
          </p:cNvSpPr>
          <p:nvPr>
            <p:ph type="ftr" sz="quarter" idx="11"/>
          </p:nvPr>
        </p:nvSpPr>
        <p:spPr/>
        <p:txBody>
          <a:bodyPr/>
          <a:lstStyle>
            <a:lvl1pPr>
              <a:defRPr/>
            </a:lvl1pPr>
          </a:lstStyle>
          <a:p>
            <a:r>
              <a:rPr lang="en-US" smtClean="0"/>
              <a:t>Gwangzeen Ko, ETRI</a:t>
            </a:r>
            <a:endParaRPr lang="en-US"/>
          </a:p>
        </p:txBody>
      </p:sp>
      <p:sp>
        <p:nvSpPr>
          <p:cNvPr id="5" name="Slide Number Placeholder 4"/>
          <p:cNvSpPr>
            <a:spLocks noGrp="1"/>
          </p:cNvSpPr>
          <p:nvPr>
            <p:ph type="sldNum" sz="quarter" idx="12"/>
          </p:nvPr>
        </p:nvSpPr>
        <p:spPr/>
        <p:txBody>
          <a:bodyPr/>
          <a:lstStyle>
            <a:lvl1pPr>
              <a:defRPr/>
            </a:lvl1pPr>
          </a:lstStyle>
          <a:p>
            <a:r>
              <a:rPr lang="en-US"/>
              <a:t>Slide </a:t>
            </a:r>
            <a:fld id="{89CFC4D9-DBE3-46E7-85D1-93B39FB1B90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96913" y="332601"/>
            <a:ext cx="961866" cy="276999"/>
          </a:xfrm>
        </p:spPr>
        <p:txBody>
          <a:bodyPr/>
          <a:lstStyle>
            <a:lvl1pPr>
              <a:defRPr/>
            </a:lvl1pPr>
          </a:lstStyle>
          <a:p>
            <a:r>
              <a:rPr lang="en-US" altLang="ko-KR" smtClean="0"/>
              <a:t>Oct. 2012</a:t>
            </a:r>
            <a:endParaRPr lang="en-US" dirty="0"/>
          </a:p>
        </p:txBody>
      </p:sp>
      <p:sp>
        <p:nvSpPr>
          <p:cNvPr id="3" name="Footer Placeholder 2"/>
          <p:cNvSpPr>
            <a:spLocks noGrp="1"/>
          </p:cNvSpPr>
          <p:nvPr>
            <p:ph type="ftr" sz="quarter" idx="11"/>
          </p:nvPr>
        </p:nvSpPr>
        <p:spPr/>
        <p:txBody>
          <a:bodyPr/>
          <a:lstStyle>
            <a:lvl1pPr>
              <a:defRPr/>
            </a:lvl1pPr>
          </a:lstStyle>
          <a:p>
            <a:r>
              <a:rPr lang="en-US" smtClean="0"/>
              <a:t>Gwangzeen Ko, ETRI</a:t>
            </a:r>
            <a:endParaRPr lang="en-US"/>
          </a:p>
        </p:txBody>
      </p:sp>
      <p:sp>
        <p:nvSpPr>
          <p:cNvPr id="4" name="Slide Number Placeholder 3"/>
          <p:cNvSpPr>
            <a:spLocks noGrp="1"/>
          </p:cNvSpPr>
          <p:nvPr>
            <p:ph type="sldNum" sz="quarter" idx="12"/>
          </p:nvPr>
        </p:nvSpPr>
        <p:spPr/>
        <p:txBody>
          <a:bodyPr/>
          <a:lstStyle>
            <a:lvl1pPr>
              <a:defRPr/>
            </a:lvl1pPr>
          </a:lstStyle>
          <a:p>
            <a:r>
              <a:rPr lang="en-US"/>
              <a:t>Slide </a:t>
            </a:r>
            <a:fld id="{0FC81D77-0766-486C-87C4-0D76400C94F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Date Placeholder 4"/>
          <p:cNvSpPr>
            <a:spLocks noGrp="1"/>
          </p:cNvSpPr>
          <p:nvPr>
            <p:ph type="dt" sz="half" idx="10"/>
          </p:nvPr>
        </p:nvSpPr>
        <p:spPr/>
        <p:txBody>
          <a:bodyPr/>
          <a:lstStyle>
            <a:lvl1pPr>
              <a:defRPr/>
            </a:lvl1pPr>
          </a:lstStyle>
          <a:p>
            <a:r>
              <a:rPr lang="en-US" altLang="ko-KR" smtClean="0"/>
              <a:t>Oct. 2012</a:t>
            </a:r>
            <a:endParaRPr lang="en-US"/>
          </a:p>
        </p:txBody>
      </p:sp>
      <p:sp>
        <p:nvSpPr>
          <p:cNvPr id="6" name="Footer Placeholder 5"/>
          <p:cNvSpPr>
            <a:spLocks noGrp="1"/>
          </p:cNvSpPr>
          <p:nvPr>
            <p:ph type="ftr" sz="quarter" idx="11"/>
          </p:nvPr>
        </p:nvSpPr>
        <p:spPr/>
        <p:txBody>
          <a:bodyPr/>
          <a:lstStyle>
            <a:lvl1pPr>
              <a:defRPr/>
            </a:lvl1pPr>
          </a:lstStyle>
          <a:p>
            <a:r>
              <a:rPr lang="en-US" smtClean="0"/>
              <a:t>Gwangzeen Ko, ETRI</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B99E5ED8-8BC7-442E-8811-68EF27619A4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smtClean="0"/>
              <a:t>그림을 추가하려면 아이콘을 클릭하십시오</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Date Placeholder 4"/>
          <p:cNvSpPr>
            <a:spLocks noGrp="1"/>
          </p:cNvSpPr>
          <p:nvPr>
            <p:ph type="dt" sz="half" idx="10"/>
          </p:nvPr>
        </p:nvSpPr>
        <p:spPr/>
        <p:txBody>
          <a:bodyPr/>
          <a:lstStyle>
            <a:lvl1pPr>
              <a:defRPr/>
            </a:lvl1pPr>
          </a:lstStyle>
          <a:p>
            <a:r>
              <a:rPr lang="en-US" altLang="ko-KR" smtClean="0"/>
              <a:t>Oct. 2012</a:t>
            </a:r>
            <a:endParaRPr lang="en-US"/>
          </a:p>
        </p:txBody>
      </p:sp>
      <p:sp>
        <p:nvSpPr>
          <p:cNvPr id="6" name="Footer Placeholder 5"/>
          <p:cNvSpPr>
            <a:spLocks noGrp="1"/>
          </p:cNvSpPr>
          <p:nvPr>
            <p:ph type="ftr" sz="quarter" idx="11"/>
          </p:nvPr>
        </p:nvSpPr>
        <p:spPr/>
        <p:txBody>
          <a:bodyPr/>
          <a:lstStyle>
            <a:lvl1pPr>
              <a:defRPr/>
            </a:lvl1pPr>
          </a:lstStyle>
          <a:p>
            <a:r>
              <a:rPr lang="en-US" smtClean="0"/>
              <a:t>Gwangzeen Ko, ETRI</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2DD61111-A35E-4103-A95B-94B53F0F1EF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ko-KR" altLang="en-US" smtClean="0"/>
              <a:t>마스터 제목 스타일 편집</a:t>
            </a:r>
            <a:endParaRPr lang="en-US"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smtClean="0"/>
          </a:p>
        </p:txBody>
      </p:sp>
      <p:sp>
        <p:nvSpPr>
          <p:cNvPr id="1028" name="Rectangle 4"/>
          <p:cNvSpPr>
            <a:spLocks noGrp="1" noChangeArrowheads="1"/>
          </p:cNvSpPr>
          <p:nvPr>
            <p:ph type="dt" sz="half" idx="2"/>
          </p:nvPr>
        </p:nvSpPr>
        <p:spPr bwMode="auto">
          <a:xfrm>
            <a:off x="696913" y="334963"/>
            <a:ext cx="1066800" cy="274637"/>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l">
              <a:defRPr sz="1800">
                <a:solidFill>
                  <a:schemeClr val="tx1"/>
                </a:solidFill>
              </a:defRPr>
            </a:lvl1pPr>
          </a:lstStyle>
          <a:p>
            <a:r>
              <a:rPr lang="en-US" altLang="ko-KR" smtClean="0"/>
              <a:t>Oct. 2012</a:t>
            </a:r>
            <a:endParaRPr lang="en-US"/>
          </a:p>
        </p:txBody>
      </p:sp>
      <p:sp>
        <p:nvSpPr>
          <p:cNvPr id="1029" name="Rectangle 5"/>
          <p:cNvSpPr>
            <a:spLocks noGrp="1" noChangeArrowheads="1"/>
          </p:cNvSpPr>
          <p:nvPr>
            <p:ph type="ftr" sz="quarter" idx="3"/>
          </p:nvPr>
        </p:nvSpPr>
        <p:spPr bwMode="auto">
          <a:xfrm>
            <a:off x="8077200" y="6475413"/>
            <a:ext cx="4667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a:solidFill>
                  <a:schemeClr val="tx1"/>
                </a:solidFill>
              </a:defRPr>
            </a:lvl1pPr>
          </a:lstStyle>
          <a:p>
            <a:r>
              <a:rPr lang="en-US" smtClean="0"/>
              <a:t>Gwangzeen Ko, ETRI</a:t>
            </a:r>
            <a:endParaRPr 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sz="1200" b="0">
                <a:solidFill>
                  <a:schemeClr val="tx1"/>
                </a:solidFill>
              </a:defRPr>
            </a:lvl1pPr>
          </a:lstStyle>
          <a:p>
            <a:r>
              <a:rPr lang="en-US"/>
              <a:t>Slide </a:t>
            </a:r>
            <a:fld id="{A6FCFA42-2FA0-4233-8433-DB3359B36C33}" type="slidenum">
              <a:rPr lang="en-US"/>
              <a:pPr/>
              <a:t>‹#›</a:t>
            </a:fld>
            <a:endParaRPr lang="en-US"/>
          </a:p>
        </p:txBody>
      </p:sp>
      <p:sp>
        <p:nvSpPr>
          <p:cNvPr id="1031" name="Rectangle 7"/>
          <p:cNvSpPr>
            <a:spLocks noChangeArrowheads="1"/>
          </p:cNvSpPr>
          <p:nvPr/>
        </p:nvSpPr>
        <p:spPr bwMode="auto">
          <a:xfrm>
            <a:off x="5149726" y="332601"/>
            <a:ext cx="3295774" cy="276999"/>
          </a:xfrm>
          <a:prstGeom prst="rect">
            <a:avLst/>
          </a:prstGeom>
          <a:noFill/>
          <a:ln w="9525">
            <a:noFill/>
            <a:miter lim="800000"/>
            <a:headEnd/>
            <a:tailEnd/>
          </a:ln>
          <a:effectLst/>
        </p:spPr>
        <p:txBody>
          <a:bodyPr wrap="none" lIns="0" tIns="0" rIns="0" bIns="0" anchor="b">
            <a:spAutoFit/>
          </a:bodyPr>
          <a:lstStyle/>
          <a:p>
            <a:pPr marL="457200" lvl="4" algn="r"/>
            <a:r>
              <a:rPr lang="en-US" sz="1800" dirty="0">
                <a:solidFill>
                  <a:schemeClr val="tx1"/>
                </a:solidFill>
              </a:rPr>
              <a:t>doc.: IEEE </a:t>
            </a:r>
            <a:r>
              <a:rPr lang="en-US" sz="1800" dirty="0" smtClean="0">
                <a:solidFill>
                  <a:schemeClr val="tx1"/>
                </a:solidFill>
              </a:rPr>
              <a:t>802.22-12/0086r0</a:t>
            </a:r>
            <a:endParaRPr lang="en-US" sz="1800" dirty="0">
              <a:solidFill>
                <a:schemeClr val="tx1"/>
              </a:solidFill>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wrap="none" lIns="0" tIns="0" rIns="0" bIns="0">
            <a:spAutoFit/>
          </a:bodyPr>
          <a:lstStyle/>
          <a:p>
            <a:pPr algn="l"/>
            <a:r>
              <a:rPr lang="en-US" sz="1200" b="0">
                <a:solidFill>
                  <a:schemeClr val="tx1"/>
                </a:solidFill>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1" r:id="rId10"/>
    <p:sldLayoutId id="2147483662" r:id="rId11"/>
    <p:sldLayoutId id="2147483663" r:id="rId12"/>
    <p:sldLayoutId id="2147483658" r:id="rId13"/>
    <p:sldLayoutId id="2147483659" r:id="rId14"/>
    <p:sldLayoutId id="2147483660" r:id="rId15"/>
  </p:sldLayoutIdLst>
  <p:hf hdr="0"/>
  <p:txStyles>
    <p:titleStyle>
      <a:lvl1pPr algn="ctr" rtl="0" eaLnBrk="1" fontAlgn="base" latinLnBrk="1" hangingPunct="1">
        <a:spcBef>
          <a:spcPct val="0"/>
        </a:spcBef>
        <a:spcAft>
          <a:spcPct val="0"/>
        </a:spcAft>
        <a:defRPr sz="3200" b="1">
          <a:solidFill>
            <a:schemeClr val="tx2"/>
          </a:solidFill>
          <a:latin typeface="+mj-lt"/>
          <a:ea typeface="+mj-ea"/>
          <a:cs typeface="+mj-cs"/>
        </a:defRPr>
      </a:lvl1pPr>
      <a:lvl2pPr algn="ctr" rtl="0" eaLnBrk="1" fontAlgn="base" latinLnBrk="1" hangingPunct="1">
        <a:spcBef>
          <a:spcPct val="0"/>
        </a:spcBef>
        <a:spcAft>
          <a:spcPct val="0"/>
        </a:spcAft>
        <a:defRPr sz="3200" b="1">
          <a:solidFill>
            <a:schemeClr val="tx2"/>
          </a:solidFill>
          <a:latin typeface="Times New Roman" pitchFamily="18" charset="0"/>
        </a:defRPr>
      </a:lvl2pPr>
      <a:lvl3pPr algn="ctr" rtl="0" eaLnBrk="1" fontAlgn="base" latinLnBrk="1" hangingPunct="1">
        <a:spcBef>
          <a:spcPct val="0"/>
        </a:spcBef>
        <a:spcAft>
          <a:spcPct val="0"/>
        </a:spcAft>
        <a:defRPr sz="3200" b="1">
          <a:solidFill>
            <a:schemeClr val="tx2"/>
          </a:solidFill>
          <a:latin typeface="Times New Roman" pitchFamily="18" charset="0"/>
        </a:defRPr>
      </a:lvl3pPr>
      <a:lvl4pPr algn="ctr" rtl="0" eaLnBrk="1" fontAlgn="base" latinLnBrk="1" hangingPunct="1">
        <a:spcBef>
          <a:spcPct val="0"/>
        </a:spcBef>
        <a:spcAft>
          <a:spcPct val="0"/>
        </a:spcAft>
        <a:defRPr sz="3200" b="1">
          <a:solidFill>
            <a:schemeClr val="tx2"/>
          </a:solidFill>
          <a:latin typeface="Times New Roman" pitchFamily="18" charset="0"/>
        </a:defRPr>
      </a:lvl4pPr>
      <a:lvl5pPr algn="ctr" rtl="0" eaLnBrk="1" fontAlgn="base" latinLnBrk="1" hangingPunct="1">
        <a:spcBef>
          <a:spcPct val="0"/>
        </a:spcBef>
        <a:spcAft>
          <a:spcPct val="0"/>
        </a:spcAft>
        <a:defRPr sz="3200" b="1">
          <a:solidFill>
            <a:schemeClr val="tx2"/>
          </a:solidFill>
          <a:latin typeface="Times New Roman" pitchFamily="18" charset="0"/>
        </a:defRPr>
      </a:lvl5pPr>
      <a:lvl6pPr marL="457200" algn="ctr" rtl="0" eaLnBrk="1" fontAlgn="base" latinLnBrk="1" hangingPunct="1">
        <a:spcBef>
          <a:spcPct val="0"/>
        </a:spcBef>
        <a:spcAft>
          <a:spcPct val="0"/>
        </a:spcAft>
        <a:defRPr sz="3200" b="1">
          <a:solidFill>
            <a:schemeClr val="tx2"/>
          </a:solidFill>
          <a:latin typeface="Times New Roman" pitchFamily="18" charset="0"/>
        </a:defRPr>
      </a:lvl6pPr>
      <a:lvl7pPr marL="914400" algn="ctr" rtl="0" eaLnBrk="1" fontAlgn="base" latinLnBrk="1" hangingPunct="1">
        <a:spcBef>
          <a:spcPct val="0"/>
        </a:spcBef>
        <a:spcAft>
          <a:spcPct val="0"/>
        </a:spcAft>
        <a:defRPr sz="3200" b="1">
          <a:solidFill>
            <a:schemeClr val="tx2"/>
          </a:solidFill>
          <a:latin typeface="Times New Roman" pitchFamily="18" charset="0"/>
        </a:defRPr>
      </a:lvl7pPr>
      <a:lvl8pPr marL="1371600" algn="ctr" rtl="0" eaLnBrk="1" fontAlgn="base" latinLnBrk="1" hangingPunct="1">
        <a:spcBef>
          <a:spcPct val="0"/>
        </a:spcBef>
        <a:spcAft>
          <a:spcPct val="0"/>
        </a:spcAft>
        <a:defRPr sz="3200" b="1">
          <a:solidFill>
            <a:schemeClr val="tx2"/>
          </a:solidFill>
          <a:latin typeface="Times New Roman" pitchFamily="18" charset="0"/>
        </a:defRPr>
      </a:lvl8pPr>
      <a:lvl9pPr marL="1828800" algn="ctr" rtl="0" eaLnBrk="1" fontAlgn="base" latinLnBrk="1" hangingPunct="1">
        <a:spcBef>
          <a:spcPct val="0"/>
        </a:spcBef>
        <a:spcAft>
          <a:spcPct val="0"/>
        </a:spcAft>
        <a:defRPr sz="3200" b="1">
          <a:solidFill>
            <a:schemeClr val="tx2"/>
          </a:solidFill>
          <a:latin typeface="Times New Roman" pitchFamily="18" charset="0"/>
        </a:defRPr>
      </a:lvl9pPr>
    </p:titleStyle>
    <p:bodyStyle>
      <a:lvl1pPr marL="342900" indent="-342900" algn="l" rtl="0" eaLnBrk="1" fontAlgn="base" latinLnBrk="1"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000">
          <a:solidFill>
            <a:schemeClr val="tx1"/>
          </a:solidFill>
          <a:latin typeface="+mn-lt"/>
        </a:defRPr>
      </a:lvl2pPr>
      <a:lvl3pPr marL="1085850" indent="-228600" algn="l" rtl="0" eaLnBrk="1" fontAlgn="base" latinLnBrk="1" hangingPunct="1">
        <a:spcBef>
          <a:spcPct val="20000"/>
        </a:spcBef>
        <a:spcAft>
          <a:spcPct val="0"/>
        </a:spcAft>
        <a:buChar char="•"/>
        <a:defRPr>
          <a:solidFill>
            <a:schemeClr val="tx1"/>
          </a:solidFill>
          <a:latin typeface="+mn-lt"/>
        </a:defRPr>
      </a:lvl3pPr>
      <a:lvl4pPr marL="1428750" indent="-228600" algn="l" rtl="0" eaLnBrk="1" fontAlgn="base" latinLnBrk="1" hangingPunct="1">
        <a:spcBef>
          <a:spcPct val="20000"/>
        </a:spcBef>
        <a:spcAft>
          <a:spcPct val="0"/>
        </a:spcAft>
        <a:buChar char="–"/>
        <a:defRPr sz="1600">
          <a:solidFill>
            <a:schemeClr val="tx1"/>
          </a:solidFill>
          <a:latin typeface="+mn-lt"/>
        </a:defRPr>
      </a:lvl4pPr>
      <a:lvl5pPr marL="1771650" indent="-228600" algn="l" rtl="0" eaLnBrk="1" fontAlgn="base" latinLnBrk="1" hangingPunct="1">
        <a:spcBef>
          <a:spcPct val="20000"/>
        </a:spcBef>
        <a:spcAft>
          <a:spcPct val="0"/>
        </a:spcAft>
        <a:buChar char="•"/>
        <a:defRPr sz="1600">
          <a:solidFill>
            <a:schemeClr val="tx1"/>
          </a:solidFill>
          <a:latin typeface="+mn-lt"/>
        </a:defRPr>
      </a:lvl5pPr>
      <a:lvl6pPr marL="2228850" indent="-228600" algn="l" rtl="0" eaLnBrk="1" fontAlgn="base" latinLnBrk="1" hangingPunct="1">
        <a:spcBef>
          <a:spcPct val="20000"/>
        </a:spcBef>
        <a:spcAft>
          <a:spcPct val="0"/>
        </a:spcAft>
        <a:buChar char="•"/>
        <a:defRPr sz="1600">
          <a:solidFill>
            <a:schemeClr val="tx1"/>
          </a:solidFill>
          <a:latin typeface="+mn-lt"/>
        </a:defRPr>
      </a:lvl6pPr>
      <a:lvl7pPr marL="2686050" indent="-228600" algn="l" rtl="0" eaLnBrk="1" fontAlgn="base" latinLnBrk="1" hangingPunct="1">
        <a:spcBef>
          <a:spcPct val="20000"/>
        </a:spcBef>
        <a:spcAft>
          <a:spcPct val="0"/>
        </a:spcAft>
        <a:buChar char="•"/>
        <a:defRPr sz="1600">
          <a:solidFill>
            <a:schemeClr val="tx1"/>
          </a:solidFill>
          <a:latin typeface="+mn-lt"/>
        </a:defRPr>
      </a:lvl7pPr>
      <a:lvl8pPr marL="3143250" indent="-228600" algn="l" rtl="0" eaLnBrk="1" fontAlgn="base" latinLnBrk="1" hangingPunct="1">
        <a:spcBef>
          <a:spcPct val="20000"/>
        </a:spcBef>
        <a:spcAft>
          <a:spcPct val="0"/>
        </a:spcAft>
        <a:buChar char="•"/>
        <a:defRPr sz="1600">
          <a:solidFill>
            <a:schemeClr val="tx1"/>
          </a:solidFill>
          <a:latin typeface="+mn-lt"/>
        </a:defRPr>
      </a:lvl8pPr>
      <a:lvl9pPr marL="3600450" indent="-228600" algn="l" rtl="0" eaLnBrk="1" fontAlgn="base" latinLnBrk="1"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patcom@iee.org" TargetMode="External"/><Relationship Id="rId3" Type="http://schemas.openxmlformats.org/officeDocument/2006/relationships/notesSlide" Target="../notesSlides/notesSlide1.xml"/><Relationship Id="rId7" Type="http://schemas.openxmlformats.org/officeDocument/2006/relationships/hyperlink" Target="mailto:apurva.mody@ieee.org" TargetMode="External"/><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hyperlink" Target="http://standards.ieee.org/guides/bylaws/sb-bylaws.pdf" TargetMode="External"/><Relationship Id="rId5" Type="http://schemas.openxmlformats.org/officeDocument/2006/relationships/image" Target="../media/image1.emf"/><Relationship Id="rId4" Type="http://schemas.openxmlformats.org/officeDocument/2006/relationships/oleObject" Target="../embeddings/Microsoft_Word_97_-_2003___1.doc"/></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8.emf"/><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9.emf"/><Relationship Id="rId4"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0.emf"/><Relationship Id="rId4" Type="http://schemas.openxmlformats.org/officeDocument/2006/relationships/oleObject" Target="../embeddings/oleObject8.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0.bin"/><Relationship Id="rId5" Type="http://schemas.openxmlformats.org/officeDocument/2006/relationships/image" Target="../media/image11.emf"/><Relationship Id="rId4" Type="http://schemas.openxmlformats.org/officeDocument/2006/relationships/oleObject" Target="../embeddings/oleObject9.bin"/></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3.e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5.emf"/><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6.emf"/><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noFill/>
          <a:ln/>
        </p:spPr>
        <p:txBody>
          <a:bodyPr/>
          <a:lstStyle/>
          <a:p>
            <a:r>
              <a:rPr lang="en-US" dirty="0" smtClean="0"/>
              <a:t>Proposed Frame </a:t>
            </a:r>
            <a:r>
              <a:rPr lang="en-US" dirty="0" smtClean="0"/>
              <a:t>Structure </a:t>
            </a:r>
            <a:r>
              <a:rPr lang="en-US" dirty="0" smtClean="0"/>
              <a:t>for </a:t>
            </a:r>
            <a:br>
              <a:rPr lang="en-US" dirty="0" smtClean="0"/>
            </a:br>
            <a:r>
              <a:rPr lang="en-US" dirty="0" smtClean="0"/>
              <a:t>IEEE 802.22b Systems</a:t>
            </a:r>
            <a:endParaRPr lang="en-US" dirty="0"/>
          </a:p>
        </p:txBody>
      </p:sp>
      <p:sp>
        <p:nvSpPr>
          <p:cNvPr id="7" name="Date Placeholder 3"/>
          <p:cNvSpPr>
            <a:spLocks noGrp="1"/>
          </p:cNvSpPr>
          <p:nvPr>
            <p:ph type="dt" sz="half" idx="10"/>
          </p:nvPr>
        </p:nvSpPr>
        <p:spPr/>
        <p:txBody>
          <a:bodyPr/>
          <a:lstStyle/>
          <a:p>
            <a:r>
              <a:rPr lang="en-US" altLang="ko-KR" smtClean="0"/>
              <a:t>Oct. 2012</a:t>
            </a:r>
            <a:endParaRPr lang="en-US" dirty="0"/>
          </a:p>
        </p:txBody>
      </p:sp>
      <p:sp>
        <p:nvSpPr>
          <p:cNvPr id="8" name="Footer Placeholder 4"/>
          <p:cNvSpPr>
            <a:spLocks noGrp="1"/>
          </p:cNvSpPr>
          <p:nvPr>
            <p:ph type="ftr" sz="quarter" idx="11"/>
          </p:nvPr>
        </p:nvSpPr>
        <p:spPr/>
        <p:txBody>
          <a:bodyPr/>
          <a:lstStyle/>
          <a:p>
            <a:r>
              <a:rPr lang="en-US" smtClean="0"/>
              <a:t>Gwangzeen Ko, ETRI</a:t>
            </a:r>
            <a:endParaRPr lang="en-US" dirty="0"/>
          </a:p>
        </p:txBody>
      </p:sp>
      <p:sp>
        <p:nvSpPr>
          <p:cNvPr id="9" name="Slide Number Placeholder 5"/>
          <p:cNvSpPr>
            <a:spLocks noGrp="1"/>
          </p:cNvSpPr>
          <p:nvPr>
            <p:ph type="sldNum" sz="quarter" idx="12"/>
          </p:nvPr>
        </p:nvSpPr>
        <p:spPr/>
        <p:txBody>
          <a:bodyPr/>
          <a:lstStyle/>
          <a:p>
            <a:r>
              <a:rPr lang="en-US"/>
              <a:t>Slide </a:t>
            </a:r>
            <a:fld id="{983F33F0-5319-402B-8026-C7EB0482AAF9}" type="slidenum">
              <a:rPr lang="en-US"/>
              <a:pPr/>
              <a:t>1</a:t>
            </a:fld>
            <a:endParaRPr lang="en-US"/>
          </a:p>
        </p:txBody>
      </p:sp>
      <p:sp>
        <p:nvSpPr>
          <p:cNvPr id="30726" name="Rectangle 6"/>
          <p:cNvSpPr>
            <a:spLocks noGrp="1" noChangeArrowheads="1"/>
          </p:cNvSpPr>
          <p:nvPr>
            <p:ph type="body" idx="4294967295"/>
          </p:nvPr>
        </p:nvSpPr>
        <p:spPr>
          <a:xfrm>
            <a:off x="616024" y="1700808"/>
            <a:ext cx="7772400" cy="381000"/>
          </a:xfrm>
          <a:noFill/>
          <a:ln/>
        </p:spPr>
        <p:txBody>
          <a:bodyPr/>
          <a:lstStyle/>
          <a:p>
            <a:pPr algn="ctr">
              <a:buFontTx/>
              <a:buNone/>
            </a:pPr>
            <a:r>
              <a:rPr lang="en-US" sz="1800" dirty="0"/>
              <a:t>IEEE P802.22 Wireless RANs          Date:</a:t>
            </a:r>
            <a:r>
              <a:rPr lang="en-US" sz="1800" b="0" dirty="0"/>
              <a:t> </a:t>
            </a:r>
            <a:r>
              <a:rPr lang="en-US" sz="1800" b="0" dirty="0" smtClean="0"/>
              <a:t>2012-10-25</a:t>
            </a:r>
            <a:endParaRPr lang="en-US" sz="1800" b="0" dirty="0"/>
          </a:p>
        </p:txBody>
      </p:sp>
      <p:graphicFrame>
        <p:nvGraphicFramePr>
          <p:cNvPr id="30731" name="Object 11"/>
          <p:cNvGraphicFramePr>
            <a:graphicFrameLocks noChangeAspect="1"/>
          </p:cNvGraphicFramePr>
          <p:nvPr>
            <p:extLst>
              <p:ext uri="{D42A27DB-BD31-4B8C-83A1-F6EECF244321}">
                <p14:modId xmlns:p14="http://schemas.microsoft.com/office/powerpoint/2010/main" val="2044066221"/>
              </p:ext>
            </p:extLst>
          </p:nvPr>
        </p:nvGraphicFramePr>
        <p:xfrm>
          <a:off x="1069900" y="2384426"/>
          <a:ext cx="7174508" cy="2383002"/>
        </p:xfrm>
        <a:graphic>
          <a:graphicData uri="http://schemas.openxmlformats.org/presentationml/2006/ole">
            <mc:AlternateContent xmlns:mc="http://schemas.openxmlformats.org/markup-compatibility/2006">
              <mc:Choice xmlns:v="urn:schemas-microsoft-com:vml" Requires="v">
                <p:oleObj spid="_x0000_s30763" name="Document" r:id="rId4" imgW="8248187" imgH="2739660" progId="Word.Document.8">
                  <p:embed/>
                </p:oleObj>
              </mc:Choice>
              <mc:Fallback>
                <p:oleObj name="Document" r:id="rId4" imgW="8248187" imgH="2739660" progId="Word.Document.8">
                  <p:embed/>
                  <p:pic>
                    <p:nvPicPr>
                      <p:cNvPr id="0" name="Picture 11"/>
                      <p:cNvPicPr>
                        <a:picLocks noChangeAspect="1" noChangeArrowheads="1"/>
                      </p:cNvPicPr>
                      <p:nvPr/>
                    </p:nvPicPr>
                    <p:blipFill>
                      <a:blip r:embed="rId5"/>
                      <a:srcRect/>
                      <a:stretch>
                        <a:fillRect/>
                      </a:stretch>
                    </p:blipFill>
                    <p:spPr bwMode="auto">
                      <a:xfrm>
                        <a:off x="1069900" y="2384426"/>
                        <a:ext cx="7174508" cy="2383002"/>
                      </a:xfrm>
                      <a:prstGeom prst="rect">
                        <a:avLst/>
                      </a:prstGeom>
                      <a:noFill/>
                      <a:extLst/>
                    </p:spPr>
                  </p:pic>
                </p:oleObj>
              </mc:Fallback>
            </mc:AlternateContent>
          </a:graphicData>
        </a:graphic>
      </p:graphicFrame>
      <p:sp>
        <p:nvSpPr>
          <p:cNvPr id="30732" name="Rectangle 12"/>
          <p:cNvSpPr>
            <a:spLocks noChangeArrowheads="1"/>
          </p:cNvSpPr>
          <p:nvPr/>
        </p:nvSpPr>
        <p:spPr bwMode="auto">
          <a:xfrm>
            <a:off x="683568" y="2039888"/>
            <a:ext cx="1447800" cy="381000"/>
          </a:xfrm>
          <a:prstGeom prst="rect">
            <a:avLst/>
          </a:prstGeom>
          <a:noFill/>
          <a:ln w="9525">
            <a:noFill/>
            <a:miter lim="800000"/>
            <a:headEnd/>
            <a:tailEnd/>
          </a:ln>
          <a:effectLst/>
        </p:spPr>
        <p:txBody>
          <a:bodyPr lIns="92075" tIns="46038" rIns="92075" bIns="46038"/>
          <a:lstStyle/>
          <a:p>
            <a:pPr marL="342900" indent="-342900" algn="l">
              <a:spcBef>
                <a:spcPct val="20000"/>
              </a:spcBef>
            </a:pPr>
            <a:r>
              <a:rPr lang="en-US" sz="1800" dirty="0">
                <a:solidFill>
                  <a:schemeClr val="tx1"/>
                </a:solidFill>
              </a:rPr>
              <a:t>Authors:</a:t>
            </a:r>
            <a:endParaRPr lang="en-US" sz="1800" b="0" dirty="0">
              <a:solidFill>
                <a:schemeClr val="tx1"/>
              </a:solidFill>
            </a:endParaRPr>
          </a:p>
        </p:txBody>
      </p:sp>
      <p:sp>
        <p:nvSpPr>
          <p:cNvPr id="30733" name="Text Box 13"/>
          <p:cNvSpPr txBox="1">
            <a:spLocks noChangeArrowheads="1"/>
          </p:cNvSpPr>
          <p:nvPr/>
        </p:nvSpPr>
        <p:spPr bwMode="auto">
          <a:xfrm>
            <a:off x="609600" y="4495800"/>
            <a:ext cx="8001000" cy="2001190"/>
          </a:xfrm>
          <a:prstGeom prst="rect">
            <a:avLst/>
          </a:prstGeom>
          <a:noFill/>
          <a:ln w="9525" algn="ctr">
            <a:noFill/>
            <a:miter lim="800000"/>
            <a:headEnd/>
            <a:tailEnd/>
          </a:ln>
          <a:effectLst/>
        </p:spPr>
        <p:txBody>
          <a:bodyPr lIns="92075" tIns="46038" rIns="92075" bIns="46038">
            <a:spAutoFit/>
          </a:bodyPr>
          <a:lstStyle/>
          <a:p>
            <a:pPr algn="l"/>
            <a:r>
              <a:rPr lang="en-US" sz="900" dirty="0">
                <a:solidFill>
                  <a:schemeClr val="tx1"/>
                </a:solidFill>
              </a:rPr>
              <a:t>Notice:</a:t>
            </a:r>
            <a:r>
              <a:rPr lang="en-US" sz="900" b="0" dirty="0">
                <a:solidFill>
                  <a:schemeClr val="tx1"/>
                </a:solidFill>
              </a:rPr>
              <a:t> </a:t>
            </a:r>
            <a:r>
              <a:rPr lang="en-US" sz="800" b="0" dirty="0">
                <a:solidFill>
                  <a:schemeClr val="tx1"/>
                </a:solidFill>
              </a:rPr>
              <a:t>This document has been prepared to assist IEEE 802.22.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l"/>
            <a:endParaRPr lang="en-US" sz="900" dirty="0">
              <a:solidFill>
                <a:schemeClr val="tx1"/>
              </a:solidFill>
            </a:endParaRPr>
          </a:p>
          <a:p>
            <a:pPr algn="l"/>
            <a:r>
              <a:rPr lang="en-US" sz="900" dirty="0">
                <a:solidFill>
                  <a:schemeClr val="tx1"/>
                </a:solidFill>
              </a:rPr>
              <a:t>Release:</a:t>
            </a:r>
            <a:r>
              <a:rPr lang="en-US" sz="900" b="0" dirty="0">
                <a:solidFill>
                  <a:schemeClr val="tx1"/>
                </a:solidFill>
              </a:rPr>
              <a:t> </a:t>
            </a:r>
            <a:r>
              <a:rPr lang="en-US" sz="800" b="0" dirty="0">
                <a:solidFill>
                  <a:schemeClr val="tx1"/>
                </a:solidFill>
              </a:rPr>
              <a:t>The contributor grants a free, irrevocable license to the IEEE to incorporate material contained in this contribution, and any modifications thereof, in the creation of an IEEE Standards publication; to copyright in the IEEE’s name any IEEE Standards publication even though it may include portions of this contribution; and at the IEEE’s sole discretion to permit others to reproduce in whole or in part the resulting IEEE Standards publication. The contributor also acknowledges and accepts that this contribution may be made public by IEEE 802.22.</a:t>
            </a:r>
          </a:p>
          <a:p>
            <a:pPr algn="l"/>
            <a:endParaRPr lang="en-US" sz="900" dirty="0">
              <a:solidFill>
                <a:schemeClr val="tx1"/>
              </a:solidFill>
            </a:endParaRPr>
          </a:p>
          <a:p>
            <a:pPr algn="l"/>
            <a:r>
              <a:rPr lang="en-US" sz="900" dirty="0">
                <a:solidFill>
                  <a:schemeClr val="tx1"/>
                </a:solidFill>
              </a:rPr>
              <a:t>Patent Policy and Procedures:</a:t>
            </a:r>
            <a:r>
              <a:rPr lang="en-US" sz="900" b="0" dirty="0">
                <a:solidFill>
                  <a:schemeClr val="tx1"/>
                </a:solidFill>
              </a:rPr>
              <a:t> </a:t>
            </a:r>
            <a:r>
              <a:rPr lang="en-US" sz="800" b="0" dirty="0">
                <a:solidFill>
                  <a:schemeClr val="tx1"/>
                </a:solidFill>
              </a:rPr>
              <a:t>The contributor is familiar with the IEEE 802 Patent Policy and Procedures </a:t>
            </a:r>
            <a:r>
              <a:rPr lang="en-US" sz="800" dirty="0">
                <a:solidFill>
                  <a:schemeClr val="tx1"/>
                </a:solidFill>
                <a:hlinkClick r:id="rId6"/>
              </a:rPr>
              <a:t>http://standards.ieee.org/guides/bylaws/sb-bylaws.pdf</a:t>
            </a:r>
            <a:r>
              <a:rPr lang="en-US" sz="800" b="0" dirty="0">
                <a:solidFill>
                  <a:schemeClr val="tx1"/>
                </a:solidFill>
              </a:rPr>
              <a:t> including the statement "IEEE standards may include the known use of patent(s), including patent applications, provided the IEEE receives assurance from the patent holder or applicant with respect to patents essential for compliance with both mandatory and optional portions of the standard." Early disclosure to the Working Group of patent information that might be relevant to the standard is essential to reduce the possibility for delays in the development process and increase the likelihood that the draft publication will be approved for publication. Please notify the Chair </a:t>
            </a:r>
          </a:p>
          <a:p>
            <a:pPr algn="l"/>
            <a:r>
              <a:rPr lang="en-US" sz="800" dirty="0" smtClean="0">
                <a:solidFill>
                  <a:schemeClr val="tx1"/>
                </a:solidFill>
              </a:rPr>
              <a:t>Apurva </a:t>
            </a:r>
            <a:r>
              <a:rPr lang="en-US" sz="800" dirty="0" err="1" smtClean="0">
                <a:solidFill>
                  <a:schemeClr val="tx1"/>
                </a:solidFill>
              </a:rPr>
              <a:t>Mody</a:t>
            </a:r>
            <a:r>
              <a:rPr lang="en-US" sz="800" dirty="0" smtClean="0">
                <a:solidFill>
                  <a:schemeClr val="tx1"/>
                </a:solidFill>
              </a:rPr>
              <a:t> &lt;</a:t>
            </a:r>
            <a:r>
              <a:rPr lang="en-US" sz="800" dirty="0" smtClean="0">
                <a:solidFill>
                  <a:schemeClr val="tx1"/>
                </a:solidFill>
                <a:hlinkClick r:id="rId7"/>
              </a:rPr>
              <a:t>apurva.mody@ieee.org</a:t>
            </a:r>
            <a:r>
              <a:rPr lang="en-US" sz="800" dirty="0" smtClean="0">
                <a:solidFill>
                  <a:schemeClr val="tx1"/>
                </a:solidFill>
              </a:rPr>
              <a:t>&gt; </a:t>
            </a:r>
            <a:r>
              <a:rPr lang="en-US" sz="800" b="0" dirty="0" smtClean="0">
                <a:solidFill>
                  <a:schemeClr val="tx1"/>
                </a:solidFill>
              </a:rPr>
              <a:t>as </a:t>
            </a:r>
            <a:r>
              <a:rPr lang="en-US" sz="800" b="0" dirty="0">
                <a:solidFill>
                  <a:schemeClr val="tx1"/>
                </a:solidFill>
              </a:rPr>
              <a:t>early as possible, in written or electronic form, if patented technology (or technology under patent application) might be incorporated into a draft standard being developed within the IEEE 802.22 Working Group. </a:t>
            </a:r>
            <a:r>
              <a:rPr lang="en-US" sz="800" dirty="0">
                <a:solidFill>
                  <a:srgbClr val="003399"/>
                </a:solidFill>
              </a:rPr>
              <a:t>If you have questions, contact the IEEE Patent Committee Administrator at </a:t>
            </a:r>
            <a:r>
              <a:rPr lang="en-US" sz="800" dirty="0">
                <a:solidFill>
                  <a:srgbClr val="003399"/>
                </a:solidFill>
                <a:hlinkClick r:id="rId8"/>
              </a:rPr>
              <a:t>patcom@iee.org</a:t>
            </a:r>
            <a:r>
              <a:rPr lang="en-US" sz="800" dirty="0">
                <a:solidFill>
                  <a:srgbClr val="003399"/>
                </a:solidFill>
              </a:rPr>
              <a:t>.</a:t>
            </a:r>
            <a:endParaRPr lang="en-US" sz="800" dirty="0">
              <a:solidFill>
                <a:schemeClr val="tx1"/>
              </a:solidFill>
            </a:endParaRPr>
          </a:p>
          <a:p>
            <a:pPr algn="l">
              <a:spcBef>
                <a:spcPct val="50000"/>
              </a:spcBef>
            </a:pPr>
            <a:endParaRPr lang="en-US" sz="1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ko-KR" smtClean="0"/>
              <a:t>Oct. 2012</a:t>
            </a:r>
            <a:endParaRPr lang="en-US"/>
          </a:p>
        </p:txBody>
      </p:sp>
      <p:sp>
        <p:nvSpPr>
          <p:cNvPr id="5" name="Footer Placeholder 4"/>
          <p:cNvSpPr>
            <a:spLocks noGrp="1"/>
          </p:cNvSpPr>
          <p:nvPr>
            <p:ph type="ftr" sz="quarter" idx="11"/>
          </p:nvPr>
        </p:nvSpPr>
        <p:spPr/>
        <p:txBody>
          <a:bodyPr/>
          <a:lstStyle/>
          <a:p>
            <a:r>
              <a:rPr lang="en-US" smtClean="0"/>
              <a:t>Gwangzeen Ko, ETRI</a:t>
            </a:r>
            <a:endParaRPr lang="en-US"/>
          </a:p>
        </p:txBody>
      </p:sp>
      <p:sp>
        <p:nvSpPr>
          <p:cNvPr id="6" name="Slide Number Placeholder 5"/>
          <p:cNvSpPr>
            <a:spLocks noGrp="1"/>
          </p:cNvSpPr>
          <p:nvPr>
            <p:ph type="sldNum" sz="quarter" idx="12"/>
          </p:nvPr>
        </p:nvSpPr>
        <p:spPr/>
        <p:txBody>
          <a:bodyPr/>
          <a:lstStyle/>
          <a:p>
            <a:r>
              <a:rPr lang="en-US"/>
              <a:t>Slide </a:t>
            </a:r>
            <a:fld id="{4C38A405-1D0A-4219-9C63-125DD153E56D}" type="slidenum">
              <a:rPr lang="en-US"/>
              <a:pPr/>
              <a:t>10</a:t>
            </a:fld>
            <a:endParaRPr lang="en-US"/>
          </a:p>
        </p:txBody>
      </p:sp>
      <p:sp>
        <p:nvSpPr>
          <p:cNvPr id="10" name="타원형 설명선 1"/>
          <p:cNvSpPr>
            <a:spLocks noChangeArrowheads="1"/>
          </p:cNvSpPr>
          <p:nvPr/>
        </p:nvSpPr>
        <p:spPr bwMode="auto">
          <a:xfrm>
            <a:off x="1905000" y="4936827"/>
            <a:ext cx="2286000" cy="1079500"/>
          </a:xfrm>
          <a:prstGeom prst="wedgeEllipseCallout">
            <a:avLst>
              <a:gd name="adj1" fmla="val 23296"/>
              <a:gd name="adj2" fmla="val -124145"/>
            </a:avLst>
          </a:prstGeom>
          <a:solidFill>
            <a:srgbClr val="FF6600"/>
          </a:solidFill>
          <a:ln w="9525" algn="ctr">
            <a:solidFill>
              <a:srgbClr val="000000"/>
            </a:solidFill>
            <a:round/>
            <a:headEnd/>
            <a:tailEnd/>
          </a:ln>
        </p:spPr>
        <p:txBody>
          <a:bodyPr lIns="92075" tIns="46038" rIns="92075" bIns="46038" anchor="ctr"/>
          <a:lstStyle/>
          <a:p>
            <a:pPr defTabSz="914400" eaLnBrk="1" fontAlgn="auto" hangingPunct="1">
              <a:spcBef>
                <a:spcPts val="0"/>
              </a:spcBef>
              <a:spcAft>
                <a:spcPts val="0"/>
              </a:spcAft>
              <a:buClrTx/>
              <a:buSzTx/>
              <a:buFontTx/>
              <a:buNone/>
              <a:defRPr/>
            </a:pPr>
            <a:r>
              <a:rPr lang="en-US" altLang="ko-KR" sz="1000" kern="0" dirty="0">
                <a:solidFill>
                  <a:srgbClr val="000000"/>
                </a:solidFill>
                <a:cs typeface="Times New Roman" pitchFamily="18" charset="0"/>
              </a:rPr>
              <a:t>The propagation time for CPEs beyond 30km will be accommodated by scheduling of late upstream bursts</a:t>
            </a:r>
          </a:p>
        </p:txBody>
      </p:sp>
      <p:graphicFrame>
        <p:nvGraphicFramePr>
          <p:cNvPr id="11" name="Object 8"/>
          <p:cNvGraphicFramePr>
            <a:graphicFrameLocks noChangeAspect="1"/>
          </p:cNvGraphicFramePr>
          <p:nvPr>
            <p:extLst>
              <p:ext uri="{D42A27DB-BD31-4B8C-83A1-F6EECF244321}">
                <p14:modId xmlns:p14="http://schemas.microsoft.com/office/powerpoint/2010/main" val="1377073756"/>
              </p:ext>
            </p:extLst>
          </p:nvPr>
        </p:nvGraphicFramePr>
        <p:xfrm>
          <a:off x="1187450" y="1912639"/>
          <a:ext cx="7056438" cy="4684713"/>
        </p:xfrm>
        <a:graphic>
          <a:graphicData uri="http://schemas.openxmlformats.org/presentationml/2006/ole">
            <mc:AlternateContent xmlns:mc="http://schemas.openxmlformats.org/markup-compatibility/2006">
              <mc:Choice xmlns:v="urn:schemas-microsoft-com:vml" Requires="v">
                <p:oleObj spid="_x0000_s36881" name="Visio" r:id="rId4" imgW="11991022" imgH="8570119" progId="Visio.Drawing.11">
                  <p:embed/>
                </p:oleObj>
              </mc:Choice>
              <mc:Fallback>
                <p:oleObj name="Visio" r:id="rId4" imgW="11991022" imgH="8570119"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450" y="1912639"/>
                        <a:ext cx="7056438" cy="468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타원형 설명선 1"/>
          <p:cNvSpPr>
            <a:spLocks noChangeArrowheads="1"/>
          </p:cNvSpPr>
          <p:nvPr/>
        </p:nvSpPr>
        <p:spPr bwMode="auto">
          <a:xfrm>
            <a:off x="152400" y="2498427"/>
            <a:ext cx="2209800" cy="1214437"/>
          </a:xfrm>
          <a:prstGeom prst="wedgeEllipseCallout">
            <a:avLst>
              <a:gd name="adj1" fmla="val 63962"/>
              <a:gd name="adj2" fmla="val -3164"/>
            </a:avLst>
          </a:prstGeom>
          <a:solidFill>
            <a:srgbClr val="92D050"/>
          </a:solidFill>
          <a:ln w="9525" algn="ctr">
            <a:solidFill>
              <a:srgbClr val="000000"/>
            </a:solidFill>
            <a:round/>
            <a:headEnd/>
            <a:tailEnd/>
          </a:ln>
        </p:spPr>
        <p:txBody>
          <a:bodyPr lIns="92075" tIns="46038" rIns="92075" bIns="46038" anchor="ctr"/>
          <a:lstStyle/>
          <a:p>
            <a:pPr algn="ctr" defTabSz="914400" eaLnBrk="1" hangingPunct="1">
              <a:buClrTx/>
              <a:buSzTx/>
              <a:buFontTx/>
              <a:buNone/>
            </a:pPr>
            <a:r>
              <a:rPr lang="en-US" altLang="ko-KR" sz="1000">
                <a:solidFill>
                  <a:srgbClr val="000000"/>
                </a:solidFill>
                <a:ea typeface="굴림" pitchFamily="50" charset="-127"/>
                <a:cs typeface="Times New Roman" pitchFamily="18" charset="0"/>
              </a:rPr>
              <a:t>The allocation of burst could be based on distance of CPE from BS  in order to compensate the propagation delay under overlapping cells</a:t>
            </a:r>
            <a:endParaRPr lang="ko-KR" altLang="en-US" sz="1000">
              <a:solidFill>
                <a:srgbClr val="000000"/>
              </a:solidFill>
              <a:ea typeface="굴림" pitchFamily="50" charset="-127"/>
              <a:cs typeface="Times New Roman" pitchFamily="18" charset="0"/>
            </a:endParaRPr>
          </a:p>
        </p:txBody>
      </p:sp>
      <p:sp>
        <p:nvSpPr>
          <p:cNvPr id="13" name="타원형 설명선 8"/>
          <p:cNvSpPr>
            <a:spLocks noChangeArrowheads="1"/>
          </p:cNvSpPr>
          <p:nvPr/>
        </p:nvSpPr>
        <p:spPr bwMode="auto">
          <a:xfrm>
            <a:off x="4675188" y="4612977"/>
            <a:ext cx="1295400" cy="649287"/>
          </a:xfrm>
          <a:prstGeom prst="wedgeEllipseCallout">
            <a:avLst>
              <a:gd name="adj1" fmla="val -85972"/>
              <a:gd name="adj2" fmla="val -104380"/>
            </a:avLst>
          </a:prstGeom>
          <a:solidFill>
            <a:srgbClr val="FFFFCC"/>
          </a:solidFill>
          <a:ln w="9525" algn="ctr">
            <a:solidFill>
              <a:srgbClr val="000000"/>
            </a:solidFill>
            <a:round/>
            <a:headEnd/>
            <a:tailEnd/>
          </a:ln>
        </p:spPr>
        <p:txBody>
          <a:bodyPr lIns="92075" tIns="46038" rIns="92075" bIns="46038" anchor="ctr"/>
          <a:lstStyle/>
          <a:p>
            <a:pPr defTabSz="914400" eaLnBrk="1" hangingPunct="1">
              <a:buClrTx/>
              <a:buSzTx/>
              <a:buFontTx/>
              <a:buNone/>
            </a:pPr>
            <a:r>
              <a:rPr lang="en-US" altLang="ko-KR" sz="1000">
                <a:solidFill>
                  <a:srgbClr val="000000"/>
                </a:solidFill>
                <a:ea typeface="굴림" pitchFamily="50" charset="-127"/>
                <a:cs typeface="Times New Roman" pitchFamily="18" charset="0"/>
              </a:rPr>
              <a:t>Contention for all CBP transmitters</a:t>
            </a:r>
            <a:endParaRPr lang="ko-KR" altLang="en-US" sz="1000">
              <a:solidFill>
                <a:srgbClr val="000000"/>
              </a:solidFill>
              <a:ea typeface="굴림" pitchFamily="50" charset="-127"/>
              <a:cs typeface="Times New Roman" pitchFamily="18" charset="0"/>
            </a:endParaRPr>
          </a:p>
        </p:txBody>
      </p:sp>
      <p:sp>
        <p:nvSpPr>
          <p:cNvPr id="16" name="Rectangle 2"/>
          <p:cNvSpPr>
            <a:spLocks noGrp="1" noChangeArrowheads="1"/>
          </p:cNvSpPr>
          <p:nvPr>
            <p:ph type="title"/>
          </p:nvPr>
        </p:nvSpPr>
        <p:spPr>
          <a:xfrm>
            <a:off x="685800" y="685800"/>
            <a:ext cx="7772400" cy="1066800"/>
          </a:xfrm>
        </p:spPr>
        <p:txBody>
          <a:bodyPr/>
          <a:lstStyle/>
          <a:p>
            <a:r>
              <a:rPr lang="en-US" dirty="0" smtClean="0"/>
              <a:t>IEEE 802.22 Frame Structure Review[2]</a:t>
            </a:r>
            <a:br>
              <a:rPr lang="en-US" dirty="0" smtClean="0"/>
            </a:br>
            <a:r>
              <a:rPr lang="en-US" sz="2400" dirty="0" smtClean="0"/>
              <a:t>(Operation Concept)</a:t>
            </a:r>
            <a:endParaRPr lang="en-US" sz="2400" dirty="0"/>
          </a:p>
        </p:txBody>
      </p:sp>
    </p:spTree>
    <p:extLst>
      <p:ext uri="{BB962C8B-B14F-4D97-AF65-F5344CB8AC3E}">
        <p14:creationId xmlns:p14="http://schemas.microsoft.com/office/powerpoint/2010/main" val="21332182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ko-KR" smtClean="0"/>
              <a:t>Oct. 2012</a:t>
            </a:r>
            <a:endParaRPr lang="en-US"/>
          </a:p>
        </p:txBody>
      </p:sp>
      <p:sp>
        <p:nvSpPr>
          <p:cNvPr id="5" name="Footer Placeholder 4"/>
          <p:cNvSpPr>
            <a:spLocks noGrp="1"/>
          </p:cNvSpPr>
          <p:nvPr>
            <p:ph type="ftr" sz="quarter" idx="11"/>
          </p:nvPr>
        </p:nvSpPr>
        <p:spPr/>
        <p:txBody>
          <a:bodyPr/>
          <a:lstStyle/>
          <a:p>
            <a:r>
              <a:rPr lang="en-US" smtClean="0"/>
              <a:t>Gwangzeen Ko, ETRI</a:t>
            </a:r>
            <a:endParaRPr lang="en-US"/>
          </a:p>
        </p:txBody>
      </p:sp>
      <p:sp>
        <p:nvSpPr>
          <p:cNvPr id="6" name="Slide Number Placeholder 5"/>
          <p:cNvSpPr>
            <a:spLocks noGrp="1"/>
          </p:cNvSpPr>
          <p:nvPr>
            <p:ph type="sldNum" sz="quarter" idx="12"/>
          </p:nvPr>
        </p:nvSpPr>
        <p:spPr/>
        <p:txBody>
          <a:bodyPr/>
          <a:lstStyle/>
          <a:p>
            <a:r>
              <a:rPr lang="en-US"/>
              <a:t>Slide </a:t>
            </a:r>
            <a:fld id="{4C38A405-1D0A-4219-9C63-125DD153E56D}" type="slidenum">
              <a:rPr lang="en-US"/>
              <a:pPr/>
              <a:t>11</a:t>
            </a:fld>
            <a:endParaRPr lang="en-US"/>
          </a:p>
        </p:txBody>
      </p:sp>
      <p:sp>
        <p:nvSpPr>
          <p:cNvPr id="16386" name="Rectangle 2"/>
          <p:cNvSpPr>
            <a:spLocks noGrp="1" noChangeArrowheads="1"/>
          </p:cNvSpPr>
          <p:nvPr>
            <p:ph type="title"/>
          </p:nvPr>
        </p:nvSpPr>
        <p:spPr/>
        <p:txBody>
          <a:bodyPr/>
          <a:lstStyle/>
          <a:p>
            <a:r>
              <a:rPr lang="en-US" sz="2800" dirty="0" smtClean="0"/>
              <a:t>Proposed IEEE 802.22b Frame </a:t>
            </a:r>
            <a:r>
              <a:rPr lang="en-US" sz="2800" dirty="0"/>
              <a:t>Structure </a:t>
            </a:r>
            <a:r>
              <a:rPr lang="en-US" sz="2800" dirty="0" smtClean="0"/>
              <a:t/>
            </a:r>
            <a:br>
              <a:rPr lang="en-US" sz="2800" dirty="0" smtClean="0"/>
            </a:br>
            <a:r>
              <a:rPr lang="en-US" sz="2800" dirty="0" smtClean="0"/>
              <a:t>: Design Direction</a:t>
            </a:r>
            <a:endParaRPr lang="en-US" sz="2800" dirty="0"/>
          </a:p>
        </p:txBody>
      </p:sp>
      <p:sp>
        <p:nvSpPr>
          <p:cNvPr id="7" name="Rectangle 3"/>
          <p:cNvSpPr txBox="1">
            <a:spLocks noChangeArrowheads="1"/>
          </p:cNvSpPr>
          <p:nvPr/>
        </p:nvSpPr>
        <p:spPr bwMode="auto">
          <a:xfrm>
            <a:off x="685800" y="198528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000">
                <a:solidFill>
                  <a:schemeClr val="tx1"/>
                </a:solidFill>
                <a:latin typeface="+mn-lt"/>
              </a:defRPr>
            </a:lvl2pPr>
            <a:lvl3pPr marL="1085850" indent="-228600" algn="l" rtl="0" eaLnBrk="1" fontAlgn="base" latinLnBrk="1" hangingPunct="1">
              <a:spcBef>
                <a:spcPct val="20000"/>
              </a:spcBef>
              <a:spcAft>
                <a:spcPct val="0"/>
              </a:spcAft>
              <a:buChar char="•"/>
              <a:defRPr>
                <a:solidFill>
                  <a:schemeClr val="tx1"/>
                </a:solidFill>
                <a:latin typeface="+mn-lt"/>
              </a:defRPr>
            </a:lvl3pPr>
            <a:lvl4pPr marL="1428750" indent="-228600" algn="l" rtl="0" eaLnBrk="1" fontAlgn="base" latinLnBrk="1" hangingPunct="1">
              <a:spcBef>
                <a:spcPct val="20000"/>
              </a:spcBef>
              <a:spcAft>
                <a:spcPct val="0"/>
              </a:spcAft>
              <a:buChar char="–"/>
              <a:defRPr sz="1600">
                <a:solidFill>
                  <a:schemeClr val="tx1"/>
                </a:solidFill>
                <a:latin typeface="+mn-lt"/>
              </a:defRPr>
            </a:lvl4pPr>
            <a:lvl5pPr marL="1771650" indent="-228600" algn="l" rtl="0" eaLnBrk="1" fontAlgn="base" latinLnBrk="1" hangingPunct="1">
              <a:spcBef>
                <a:spcPct val="20000"/>
              </a:spcBef>
              <a:spcAft>
                <a:spcPct val="0"/>
              </a:spcAft>
              <a:buChar char="•"/>
              <a:defRPr sz="1600">
                <a:solidFill>
                  <a:schemeClr val="tx1"/>
                </a:solidFill>
                <a:latin typeface="+mn-lt"/>
              </a:defRPr>
            </a:lvl5pPr>
            <a:lvl6pPr marL="2228850" indent="-228600" algn="l" rtl="0" eaLnBrk="1" fontAlgn="base" latinLnBrk="1" hangingPunct="1">
              <a:spcBef>
                <a:spcPct val="20000"/>
              </a:spcBef>
              <a:spcAft>
                <a:spcPct val="0"/>
              </a:spcAft>
              <a:buChar char="•"/>
              <a:defRPr sz="1600">
                <a:solidFill>
                  <a:schemeClr val="tx1"/>
                </a:solidFill>
                <a:latin typeface="+mn-lt"/>
              </a:defRPr>
            </a:lvl6pPr>
            <a:lvl7pPr marL="2686050" indent="-228600" algn="l" rtl="0" eaLnBrk="1" fontAlgn="base" latinLnBrk="1" hangingPunct="1">
              <a:spcBef>
                <a:spcPct val="20000"/>
              </a:spcBef>
              <a:spcAft>
                <a:spcPct val="0"/>
              </a:spcAft>
              <a:buChar char="•"/>
              <a:defRPr sz="1600">
                <a:solidFill>
                  <a:schemeClr val="tx1"/>
                </a:solidFill>
                <a:latin typeface="+mn-lt"/>
              </a:defRPr>
            </a:lvl7pPr>
            <a:lvl8pPr marL="3143250" indent="-228600" algn="l" rtl="0" eaLnBrk="1" fontAlgn="base" latinLnBrk="1" hangingPunct="1">
              <a:spcBef>
                <a:spcPct val="20000"/>
              </a:spcBef>
              <a:spcAft>
                <a:spcPct val="0"/>
              </a:spcAft>
              <a:buChar char="•"/>
              <a:defRPr sz="1600">
                <a:solidFill>
                  <a:schemeClr val="tx1"/>
                </a:solidFill>
                <a:latin typeface="+mn-lt"/>
              </a:defRPr>
            </a:lvl8pPr>
            <a:lvl9pPr marL="3600450" indent="-228600" algn="l" rtl="0" eaLnBrk="1" fontAlgn="base" latinLnBrk="1" hangingPunct="1">
              <a:spcBef>
                <a:spcPct val="20000"/>
              </a:spcBef>
              <a:spcAft>
                <a:spcPct val="0"/>
              </a:spcAft>
              <a:buChar char="•"/>
              <a:defRPr sz="1600">
                <a:solidFill>
                  <a:schemeClr val="tx1"/>
                </a:solidFill>
                <a:latin typeface="+mn-lt"/>
              </a:defRPr>
            </a:lvl9pPr>
          </a:lstStyle>
          <a:p>
            <a:r>
              <a:rPr lang="en-US" dirty="0" smtClean="0"/>
              <a:t>HCPE-BS links</a:t>
            </a:r>
          </a:p>
          <a:p>
            <a:pPr lvl="1"/>
            <a:r>
              <a:rPr lang="en-GB" altLang="ko-KR" dirty="0" smtClean="0"/>
              <a:t>Use existing 802.22-2011 standard</a:t>
            </a:r>
          </a:p>
          <a:p>
            <a:pPr lvl="1"/>
            <a:r>
              <a:rPr lang="en-GB" altLang="ko-KR" dirty="0" smtClean="0"/>
              <a:t>Add high capacity supporting features </a:t>
            </a:r>
          </a:p>
          <a:p>
            <a:pPr lvl="1"/>
            <a:endParaRPr lang="en-GB" altLang="ko-KR" sz="1600" dirty="0" smtClean="0"/>
          </a:p>
          <a:p>
            <a:r>
              <a:rPr lang="en-US" altLang="ko-KR" dirty="0" smtClean="0"/>
              <a:t>LCPE-HCPE links</a:t>
            </a:r>
            <a:endParaRPr lang="en-US" altLang="ko-KR" dirty="0"/>
          </a:p>
          <a:p>
            <a:pPr lvl="1"/>
            <a:r>
              <a:rPr lang="en-GB" altLang="ko-KR" dirty="0" smtClean="0"/>
              <a:t>Newly defined LCPE-HCPE time slot called SGS(Smart Grid Slot)</a:t>
            </a:r>
          </a:p>
          <a:p>
            <a:pPr lvl="1"/>
            <a:r>
              <a:rPr lang="en-GB" altLang="ko-KR" dirty="0" smtClean="0"/>
              <a:t>SGS slot can be used both reservation and contention access</a:t>
            </a:r>
            <a:endParaRPr lang="en-GB" altLang="ko-KR" dirty="0"/>
          </a:p>
          <a:p>
            <a:pPr lvl="2"/>
            <a:r>
              <a:rPr lang="en-GB" altLang="ko-KR" sz="1600" dirty="0" smtClean="0"/>
              <a:t>When 802.22b WG decide access mechanism, remaining structure will be modified additionally</a:t>
            </a:r>
            <a:endParaRPr lang="en-GB" altLang="ko-KR" sz="1600" dirty="0"/>
          </a:p>
          <a:p>
            <a:pPr lvl="2"/>
            <a:endParaRPr lang="en-GB" altLang="ko-KR" dirty="0"/>
          </a:p>
          <a:p>
            <a:pPr lvl="2"/>
            <a:endParaRPr lang="en-GB" altLang="ko-KR" sz="1600" dirty="0" smtClean="0"/>
          </a:p>
        </p:txBody>
      </p:sp>
    </p:spTree>
    <p:extLst>
      <p:ext uri="{BB962C8B-B14F-4D97-AF65-F5344CB8AC3E}">
        <p14:creationId xmlns:p14="http://schemas.microsoft.com/office/powerpoint/2010/main" val="3073107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ko-KR" smtClean="0"/>
              <a:t>Oct. 2012</a:t>
            </a:r>
            <a:endParaRPr lang="en-US"/>
          </a:p>
        </p:txBody>
      </p:sp>
      <p:sp>
        <p:nvSpPr>
          <p:cNvPr id="5" name="Footer Placeholder 4"/>
          <p:cNvSpPr>
            <a:spLocks noGrp="1"/>
          </p:cNvSpPr>
          <p:nvPr>
            <p:ph type="ftr" sz="quarter" idx="11"/>
          </p:nvPr>
        </p:nvSpPr>
        <p:spPr/>
        <p:txBody>
          <a:bodyPr/>
          <a:lstStyle/>
          <a:p>
            <a:r>
              <a:rPr lang="en-US" smtClean="0"/>
              <a:t>Gwangzeen Ko, ETRI</a:t>
            </a:r>
            <a:endParaRPr lang="en-US"/>
          </a:p>
        </p:txBody>
      </p:sp>
      <p:sp>
        <p:nvSpPr>
          <p:cNvPr id="6" name="Slide Number Placeholder 5"/>
          <p:cNvSpPr>
            <a:spLocks noGrp="1"/>
          </p:cNvSpPr>
          <p:nvPr>
            <p:ph type="sldNum" sz="quarter" idx="12"/>
          </p:nvPr>
        </p:nvSpPr>
        <p:spPr/>
        <p:txBody>
          <a:bodyPr/>
          <a:lstStyle/>
          <a:p>
            <a:r>
              <a:rPr lang="en-US"/>
              <a:t>Slide </a:t>
            </a:r>
            <a:fld id="{4C38A405-1D0A-4219-9C63-125DD153E56D}" type="slidenum">
              <a:rPr lang="en-US"/>
              <a:pPr/>
              <a:t>12</a:t>
            </a:fld>
            <a:endParaRPr lang="en-US"/>
          </a:p>
        </p:txBody>
      </p:sp>
      <p:sp>
        <p:nvSpPr>
          <p:cNvPr id="16386" name="Rectangle 2"/>
          <p:cNvSpPr>
            <a:spLocks noGrp="1" noChangeArrowheads="1"/>
          </p:cNvSpPr>
          <p:nvPr>
            <p:ph type="title"/>
          </p:nvPr>
        </p:nvSpPr>
        <p:spPr/>
        <p:txBody>
          <a:bodyPr/>
          <a:lstStyle/>
          <a:p>
            <a:r>
              <a:rPr lang="en-US" sz="2800" dirty="0" smtClean="0"/>
              <a:t>Proposed IEEE 802.22b Frame </a:t>
            </a:r>
            <a:r>
              <a:rPr lang="en-US" sz="2800" dirty="0"/>
              <a:t>Structure </a:t>
            </a:r>
            <a:r>
              <a:rPr lang="en-US" sz="2800" dirty="0" smtClean="0"/>
              <a:t/>
            </a:r>
            <a:br>
              <a:rPr lang="en-US" sz="2800" dirty="0" smtClean="0"/>
            </a:br>
            <a:r>
              <a:rPr lang="en-US" sz="2800" dirty="0" smtClean="0"/>
              <a:t>: Simplest Change with Current Standard</a:t>
            </a:r>
            <a:endParaRPr lang="en-US" sz="2800" dirty="0"/>
          </a:p>
        </p:txBody>
      </p:sp>
      <p:graphicFrame>
        <p:nvGraphicFramePr>
          <p:cNvPr id="2" name="개체 1"/>
          <p:cNvGraphicFramePr>
            <a:graphicFrameLocks noChangeAspect="1"/>
          </p:cNvGraphicFramePr>
          <p:nvPr>
            <p:extLst>
              <p:ext uri="{D42A27DB-BD31-4B8C-83A1-F6EECF244321}">
                <p14:modId xmlns:p14="http://schemas.microsoft.com/office/powerpoint/2010/main" val="922717659"/>
              </p:ext>
            </p:extLst>
          </p:nvPr>
        </p:nvGraphicFramePr>
        <p:xfrm>
          <a:off x="899592" y="1735618"/>
          <a:ext cx="7297762" cy="4861734"/>
        </p:xfrm>
        <a:graphic>
          <a:graphicData uri="http://schemas.openxmlformats.org/presentationml/2006/ole">
            <mc:AlternateContent xmlns:mc="http://schemas.openxmlformats.org/markup-compatibility/2006">
              <mc:Choice xmlns:v="urn:schemas-microsoft-com:vml" Requires="v">
                <p:oleObj spid="_x0000_s37904" name="Visio" r:id="rId4" imgW="9262410" imgH="6168147" progId="Visio.Drawing.11">
                  <p:embed/>
                </p:oleObj>
              </mc:Choice>
              <mc:Fallback>
                <p:oleObj name="Visio" r:id="rId4" imgW="9262410" imgH="6168147" progId="Visio.Drawing.11">
                  <p:embed/>
                  <p:pic>
                    <p:nvPicPr>
                      <p:cNvPr id="0" name=""/>
                      <p:cNvPicPr/>
                      <p:nvPr/>
                    </p:nvPicPr>
                    <p:blipFill>
                      <a:blip r:embed="rId5"/>
                      <a:stretch>
                        <a:fillRect/>
                      </a:stretch>
                    </p:blipFill>
                    <p:spPr>
                      <a:xfrm>
                        <a:off x="899592" y="1735618"/>
                        <a:ext cx="7297762" cy="4861734"/>
                      </a:xfrm>
                      <a:prstGeom prst="rect">
                        <a:avLst/>
                      </a:prstGeom>
                    </p:spPr>
                  </p:pic>
                </p:oleObj>
              </mc:Fallback>
            </mc:AlternateContent>
          </a:graphicData>
        </a:graphic>
      </p:graphicFrame>
    </p:spTree>
    <p:extLst>
      <p:ext uri="{BB962C8B-B14F-4D97-AF65-F5344CB8AC3E}">
        <p14:creationId xmlns:p14="http://schemas.microsoft.com/office/powerpoint/2010/main" val="14724974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ko-KR" smtClean="0"/>
              <a:t>Oct. 2012</a:t>
            </a:r>
            <a:endParaRPr lang="en-US"/>
          </a:p>
        </p:txBody>
      </p:sp>
      <p:sp>
        <p:nvSpPr>
          <p:cNvPr id="5" name="Footer Placeholder 4"/>
          <p:cNvSpPr>
            <a:spLocks noGrp="1"/>
          </p:cNvSpPr>
          <p:nvPr>
            <p:ph type="ftr" sz="quarter" idx="11"/>
          </p:nvPr>
        </p:nvSpPr>
        <p:spPr/>
        <p:txBody>
          <a:bodyPr/>
          <a:lstStyle/>
          <a:p>
            <a:r>
              <a:rPr lang="en-US" smtClean="0"/>
              <a:t>Gwangzeen Ko, ETRI</a:t>
            </a:r>
            <a:endParaRPr lang="en-US"/>
          </a:p>
        </p:txBody>
      </p:sp>
      <p:sp>
        <p:nvSpPr>
          <p:cNvPr id="6" name="Slide Number Placeholder 5"/>
          <p:cNvSpPr>
            <a:spLocks noGrp="1"/>
          </p:cNvSpPr>
          <p:nvPr>
            <p:ph type="sldNum" sz="quarter" idx="12"/>
          </p:nvPr>
        </p:nvSpPr>
        <p:spPr/>
        <p:txBody>
          <a:bodyPr/>
          <a:lstStyle/>
          <a:p>
            <a:r>
              <a:rPr lang="en-US"/>
              <a:t>Slide </a:t>
            </a:r>
            <a:fld id="{4C38A405-1D0A-4219-9C63-125DD153E56D}" type="slidenum">
              <a:rPr lang="en-US"/>
              <a:pPr/>
              <a:t>13</a:t>
            </a:fld>
            <a:endParaRPr lang="en-US"/>
          </a:p>
        </p:txBody>
      </p:sp>
      <p:sp>
        <p:nvSpPr>
          <p:cNvPr id="16386" name="Rectangle 2"/>
          <p:cNvSpPr>
            <a:spLocks noGrp="1" noChangeArrowheads="1"/>
          </p:cNvSpPr>
          <p:nvPr>
            <p:ph type="title"/>
          </p:nvPr>
        </p:nvSpPr>
        <p:spPr/>
        <p:txBody>
          <a:bodyPr/>
          <a:lstStyle/>
          <a:p>
            <a:r>
              <a:rPr lang="en-US" sz="2800" dirty="0" smtClean="0"/>
              <a:t>Proposed IEEE 802.22b Frame </a:t>
            </a:r>
            <a:r>
              <a:rPr lang="en-US" sz="2800" dirty="0"/>
              <a:t>Structure </a:t>
            </a:r>
            <a:r>
              <a:rPr lang="en-US" sz="2800" dirty="0" smtClean="0"/>
              <a:t/>
            </a:r>
            <a:br>
              <a:rPr lang="en-US" sz="2800" dirty="0" smtClean="0"/>
            </a:br>
            <a:r>
              <a:rPr lang="en-US" sz="2800" dirty="0" smtClean="0"/>
              <a:t>: Pros and Cons</a:t>
            </a:r>
            <a:endParaRPr lang="en-US" sz="2800" dirty="0"/>
          </a:p>
        </p:txBody>
      </p:sp>
      <p:sp>
        <p:nvSpPr>
          <p:cNvPr id="7" name="Rectangle 3"/>
          <p:cNvSpPr txBox="1">
            <a:spLocks noChangeArrowheads="1"/>
          </p:cNvSpPr>
          <p:nvPr/>
        </p:nvSpPr>
        <p:spPr bwMode="auto">
          <a:xfrm>
            <a:off x="685800" y="1985280"/>
            <a:ext cx="7918648" cy="4180024"/>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000">
                <a:solidFill>
                  <a:schemeClr val="tx1"/>
                </a:solidFill>
                <a:latin typeface="+mn-lt"/>
              </a:defRPr>
            </a:lvl2pPr>
            <a:lvl3pPr marL="1085850" indent="-228600" algn="l" rtl="0" eaLnBrk="1" fontAlgn="base" latinLnBrk="1" hangingPunct="1">
              <a:spcBef>
                <a:spcPct val="20000"/>
              </a:spcBef>
              <a:spcAft>
                <a:spcPct val="0"/>
              </a:spcAft>
              <a:buChar char="•"/>
              <a:defRPr>
                <a:solidFill>
                  <a:schemeClr val="tx1"/>
                </a:solidFill>
                <a:latin typeface="+mn-lt"/>
              </a:defRPr>
            </a:lvl3pPr>
            <a:lvl4pPr marL="1428750" indent="-228600" algn="l" rtl="0" eaLnBrk="1" fontAlgn="base" latinLnBrk="1" hangingPunct="1">
              <a:spcBef>
                <a:spcPct val="20000"/>
              </a:spcBef>
              <a:spcAft>
                <a:spcPct val="0"/>
              </a:spcAft>
              <a:buChar char="–"/>
              <a:defRPr sz="1600">
                <a:solidFill>
                  <a:schemeClr val="tx1"/>
                </a:solidFill>
                <a:latin typeface="+mn-lt"/>
              </a:defRPr>
            </a:lvl4pPr>
            <a:lvl5pPr marL="1771650" indent="-228600" algn="l" rtl="0" eaLnBrk="1" fontAlgn="base" latinLnBrk="1" hangingPunct="1">
              <a:spcBef>
                <a:spcPct val="20000"/>
              </a:spcBef>
              <a:spcAft>
                <a:spcPct val="0"/>
              </a:spcAft>
              <a:buChar char="•"/>
              <a:defRPr sz="1600">
                <a:solidFill>
                  <a:schemeClr val="tx1"/>
                </a:solidFill>
                <a:latin typeface="+mn-lt"/>
              </a:defRPr>
            </a:lvl5pPr>
            <a:lvl6pPr marL="2228850" indent="-228600" algn="l" rtl="0" eaLnBrk="1" fontAlgn="base" latinLnBrk="1" hangingPunct="1">
              <a:spcBef>
                <a:spcPct val="20000"/>
              </a:spcBef>
              <a:spcAft>
                <a:spcPct val="0"/>
              </a:spcAft>
              <a:buChar char="•"/>
              <a:defRPr sz="1600">
                <a:solidFill>
                  <a:schemeClr val="tx1"/>
                </a:solidFill>
                <a:latin typeface="+mn-lt"/>
              </a:defRPr>
            </a:lvl6pPr>
            <a:lvl7pPr marL="2686050" indent="-228600" algn="l" rtl="0" eaLnBrk="1" fontAlgn="base" latinLnBrk="1" hangingPunct="1">
              <a:spcBef>
                <a:spcPct val="20000"/>
              </a:spcBef>
              <a:spcAft>
                <a:spcPct val="0"/>
              </a:spcAft>
              <a:buChar char="•"/>
              <a:defRPr sz="1600">
                <a:solidFill>
                  <a:schemeClr val="tx1"/>
                </a:solidFill>
                <a:latin typeface="+mn-lt"/>
              </a:defRPr>
            </a:lvl7pPr>
            <a:lvl8pPr marL="3143250" indent="-228600" algn="l" rtl="0" eaLnBrk="1" fontAlgn="base" latinLnBrk="1" hangingPunct="1">
              <a:spcBef>
                <a:spcPct val="20000"/>
              </a:spcBef>
              <a:spcAft>
                <a:spcPct val="0"/>
              </a:spcAft>
              <a:buChar char="•"/>
              <a:defRPr sz="1600">
                <a:solidFill>
                  <a:schemeClr val="tx1"/>
                </a:solidFill>
                <a:latin typeface="+mn-lt"/>
              </a:defRPr>
            </a:lvl8pPr>
            <a:lvl9pPr marL="3600450" indent="-228600" algn="l" rtl="0" eaLnBrk="1" fontAlgn="base" latinLnBrk="1" hangingPunct="1">
              <a:spcBef>
                <a:spcPct val="20000"/>
              </a:spcBef>
              <a:spcAft>
                <a:spcPct val="0"/>
              </a:spcAft>
              <a:buChar char="•"/>
              <a:defRPr sz="1600">
                <a:solidFill>
                  <a:schemeClr val="tx1"/>
                </a:solidFill>
                <a:latin typeface="+mn-lt"/>
              </a:defRPr>
            </a:lvl9pPr>
          </a:lstStyle>
          <a:p>
            <a:r>
              <a:rPr lang="en-US" dirty="0" smtClean="0"/>
              <a:t>Pros</a:t>
            </a:r>
          </a:p>
          <a:p>
            <a:pPr lvl="1"/>
            <a:r>
              <a:rPr lang="en-GB" altLang="ko-KR" dirty="0" smtClean="0"/>
              <a:t>Smallest change for current 802.22-2011 standard</a:t>
            </a:r>
          </a:p>
          <a:p>
            <a:pPr lvl="1"/>
            <a:r>
              <a:rPr lang="en-GB" altLang="ko-KR" dirty="0" smtClean="0"/>
              <a:t>Supporting for coexistence with 802.22-2011</a:t>
            </a:r>
          </a:p>
          <a:p>
            <a:pPr lvl="1"/>
            <a:r>
              <a:rPr lang="en-GB" altLang="ko-KR" dirty="0" smtClean="0"/>
              <a:t>Supporting for independent operation time slot of 802.22b between LCPE and HCPE</a:t>
            </a:r>
          </a:p>
          <a:p>
            <a:pPr lvl="2"/>
            <a:r>
              <a:rPr lang="en-GB" altLang="ko-KR" sz="1600" dirty="0" smtClean="0"/>
              <a:t>Independent for 802.22b LCPE PHY features </a:t>
            </a:r>
            <a:endParaRPr lang="en-GB" altLang="ko-KR" sz="1600" dirty="0"/>
          </a:p>
          <a:p>
            <a:pPr lvl="2"/>
            <a:r>
              <a:rPr lang="en-GB" altLang="ko-KR" sz="1600" dirty="0" smtClean="0"/>
              <a:t>Independent for 802.22b LCPE MAC features</a:t>
            </a:r>
          </a:p>
          <a:p>
            <a:r>
              <a:rPr lang="en-US" altLang="ko-KR" dirty="0" smtClean="0"/>
              <a:t>Cons</a:t>
            </a:r>
            <a:endParaRPr lang="en-US" altLang="ko-KR" dirty="0"/>
          </a:p>
          <a:p>
            <a:pPr lvl="1"/>
            <a:r>
              <a:rPr lang="en-GB" altLang="ko-KR" dirty="0" smtClean="0"/>
              <a:t>Capacity degradation as much as supporting of 802.22-2011 features</a:t>
            </a:r>
          </a:p>
          <a:p>
            <a:pPr lvl="1"/>
            <a:r>
              <a:rPr lang="en-GB" altLang="ko-KR" dirty="0" smtClean="0"/>
              <a:t>Required new HCPE features in order to support connection between HCPE and LCPE </a:t>
            </a:r>
            <a:r>
              <a:rPr lang="en-GB" altLang="ko-KR" dirty="0" smtClean="0">
                <a:sym typeface="Wingdings" pitchFamily="2" charset="2"/>
              </a:rPr>
              <a:t> essential requirements of 802.22b</a:t>
            </a:r>
            <a:endParaRPr lang="en-GB" altLang="ko-KR" dirty="0"/>
          </a:p>
          <a:p>
            <a:pPr lvl="2"/>
            <a:endParaRPr lang="en-GB" altLang="ko-KR" sz="1600" dirty="0" smtClean="0"/>
          </a:p>
        </p:txBody>
      </p:sp>
    </p:spTree>
    <p:extLst>
      <p:ext uri="{BB962C8B-B14F-4D97-AF65-F5344CB8AC3E}">
        <p14:creationId xmlns:p14="http://schemas.microsoft.com/office/powerpoint/2010/main" val="29284638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ko-KR" smtClean="0"/>
              <a:t>Oct. 2012</a:t>
            </a:r>
            <a:endParaRPr lang="en-US"/>
          </a:p>
        </p:txBody>
      </p:sp>
      <p:sp>
        <p:nvSpPr>
          <p:cNvPr id="5" name="Footer Placeholder 4"/>
          <p:cNvSpPr>
            <a:spLocks noGrp="1"/>
          </p:cNvSpPr>
          <p:nvPr>
            <p:ph type="ftr" sz="quarter" idx="11"/>
          </p:nvPr>
        </p:nvSpPr>
        <p:spPr/>
        <p:txBody>
          <a:bodyPr/>
          <a:lstStyle/>
          <a:p>
            <a:r>
              <a:rPr lang="en-US" smtClean="0"/>
              <a:t>Gwangzeen Ko, ETRI</a:t>
            </a:r>
            <a:endParaRPr lang="en-US"/>
          </a:p>
        </p:txBody>
      </p:sp>
      <p:sp>
        <p:nvSpPr>
          <p:cNvPr id="6" name="Slide Number Placeholder 5"/>
          <p:cNvSpPr>
            <a:spLocks noGrp="1"/>
          </p:cNvSpPr>
          <p:nvPr>
            <p:ph type="sldNum" sz="quarter" idx="12"/>
          </p:nvPr>
        </p:nvSpPr>
        <p:spPr/>
        <p:txBody>
          <a:bodyPr/>
          <a:lstStyle/>
          <a:p>
            <a:r>
              <a:rPr lang="en-US"/>
              <a:t>Slide </a:t>
            </a:r>
            <a:fld id="{4C38A405-1D0A-4219-9C63-125DD153E56D}" type="slidenum">
              <a:rPr lang="en-US"/>
              <a:pPr/>
              <a:t>14</a:t>
            </a:fld>
            <a:endParaRPr lang="en-US"/>
          </a:p>
        </p:txBody>
      </p:sp>
      <p:sp>
        <p:nvSpPr>
          <p:cNvPr id="16386" name="Rectangle 2"/>
          <p:cNvSpPr>
            <a:spLocks noGrp="1" noChangeArrowheads="1"/>
          </p:cNvSpPr>
          <p:nvPr>
            <p:ph type="title"/>
          </p:nvPr>
        </p:nvSpPr>
        <p:spPr/>
        <p:txBody>
          <a:bodyPr/>
          <a:lstStyle/>
          <a:p>
            <a:r>
              <a:rPr lang="en-US" altLang="ko-KR" dirty="0"/>
              <a:t>Proposed IEEE 802.22b Frame Structure </a:t>
            </a:r>
            <a:br>
              <a:rPr lang="en-US" altLang="ko-KR" dirty="0"/>
            </a:br>
            <a:r>
              <a:rPr lang="en-US" altLang="ko-KR" dirty="0"/>
              <a:t>: </a:t>
            </a:r>
            <a:r>
              <a:rPr lang="en-US" altLang="ko-KR" dirty="0" smtClean="0"/>
              <a:t>SGW used cases</a:t>
            </a:r>
            <a:endParaRPr lang="ko-KR" altLang="en-US" b="0" dirty="0"/>
          </a:p>
        </p:txBody>
      </p:sp>
      <p:graphicFrame>
        <p:nvGraphicFramePr>
          <p:cNvPr id="2" name="개체 1"/>
          <p:cNvGraphicFramePr>
            <a:graphicFrameLocks noChangeAspect="1"/>
          </p:cNvGraphicFramePr>
          <p:nvPr>
            <p:extLst>
              <p:ext uri="{D42A27DB-BD31-4B8C-83A1-F6EECF244321}">
                <p14:modId xmlns:p14="http://schemas.microsoft.com/office/powerpoint/2010/main" val="1562668553"/>
              </p:ext>
            </p:extLst>
          </p:nvPr>
        </p:nvGraphicFramePr>
        <p:xfrm>
          <a:off x="1475656" y="2132856"/>
          <a:ext cx="5626100" cy="4194175"/>
        </p:xfrm>
        <a:graphic>
          <a:graphicData uri="http://schemas.openxmlformats.org/presentationml/2006/ole">
            <mc:AlternateContent xmlns:mc="http://schemas.openxmlformats.org/markup-compatibility/2006">
              <mc:Choice xmlns:v="urn:schemas-microsoft-com:vml" Requires="v">
                <p:oleObj spid="_x0000_s39950" name="Visio" r:id="rId4" imgW="5750628" imgH="4230991" progId="Visio.Drawing.11">
                  <p:embed/>
                </p:oleObj>
              </mc:Choice>
              <mc:Fallback>
                <p:oleObj name="Visio" r:id="rId4" imgW="5750628" imgH="4230991" progId="Visio.Drawing.11">
                  <p:embed/>
                  <p:pic>
                    <p:nvPicPr>
                      <p:cNvPr id="0" name=""/>
                      <p:cNvPicPr/>
                      <p:nvPr/>
                    </p:nvPicPr>
                    <p:blipFill>
                      <a:blip r:embed="rId5"/>
                      <a:stretch>
                        <a:fillRect/>
                      </a:stretch>
                    </p:blipFill>
                    <p:spPr>
                      <a:xfrm>
                        <a:off x="1475656" y="2132856"/>
                        <a:ext cx="5626100" cy="4194175"/>
                      </a:xfrm>
                      <a:prstGeom prst="rect">
                        <a:avLst/>
                      </a:prstGeom>
                    </p:spPr>
                  </p:pic>
                </p:oleObj>
              </mc:Fallback>
            </mc:AlternateContent>
          </a:graphicData>
        </a:graphic>
      </p:graphicFrame>
    </p:spTree>
    <p:extLst>
      <p:ext uri="{BB962C8B-B14F-4D97-AF65-F5344CB8AC3E}">
        <p14:creationId xmlns:p14="http://schemas.microsoft.com/office/powerpoint/2010/main" val="15237018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ko-KR" smtClean="0"/>
              <a:t>Oct. 2012</a:t>
            </a:r>
            <a:endParaRPr lang="en-US"/>
          </a:p>
        </p:txBody>
      </p:sp>
      <p:sp>
        <p:nvSpPr>
          <p:cNvPr id="5" name="Footer Placeholder 4"/>
          <p:cNvSpPr>
            <a:spLocks noGrp="1"/>
          </p:cNvSpPr>
          <p:nvPr>
            <p:ph type="ftr" sz="quarter" idx="11"/>
          </p:nvPr>
        </p:nvSpPr>
        <p:spPr/>
        <p:txBody>
          <a:bodyPr/>
          <a:lstStyle/>
          <a:p>
            <a:r>
              <a:rPr lang="en-US" smtClean="0"/>
              <a:t>Gwangzeen Ko, ETRI</a:t>
            </a:r>
            <a:endParaRPr lang="en-US"/>
          </a:p>
        </p:txBody>
      </p:sp>
      <p:sp>
        <p:nvSpPr>
          <p:cNvPr id="6" name="Slide Number Placeholder 5"/>
          <p:cNvSpPr>
            <a:spLocks noGrp="1"/>
          </p:cNvSpPr>
          <p:nvPr>
            <p:ph type="sldNum" sz="quarter" idx="12"/>
          </p:nvPr>
        </p:nvSpPr>
        <p:spPr/>
        <p:txBody>
          <a:bodyPr/>
          <a:lstStyle/>
          <a:p>
            <a:r>
              <a:rPr lang="en-US"/>
              <a:t>Slide </a:t>
            </a:r>
            <a:fld id="{4C38A405-1D0A-4219-9C63-125DD153E56D}" type="slidenum">
              <a:rPr lang="en-US"/>
              <a:pPr/>
              <a:t>15</a:t>
            </a:fld>
            <a:endParaRPr lang="en-US"/>
          </a:p>
        </p:txBody>
      </p:sp>
      <p:sp>
        <p:nvSpPr>
          <p:cNvPr id="16386" name="Rectangle 2"/>
          <p:cNvSpPr>
            <a:spLocks noGrp="1" noChangeArrowheads="1"/>
          </p:cNvSpPr>
          <p:nvPr>
            <p:ph type="title"/>
          </p:nvPr>
        </p:nvSpPr>
        <p:spPr/>
        <p:txBody>
          <a:bodyPr/>
          <a:lstStyle/>
          <a:p>
            <a:r>
              <a:rPr lang="en-US" altLang="ko-KR" dirty="0"/>
              <a:t>Proposed IEEE 802.22b Frame Structure </a:t>
            </a:r>
            <a:br>
              <a:rPr lang="en-US" altLang="ko-KR" dirty="0"/>
            </a:br>
            <a:r>
              <a:rPr lang="en-US" altLang="ko-KR" dirty="0"/>
              <a:t>: </a:t>
            </a:r>
            <a:r>
              <a:rPr lang="en-US" altLang="ko-KR" dirty="0" smtClean="0"/>
              <a:t>SGW used cases</a:t>
            </a:r>
            <a:endParaRPr lang="ko-KR" altLang="en-US" b="0" dirty="0"/>
          </a:p>
        </p:txBody>
      </p:sp>
      <p:graphicFrame>
        <p:nvGraphicFramePr>
          <p:cNvPr id="7" name="개체 6"/>
          <p:cNvGraphicFramePr>
            <a:graphicFrameLocks noChangeAspect="1"/>
          </p:cNvGraphicFramePr>
          <p:nvPr>
            <p:extLst>
              <p:ext uri="{D42A27DB-BD31-4B8C-83A1-F6EECF244321}">
                <p14:modId xmlns:p14="http://schemas.microsoft.com/office/powerpoint/2010/main" val="519638457"/>
              </p:ext>
            </p:extLst>
          </p:nvPr>
        </p:nvGraphicFramePr>
        <p:xfrm>
          <a:off x="1259632" y="2348880"/>
          <a:ext cx="2361924" cy="3389437"/>
        </p:xfrm>
        <a:graphic>
          <a:graphicData uri="http://schemas.openxmlformats.org/presentationml/2006/ole">
            <mc:AlternateContent xmlns:mc="http://schemas.openxmlformats.org/markup-compatibility/2006">
              <mc:Choice xmlns:v="urn:schemas-microsoft-com:vml" Requires="v">
                <p:oleObj spid="_x0000_s40986" name="Visio" r:id="rId4" imgW="4422874" imgH="6347568" progId="Visio.Drawing.11">
                  <p:embed/>
                </p:oleObj>
              </mc:Choice>
              <mc:Fallback>
                <p:oleObj name="Visio" r:id="rId4" imgW="4422874" imgH="6347568" progId="Visio.Drawing.11">
                  <p:embed/>
                  <p:pic>
                    <p:nvPicPr>
                      <p:cNvPr id="0" name=""/>
                      <p:cNvPicPr/>
                      <p:nvPr/>
                    </p:nvPicPr>
                    <p:blipFill>
                      <a:blip r:embed="rId5"/>
                      <a:stretch>
                        <a:fillRect/>
                      </a:stretch>
                    </p:blipFill>
                    <p:spPr>
                      <a:xfrm>
                        <a:off x="1259632" y="2348880"/>
                        <a:ext cx="2361924" cy="3389437"/>
                      </a:xfrm>
                      <a:prstGeom prst="rect">
                        <a:avLst/>
                      </a:prstGeom>
                    </p:spPr>
                  </p:pic>
                </p:oleObj>
              </mc:Fallback>
            </mc:AlternateContent>
          </a:graphicData>
        </a:graphic>
      </p:graphicFrame>
      <p:graphicFrame>
        <p:nvGraphicFramePr>
          <p:cNvPr id="9" name="개체 8"/>
          <p:cNvGraphicFramePr>
            <a:graphicFrameLocks noChangeAspect="1"/>
          </p:cNvGraphicFramePr>
          <p:nvPr>
            <p:extLst>
              <p:ext uri="{D42A27DB-BD31-4B8C-83A1-F6EECF244321}">
                <p14:modId xmlns:p14="http://schemas.microsoft.com/office/powerpoint/2010/main" val="2089858182"/>
              </p:ext>
            </p:extLst>
          </p:nvPr>
        </p:nvGraphicFramePr>
        <p:xfrm>
          <a:off x="4788024" y="2276872"/>
          <a:ext cx="3009357" cy="3456383"/>
        </p:xfrm>
        <a:graphic>
          <a:graphicData uri="http://schemas.openxmlformats.org/presentationml/2006/ole">
            <mc:AlternateContent xmlns:mc="http://schemas.openxmlformats.org/markup-compatibility/2006">
              <mc:Choice xmlns:v="urn:schemas-microsoft-com:vml" Requires="v">
                <p:oleObj spid="_x0000_s40987" name="Visio" r:id="rId6" imgW="5182748" imgH="4961647" progId="Visio.Drawing.11">
                  <p:embed/>
                </p:oleObj>
              </mc:Choice>
              <mc:Fallback>
                <p:oleObj name="Visio" r:id="rId6" imgW="5182748" imgH="4961647" progId="Visio.Drawing.11">
                  <p:embed/>
                  <p:pic>
                    <p:nvPicPr>
                      <p:cNvPr id="0" name=""/>
                      <p:cNvPicPr/>
                      <p:nvPr/>
                    </p:nvPicPr>
                    <p:blipFill>
                      <a:blip r:embed="rId7"/>
                      <a:stretch>
                        <a:fillRect/>
                      </a:stretch>
                    </p:blipFill>
                    <p:spPr>
                      <a:xfrm>
                        <a:off x="4788024" y="2276872"/>
                        <a:ext cx="3009357" cy="3456383"/>
                      </a:xfrm>
                      <a:prstGeom prst="rect">
                        <a:avLst/>
                      </a:prstGeom>
                    </p:spPr>
                  </p:pic>
                </p:oleObj>
              </mc:Fallback>
            </mc:AlternateContent>
          </a:graphicData>
        </a:graphic>
      </p:graphicFrame>
    </p:spTree>
    <p:extLst>
      <p:ext uri="{BB962C8B-B14F-4D97-AF65-F5344CB8AC3E}">
        <p14:creationId xmlns:p14="http://schemas.microsoft.com/office/powerpoint/2010/main" val="12153876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ko-KR" smtClean="0"/>
              <a:t>Oct. 2012</a:t>
            </a:r>
            <a:endParaRPr lang="en-US"/>
          </a:p>
        </p:txBody>
      </p:sp>
      <p:sp>
        <p:nvSpPr>
          <p:cNvPr id="5" name="Footer Placeholder 4"/>
          <p:cNvSpPr>
            <a:spLocks noGrp="1"/>
          </p:cNvSpPr>
          <p:nvPr>
            <p:ph type="ftr" sz="quarter" idx="11"/>
          </p:nvPr>
        </p:nvSpPr>
        <p:spPr/>
        <p:txBody>
          <a:bodyPr/>
          <a:lstStyle/>
          <a:p>
            <a:r>
              <a:rPr lang="en-US" smtClean="0"/>
              <a:t>Gwangzeen Ko, ETRI</a:t>
            </a:r>
            <a:endParaRPr lang="en-US"/>
          </a:p>
        </p:txBody>
      </p:sp>
      <p:sp>
        <p:nvSpPr>
          <p:cNvPr id="6" name="Slide Number Placeholder 5"/>
          <p:cNvSpPr>
            <a:spLocks noGrp="1"/>
          </p:cNvSpPr>
          <p:nvPr>
            <p:ph type="sldNum" sz="quarter" idx="12"/>
          </p:nvPr>
        </p:nvSpPr>
        <p:spPr/>
        <p:txBody>
          <a:bodyPr/>
          <a:lstStyle/>
          <a:p>
            <a:r>
              <a:rPr lang="en-US"/>
              <a:t>Slide </a:t>
            </a:r>
            <a:fld id="{4C38A405-1D0A-4219-9C63-125DD153E56D}" type="slidenum">
              <a:rPr lang="en-US"/>
              <a:pPr/>
              <a:t>16</a:t>
            </a:fld>
            <a:endParaRPr lang="en-US"/>
          </a:p>
        </p:txBody>
      </p:sp>
      <p:sp>
        <p:nvSpPr>
          <p:cNvPr id="16386" name="Rectangle 2"/>
          <p:cNvSpPr>
            <a:spLocks noGrp="1" noChangeArrowheads="1"/>
          </p:cNvSpPr>
          <p:nvPr>
            <p:ph type="title"/>
          </p:nvPr>
        </p:nvSpPr>
        <p:spPr/>
        <p:txBody>
          <a:bodyPr/>
          <a:lstStyle/>
          <a:p>
            <a:r>
              <a:rPr lang="en-US" altLang="ko-KR" dirty="0"/>
              <a:t>Proposed IEEE 802.22b Frame Structure </a:t>
            </a:r>
            <a:br>
              <a:rPr lang="en-US" altLang="ko-KR" dirty="0"/>
            </a:br>
            <a:r>
              <a:rPr lang="en-US" altLang="ko-KR" dirty="0"/>
              <a:t>: </a:t>
            </a:r>
            <a:r>
              <a:rPr lang="en-US" altLang="ko-KR" dirty="0" smtClean="0"/>
              <a:t>Reservation </a:t>
            </a:r>
            <a:r>
              <a:rPr lang="en-US" altLang="ko-KR" dirty="0" err="1" smtClean="0"/>
              <a:t>vs</a:t>
            </a:r>
            <a:r>
              <a:rPr lang="en-US" altLang="ko-KR" dirty="0" smtClean="0"/>
              <a:t> Contention</a:t>
            </a:r>
            <a:endParaRPr lang="ko-KR" altLang="en-US" b="0" dirty="0"/>
          </a:p>
        </p:txBody>
      </p:sp>
      <p:graphicFrame>
        <p:nvGraphicFramePr>
          <p:cNvPr id="2" name="표 1"/>
          <p:cNvGraphicFramePr>
            <a:graphicFrameLocks noGrp="1"/>
          </p:cNvGraphicFramePr>
          <p:nvPr>
            <p:extLst>
              <p:ext uri="{D42A27DB-BD31-4B8C-83A1-F6EECF244321}">
                <p14:modId xmlns:p14="http://schemas.microsoft.com/office/powerpoint/2010/main" val="2976513936"/>
              </p:ext>
            </p:extLst>
          </p:nvPr>
        </p:nvGraphicFramePr>
        <p:xfrm>
          <a:off x="6156176" y="4437112"/>
          <a:ext cx="2448272" cy="1938947"/>
        </p:xfrm>
        <a:graphic>
          <a:graphicData uri="http://schemas.openxmlformats.org/drawingml/2006/table">
            <a:tbl>
              <a:tblPr/>
              <a:tblGrid>
                <a:gridCol w="1040715"/>
                <a:gridCol w="693811"/>
                <a:gridCol w="713746"/>
              </a:tblGrid>
              <a:tr h="124894">
                <a:tc>
                  <a:txBody>
                    <a:bodyPr/>
                    <a:lstStyle/>
                    <a:p>
                      <a:pPr algn="ctr">
                        <a:spcAft>
                          <a:spcPts val="0"/>
                        </a:spcAft>
                      </a:pPr>
                      <a:r>
                        <a:rPr lang="en-US" sz="500" b="1" dirty="0">
                          <a:effectLst/>
                        </a:rPr>
                        <a:t>Parameter</a:t>
                      </a:r>
                      <a:endParaRPr lang="en-US" sz="500" dirty="0">
                        <a:effectLst/>
                      </a:endParaRP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500" b="1" dirty="0">
                          <a:effectLst/>
                        </a:rPr>
                        <a:t>TDMA</a:t>
                      </a:r>
                      <a:endParaRPr lang="en-US" sz="500" dirty="0">
                        <a:effectLst/>
                      </a:endParaRP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500" b="1" dirty="0">
                          <a:effectLst/>
                        </a:rPr>
                        <a:t>CSMA/CA</a:t>
                      </a:r>
                      <a:endParaRPr lang="en-US" sz="500" dirty="0">
                        <a:effectLst/>
                      </a:endParaRP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124894">
                <a:tc>
                  <a:txBody>
                    <a:bodyPr/>
                    <a:lstStyle/>
                    <a:p>
                      <a:pPr algn="ctr">
                        <a:spcAft>
                          <a:spcPts val="0"/>
                        </a:spcAft>
                      </a:pPr>
                      <a:r>
                        <a:rPr lang="en-US" sz="500" dirty="0">
                          <a:effectLst/>
                        </a:rPr>
                        <a:t>MAC header size (bytes)</a:t>
                      </a: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dirty="0">
                          <a:effectLst/>
                        </a:rPr>
                        <a:t>4bytes</a:t>
                      </a: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dirty="0">
                          <a:effectLst/>
                        </a:rPr>
                        <a:t>4bytes</a:t>
                      </a: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371">
                <a:tc>
                  <a:txBody>
                    <a:bodyPr/>
                    <a:lstStyle/>
                    <a:p>
                      <a:pPr algn="ctr">
                        <a:spcAft>
                          <a:spcPts val="0"/>
                        </a:spcAft>
                      </a:pPr>
                      <a:r>
                        <a:rPr lang="en-US" sz="500" dirty="0">
                          <a:effectLst/>
                        </a:rPr>
                        <a:t>Data size = </a:t>
                      </a:r>
                      <a:endParaRPr lang="en-US" sz="500" dirty="0" smtClean="0">
                        <a:effectLst/>
                      </a:endParaRPr>
                    </a:p>
                    <a:p>
                      <a:pPr algn="ctr">
                        <a:spcAft>
                          <a:spcPts val="0"/>
                        </a:spcAft>
                      </a:pPr>
                      <a:r>
                        <a:rPr lang="en-US" sz="500" dirty="0" smtClean="0">
                          <a:effectLst/>
                        </a:rPr>
                        <a:t>MSDU </a:t>
                      </a:r>
                      <a:r>
                        <a:rPr lang="en-US" sz="500" dirty="0">
                          <a:effectLst/>
                        </a:rPr>
                        <a:t>size (bytes)</a:t>
                      </a: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dirty="0" smtClean="0">
                          <a:effectLst/>
                        </a:rPr>
                        <a:t>4095, 1500 bytes</a:t>
                      </a:r>
                      <a:endParaRPr lang="en-US" sz="500" dirty="0">
                        <a:effectLst/>
                      </a:endParaRP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dirty="0" smtClean="0">
                          <a:effectLst/>
                        </a:rPr>
                        <a:t>4095,1500 bytes</a:t>
                      </a:r>
                      <a:endParaRPr lang="en-US" sz="500" dirty="0">
                        <a:effectLst/>
                      </a:endParaRP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371">
                <a:tc>
                  <a:txBody>
                    <a:bodyPr/>
                    <a:lstStyle/>
                    <a:p>
                      <a:pPr algn="ctr">
                        <a:spcAft>
                          <a:spcPts val="0"/>
                        </a:spcAft>
                      </a:pPr>
                      <a:r>
                        <a:rPr lang="en-US" sz="500">
                          <a:effectLst/>
                        </a:rPr>
                        <a:t>PHY data rate (Mbit/s)</a:t>
                      </a: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dirty="0" smtClean="0">
                          <a:effectLst/>
                        </a:rPr>
                        <a:t>4.54Mbps</a:t>
                      </a:r>
                    </a:p>
                    <a:p>
                      <a:pPr algn="ctr">
                        <a:spcAft>
                          <a:spcPts val="0"/>
                        </a:spcAft>
                      </a:pPr>
                      <a:r>
                        <a:rPr lang="en-US" sz="500" dirty="0" smtClean="0">
                          <a:effectLst/>
                        </a:rPr>
                        <a:t>(</a:t>
                      </a:r>
                      <a:r>
                        <a:rPr lang="en-US" sz="500" dirty="0">
                          <a:effectLst/>
                        </a:rPr>
                        <a:t>1/2 QPSK)</a:t>
                      </a: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dirty="0">
                          <a:effectLst/>
                        </a:rPr>
                        <a:t>4.54 Mbps</a:t>
                      </a: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894">
                <a:tc>
                  <a:txBody>
                    <a:bodyPr/>
                    <a:lstStyle/>
                    <a:p>
                      <a:pPr algn="ctr">
                        <a:spcAft>
                          <a:spcPts val="0"/>
                        </a:spcAft>
                      </a:pPr>
                      <a:r>
                        <a:rPr lang="en-US" sz="500">
                          <a:effectLst/>
                        </a:rPr>
                        <a:t>PHY header size (bytes)</a:t>
                      </a: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dirty="0">
                          <a:effectLst/>
                        </a:rPr>
                        <a:t>Not include</a:t>
                      </a: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dirty="0">
                          <a:effectLst/>
                        </a:rPr>
                        <a:t>Not include</a:t>
                      </a: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371">
                <a:tc>
                  <a:txBody>
                    <a:bodyPr/>
                    <a:lstStyle/>
                    <a:p>
                      <a:pPr algn="ctr">
                        <a:spcAft>
                          <a:spcPts val="0"/>
                        </a:spcAft>
                      </a:pPr>
                      <a:r>
                        <a:rPr lang="en-US" sz="500">
                          <a:effectLst/>
                        </a:rPr>
                        <a:t>PHY header transmission rate (Mbit/s)</a:t>
                      </a: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dirty="0">
                          <a:effectLst/>
                        </a:rPr>
                        <a:t>Not include</a:t>
                      </a: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dirty="0">
                          <a:effectLst/>
                        </a:rPr>
                        <a:t>Not include</a:t>
                      </a: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894">
                <a:tc>
                  <a:txBody>
                    <a:bodyPr/>
                    <a:lstStyle/>
                    <a:p>
                      <a:pPr algn="ctr">
                        <a:spcAft>
                          <a:spcPts val="0"/>
                        </a:spcAft>
                      </a:pPr>
                      <a:r>
                        <a:rPr lang="en-US" sz="500">
                          <a:effectLst/>
                        </a:rPr>
                        <a:t>PHY slot time (usec)</a:t>
                      </a: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dirty="0" smtClean="0">
                          <a:effectLst/>
                        </a:rPr>
                        <a:t>N/A</a:t>
                      </a:r>
                      <a:endParaRPr lang="en-US" sz="500" dirty="0">
                        <a:effectLst/>
                      </a:endParaRP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dirty="0">
                          <a:effectLst/>
                        </a:rPr>
                        <a:t>15u</a:t>
                      </a: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894">
                <a:tc>
                  <a:txBody>
                    <a:bodyPr/>
                    <a:lstStyle/>
                    <a:p>
                      <a:pPr algn="ctr">
                        <a:spcAft>
                          <a:spcPts val="0"/>
                        </a:spcAft>
                      </a:pPr>
                      <a:r>
                        <a:rPr lang="en-US" sz="500">
                          <a:effectLst/>
                        </a:rPr>
                        <a:t>ACK scheme</a:t>
                      </a: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a:effectLst/>
                        </a:rPr>
                        <a:t>N/A</a:t>
                      </a: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dirty="0" smtClean="0">
                          <a:effectLst/>
                        </a:rPr>
                        <a:t>Normal </a:t>
                      </a:r>
                      <a:r>
                        <a:rPr lang="en-US" sz="500" dirty="0">
                          <a:effectLst/>
                        </a:rPr>
                        <a:t>ACK</a:t>
                      </a: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894">
                <a:tc>
                  <a:txBody>
                    <a:bodyPr/>
                    <a:lstStyle/>
                    <a:p>
                      <a:pPr algn="ctr">
                        <a:spcAft>
                          <a:spcPts val="0"/>
                        </a:spcAft>
                      </a:pPr>
                      <a:r>
                        <a:rPr lang="en-US" sz="500">
                          <a:effectLst/>
                        </a:rPr>
                        <a:t>ACK size (bytes)</a:t>
                      </a: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a:effectLst/>
                        </a:rPr>
                        <a:t>N/A</a:t>
                      </a: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dirty="0" smtClean="0">
                          <a:effectLst/>
                        </a:rPr>
                        <a:t>14bytes</a:t>
                      </a:r>
                      <a:endParaRPr lang="en-US" sz="500" dirty="0">
                        <a:effectLst/>
                      </a:endParaRP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894">
                <a:tc>
                  <a:txBody>
                    <a:bodyPr/>
                    <a:lstStyle/>
                    <a:p>
                      <a:pPr algn="ctr">
                        <a:spcAft>
                          <a:spcPts val="0"/>
                        </a:spcAft>
                      </a:pPr>
                      <a:r>
                        <a:rPr lang="en-US" sz="500">
                          <a:effectLst/>
                        </a:rPr>
                        <a:t>ACK PHY rate (Mbit/s)</a:t>
                      </a: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a:effectLst/>
                        </a:rPr>
                        <a:t>N/A</a:t>
                      </a: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dirty="0" smtClean="0">
                          <a:effectLst/>
                        </a:rPr>
                        <a:t>4.54Mbps</a:t>
                      </a:r>
                      <a:endParaRPr lang="en-US" sz="500" dirty="0">
                        <a:effectLst/>
                      </a:endParaRP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894">
                <a:tc>
                  <a:txBody>
                    <a:bodyPr/>
                    <a:lstStyle/>
                    <a:p>
                      <a:pPr algn="ctr">
                        <a:spcAft>
                          <a:spcPts val="0"/>
                        </a:spcAft>
                      </a:pPr>
                      <a:r>
                        <a:rPr lang="en-US" sz="500">
                          <a:effectLst/>
                        </a:rPr>
                        <a:t>SIFS time</a:t>
                      </a: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a:effectLst/>
                        </a:rPr>
                        <a:t>N/A</a:t>
                      </a: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dirty="0">
                          <a:effectLst/>
                        </a:rPr>
                        <a:t>10u</a:t>
                      </a: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894">
                <a:tc>
                  <a:txBody>
                    <a:bodyPr/>
                    <a:lstStyle/>
                    <a:p>
                      <a:pPr algn="ctr">
                        <a:spcAft>
                          <a:spcPts val="0"/>
                        </a:spcAft>
                      </a:pPr>
                      <a:r>
                        <a:rPr lang="en-US" sz="500">
                          <a:effectLst/>
                        </a:rPr>
                        <a:t>CWmin</a:t>
                      </a: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a:effectLst/>
                        </a:rPr>
                        <a:t>N/A</a:t>
                      </a: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dirty="0" smtClean="0">
                          <a:effectLst/>
                        </a:rPr>
                        <a:t>variables</a:t>
                      </a:r>
                      <a:endParaRPr lang="en-US" sz="500" dirty="0">
                        <a:effectLst/>
                      </a:endParaRP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894">
                <a:tc>
                  <a:txBody>
                    <a:bodyPr/>
                    <a:lstStyle/>
                    <a:p>
                      <a:pPr algn="ctr">
                        <a:spcAft>
                          <a:spcPts val="0"/>
                        </a:spcAft>
                      </a:pPr>
                      <a:r>
                        <a:rPr lang="en-US" sz="500">
                          <a:effectLst/>
                        </a:rPr>
                        <a:t>CWmax</a:t>
                      </a: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a:effectLst/>
                        </a:rPr>
                        <a:t>N/A</a:t>
                      </a: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dirty="0">
                          <a:effectLst/>
                        </a:rPr>
                        <a:t>1024</a:t>
                      </a: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894">
                <a:tc>
                  <a:txBody>
                    <a:bodyPr/>
                    <a:lstStyle/>
                    <a:p>
                      <a:pPr algn="ctr">
                        <a:spcAft>
                          <a:spcPts val="0"/>
                        </a:spcAft>
                      </a:pPr>
                      <a:r>
                        <a:rPr lang="en-US" sz="500" dirty="0">
                          <a:effectLst/>
                        </a:rPr>
                        <a:t>Number of STA</a:t>
                      </a: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dirty="0">
                          <a:effectLst/>
                        </a:rPr>
                        <a:t>1 – 100</a:t>
                      </a: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dirty="0">
                          <a:effectLst/>
                        </a:rPr>
                        <a:t>1 – 100</a:t>
                      </a:r>
                    </a:p>
                  </a:txBody>
                  <a:tcPr marL="7531" marR="7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 name="Rectangle 3"/>
          <p:cNvSpPr txBox="1">
            <a:spLocks noChangeArrowheads="1"/>
          </p:cNvSpPr>
          <p:nvPr/>
        </p:nvSpPr>
        <p:spPr bwMode="auto">
          <a:xfrm>
            <a:off x="254809" y="1916832"/>
            <a:ext cx="7918648" cy="4180024"/>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000">
                <a:solidFill>
                  <a:schemeClr val="tx1"/>
                </a:solidFill>
                <a:latin typeface="+mn-lt"/>
              </a:defRPr>
            </a:lvl2pPr>
            <a:lvl3pPr marL="1085850" indent="-228600" algn="l" rtl="0" eaLnBrk="1" fontAlgn="base" latinLnBrk="1" hangingPunct="1">
              <a:spcBef>
                <a:spcPct val="20000"/>
              </a:spcBef>
              <a:spcAft>
                <a:spcPct val="0"/>
              </a:spcAft>
              <a:buChar char="•"/>
              <a:defRPr>
                <a:solidFill>
                  <a:schemeClr val="tx1"/>
                </a:solidFill>
                <a:latin typeface="+mn-lt"/>
              </a:defRPr>
            </a:lvl3pPr>
            <a:lvl4pPr marL="1428750" indent="-228600" algn="l" rtl="0" eaLnBrk="1" fontAlgn="base" latinLnBrk="1" hangingPunct="1">
              <a:spcBef>
                <a:spcPct val="20000"/>
              </a:spcBef>
              <a:spcAft>
                <a:spcPct val="0"/>
              </a:spcAft>
              <a:buChar char="–"/>
              <a:defRPr sz="1600">
                <a:solidFill>
                  <a:schemeClr val="tx1"/>
                </a:solidFill>
                <a:latin typeface="+mn-lt"/>
              </a:defRPr>
            </a:lvl4pPr>
            <a:lvl5pPr marL="1771650" indent="-228600" algn="l" rtl="0" eaLnBrk="1" fontAlgn="base" latinLnBrk="1" hangingPunct="1">
              <a:spcBef>
                <a:spcPct val="20000"/>
              </a:spcBef>
              <a:spcAft>
                <a:spcPct val="0"/>
              </a:spcAft>
              <a:buChar char="•"/>
              <a:defRPr sz="1600">
                <a:solidFill>
                  <a:schemeClr val="tx1"/>
                </a:solidFill>
                <a:latin typeface="+mn-lt"/>
              </a:defRPr>
            </a:lvl5pPr>
            <a:lvl6pPr marL="2228850" indent="-228600" algn="l" rtl="0" eaLnBrk="1" fontAlgn="base" latinLnBrk="1" hangingPunct="1">
              <a:spcBef>
                <a:spcPct val="20000"/>
              </a:spcBef>
              <a:spcAft>
                <a:spcPct val="0"/>
              </a:spcAft>
              <a:buChar char="•"/>
              <a:defRPr sz="1600">
                <a:solidFill>
                  <a:schemeClr val="tx1"/>
                </a:solidFill>
                <a:latin typeface="+mn-lt"/>
              </a:defRPr>
            </a:lvl6pPr>
            <a:lvl7pPr marL="2686050" indent="-228600" algn="l" rtl="0" eaLnBrk="1" fontAlgn="base" latinLnBrk="1" hangingPunct="1">
              <a:spcBef>
                <a:spcPct val="20000"/>
              </a:spcBef>
              <a:spcAft>
                <a:spcPct val="0"/>
              </a:spcAft>
              <a:buChar char="•"/>
              <a:defRPr sz="1600">
                <a:solidFill>
                  <a:schemeClr val="tx1"/>
                </a:solidFill>
                <a:latin typeface="+mn-lt"/>
              </a:defRPr>
            </a:lvl7pPr>
            <a:lvl8pPr marL="3143250" indent="-228600" algn="l" rtl="0" eaLnBrk="1" fontAlgn="base" latinLnBrk="1" hangingPunct="1">
              <a:spcBef>
                <a:spcPct val="20000"/>
              </a:spcBef>
              <a:spcAft>
                <a:spcPct val="0"/>
              </a:spcAft>
              <a:buChar char="•"/>
              <a:defRPr sz="1600">
                <a:solidFill>
                  <a:schemeClr val="tx1"/>
                </a:solidFill>
                <a:latin typeface="+mn-lt"/>
              </a:defRPr>
            </a:lvl8pPr>
            <a:lvl9pPr marL="3600450" indent="-228600" algn="l" rtl="0" eaLnBrk="1" fontAlgn="base" latinLnBrk="1" hangingPunct="1">
              <a:spcBef>
                <a:spcPct val="20000"/>
              </a:spcBef>
              <a:spcAft>
                <a:spcPct val="0"/>
              </a:spcAft>
              <a:buChar char="•"/>
              <a:defRPr sz="1600">
                <a:solidFill>
                  <a:schemeClr val="tx1"/>
                </a:solidFill>
                <a:latin typeface="+mn-lt"/>
              </a:defRPr>
            </a:lvl9pPr>
          </a:lstStyle>
          <a:p>
            <a:r>
              <a:rPr lang="en-US" dirty="0" smtClean="0"/>
              <a:t>Reservation</a:t>
            </a:r>
          </a:p>
          <a:p>
            <a:pPr lvl="1"/>
            <a:r>
              <a:rPr lang="en-GB" altLang="ko-KR" sz="1800" dirty="0" smtClean="0"/>
              <a:t>TDMA(used all frequency band)</a:t>
            </a:r>
          </a:p>
          <a:p>
            <a:pPr lvl="1"/>
            <a:r>
              <a:rPr lang="en-GB" altLang="ko-KR" sz="1800" dirty="0" smtClean="0"/>
              <a:t>Simple Polling Allocation</a:t>
            </a:r>
          </a:p>
          <a:p>
            <a:pPr lvl="2"/>
            <a:r>
              <a:rPr lang="en-GB" altLang="ko-KR" sz="1800" dirty="0"/>
              <a:t>UL-MAP </a:t>
            </a:r>
            <a:r>
              <a:rPr lang="en-GB" altLang="ko-KR" sz="1800" dirty="0" smtClean="0"/>
              <a:t>size=(</a:t>
            </a:r>
            <a:r>
              <a:rPr lang="en-GB" altLang="ko-KR" sz="1800" dirty="0" smtClean="0"/>
              <a:t>34+N*67+pad)bits</a:t>
            </a:r>
          </a:p>
          <a:p>
            <a:pPr lvl="3"/>
            <a:r>
              <a:rPr lang="en-GB" altLang="ko-KR" sz="1200" dirty="0" smtClean="0"/>
              <a:t>34(UL-MAP header)</a:t>
            </a:r>
          </a:p>
          <a:p>
            <a:pPr lvl="3"/>
            <a:r>
              <a:rPr lang="en-GB" altLang="ko-KR" sz="1200" dirty="0" smtClean="0"/>
              <a:t>N #of LCPE</a:t>
            </a:r>
          </a:p>
          <a:p>
            <a:pPr lvl="3"/>
            <a:r>
              <a:rPr lang="en-GB" altLang="ko-KR" sz="1200" dirty="0" smtClean="0"/>
              <a:t>67(average UL-MAP IE size)</a:t>
            </a:r>
            <a:endParaRPr lang="en-GB" altLang="ko-KR" sz="1200" dirty="0"/>
          </a:p>
          <a:p>
            <a:pPr lvl="1"/>
            <a:r>
              <a:rPr lang="en-GB" altLang="ko-KR" sz="1800" dirty="0" smtClean="0"/>
              <a:t>About 15% overhead @100users</a:t>
            </a:r>
            <a:endParaRPr lang="en-GB" altLang="ko-KR" sz="1400" dirty="0" smtClean="0"/>
          </a:p>
          <a:p>
            <a:r>
              <a:rPr lang="en-US" altLang="ko-KR" dirty="0" smtClean="0"/>
              <a:t>Contention</a:t>
            </a:r>
            <a:endParaRPr lang="en-US" altLang="ko-KR" dirty="0"/>
          </a:p>
          <a:p>
            <a:pPr lvl="1"/>
            <a:r>
              <a:rPr lang="en-GB" altLang="ko-KR" sz="1800" dirty="0" smtClean="0"/>
              <a:t>CSMA/CA with ACK</a:t>
            </a:r>
          </a:p>
          <a:p>
            <a:pPr lvl="1"/>
            <a:r>
              <a:rPr lang="en-GB" altLang="ko-KR" sz="1800" dirty="0" smtClean="0"/>
              <a:t>About 40% overhead @ 100users</a:t>
            </a:r>
          </a:p>
          <a:p>
            <a:pPr lvl="1"/>
            <a:r>
              <a:rPr lang="en-GB" altLang="ko-KR" sz="1800" dirty="0" smtClean="0"/>
              <a:t>Throughput varies depends on CW size</a:t>
            </a:r>
          </a:p>
          <a:p>
            <a:pPr lvl="2"/>
            <a:endParaRPr lang="en-GB" altLang="ko-KR" sz="1400" dirty="0" smtClean="0"/>
          </a:p>
        </p:txBody>
      </p:sp>
      <p:pic>
        <p:nvPicPr>
          <p:cNvPr id="419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2569" y="1844824"/>
            <a:ext cx="4177367"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49774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ko-KR" smtClean="0"/>
              <a:t>Oct. 2012</a:t>
            </a:r>
            <a:endParaRPr lang="en-US"/>
          </a:p>
        </p:txBody>
      </p:sp>
      <p:sp>
        <p:nvSpPr>
          <p:cNvPr id="5" name="Footer Placeholder 4"/>
          <p:cNvSpPr>
            <a:spLocks noGrp="1"/>
          </p:cNvSpPr>
          <p:nvPr>
            <p:ph type="ftr" sz="quarter" idx="11"/>
          </p:nvPr>
        </p:nvSpPr>
        <p:spPr/>
        <p:txBody>
          <a:bodyPr/>
          <a:lstStyle/>
          <a:p>
            <a:r>
              <a:rPr lang="en-US" smtClean="0"/>
              <a:t>Gwangzeen Ko, ETRI</a:t>
            </a:r>
            <a:endParaRPr lang="en-US"/>
          </a:p>
        </p:txBody>
      </p:sp>
      <p:sp>
        <p:nvSpPr>
          <p:cNvPr id="6" name="Slide Number Placeholder 5"/>
          <p:cNvSpPr>
            <a:spLocks noGrp="1"/>
          </p:cNvSpPr>
          <p:nvPr>
            <p:ph type="sldNum" sz="quarter" idx="12"/>
          </p:nvPr>
        </p:nvSpPr>
        <p:spPr/>
        <p:txBody>
          <a:bodyPr/>
          <a:lstStyle/>
          <a:p>
            <a:r>
              <a:rPr lang="en-US"/>
              <a:t>Slide </a:t>
            </a:r>
            <a:fld id="{5372F170-D2F3-4A26-A627-43A3F5C5FED3}" type="slidenum">
              <a:rPr lang="en-US"/>
              <a:pPr/>
              <a:t>17</a:t>
            </a:fld>
            <a:endParaRPr lang="en-US"/>
          </a:p>
        </p:txBody>
      </p:sp>
      <p:sp>
        <p:nvSpPr>
          <p:cNvPr id="5122" name="Rectangle 2"/>
          <p:cNvSpPr>
            <a:spLocks noGrp="1" noChangeArrowheads="1"/>
          </p:cNvSpPr>
          <p:nvPr>
            <p:ph type="title"/>
          </p:nvPr>
        </p:nvSpPr>
        <p:spPr>
          <a:noFill/>
          <a:ln/>
        </p:spPr>
        <p:txBody>
          <a:bodyPr/>
          <a:lstStyle/>
          <a:p>
            <a:r>
              <a:rPr lang="en-US" dirty="0" smtClean="0"/>
              <a:t>Conclusions</a:t>
            </a:r>
            <a:endParaRPr lang="en-US" dirty="0"/>
          </a:p>
        </p:txBody>
      </p:sp>
      <p:sp>
        <p:nvSpPr>
          <p:cNvPr id="7" name="Rectangle 3"/>
          <p:cNvSpPr txBox="1">
            <a:spLocks noChangeArrowheads="1"/>
          </p:cNvSpPr>
          <p:nvPr/>
        </p:nvSpPr>
        <p:spPr bwMode="auto">
          <a:xfrm>
            <a:off x="685800" y="1981200"/>
            <a:ext cx="7990656"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000">
                <a:solidFill>
                  <a:schemeClr val="tx1"/>
                </a:solidFill>
                <a:latin typeface="+mn-lt"/>
              </a:defRPr>
            </a:lvl2pPr>
            <a:lvl3pPr marL="1085850" indent="-228600" algn="l" rtl="0" eaLnBrk="1" fontAlgn="base" latinLnBrk="1" hangingPunct="1">
              <a:spcBef>
                <a:spcPct val="20000"/>
              </a:spcBef>
              <a:spcAft>
                <a:spcPct val="0"/>
              </a:spcAft>
              <a:buChar char="•"/>
              <a:defRPr>
                <a:solidFill>
                  <a:schemeClr val="tx1"/>
                </a:solidFill>
                <a:latin typeface="+mn-lt"/>
              </a:defRPr>
            </a:lvl3pPr>
            <a:lvl4pPr marL="1428750" indent="-228600" algn="l" rtl="0" eaLnBrk="1" fontAlgn="base" latinLnBrk="1" hangingPunct="1">
              <a:spcBef>
                <a:spcPct val="20000"/>
              </a:spcBef>
              <a:spcAft>
                <a:spcPct val="0"/>
              </a:spcAft>
              <a:buChar char="–"/>
              <a:defRPr sz="1600">
                <a:solidFill>
                  <a:schemeClr val="tx1"/>
                </a:solidFill>
                <a:latin typeface="+mn-lt"/>
              </a:defRPr>
            </a:lvl4pPr>
            <a:lvl5pPr marL="1771650" indent="-228600" algn="l" rtl="0" eaLnBrk="1" fontAlgn="base" latinLnBrk="1" hangingPunct="1">
              <a:spcBef>
                <a:spcPct val="20000"/>
              </a:spcBef>
              <a:spcAft>
                <a:spcPct val="0"/>
              </a:spcAft>
              <a:buChar char="•"/>
              <a:defRPr sz="1600">
                <a:solidFill>
                  <a:schemeClr val="tx1"/>
                </a:solidFill>
                <a:latin typeface="+mn-lt"/>
              </a:defRPr>
            </a:lvl5pPr>
            <a:lvl6pPr marL="2228850" indent="-228600" algn="l" rtl="0" eaLnBrk="1" fontAlgn="base" latinLnBrk="1" hangingPunct="1">
              <a:spcBef>
                <a:spcPct val="20000"/>
              </a:spcBef>
              <a:spcAft>
                <a:spcPct val="0"/>
              </a:spcAft>
              <a:buChar char="•"/>
              <a:defRPr sz="1600">
                <a:solidFill>
                  <a:schemeClr val="tx1"/>
                </a:solidFill>
                <a:latin typeface="+mn-lt"/>
              </a:defRPr>
            </a:lvl6pPr>
            <a:lvl7pPr marL="2686050" indent="-228600" algn="l" rtl="0" eaLnBrk="1" fontAlgn="base" latinLnBrk="1" hangingPunct="1">
              <a:spcBef>
                <a:spcPct val="20000"/>
              </a:spcBef>
              <a:spcAft>
                <a:spcPct val="0"/>
              </a:spcAft>
              <a:buChar char="•"/>
              <a:defRPr sz="1600">
                <a:solidFill>
                  <a:schemeClr val="tx1"/>
                </a:solidFill>
                <a:latin typeface="+mn-lt"/>
              </a:defRPr>
            </a:lvl7pPr>
            <a:lvl8pPr marL="3143250" indent="-228600" algn="l" rtl="0" eaLnBrk="1" fontAlgn="base" latinLnBrk="1" hangingPunct="1">
              <a:spcBef>
                <a:spcPct val="20000"/>
              </a:spcBef>
              <a:spcAft>
                <a:spcPct val="0"/>
              </a:spcAft>
              <a:buChar char="•"/>
              <a:defRPr sz="1600">
                <a:solidFill>
                  <a:schemeClr val="tx1"/>
                </a:solidFill>
                <a:latin typeface="+mn-lt"/>
              </a:defRPr>
            </a:lvl8pPr>
            <a:lvl9pPr marL="3600450" indent="-228600" algn="l" rtl="0" eaLnBrk="1" fontAlgn="base" latinLnBrk="1" hangingPunct="1">
              <a:spcBef>
                <a:spcPct val="20000"/>
              </a:spcBef>
              <a:spcAft>
                <a:spcPct val="0"/>
              </a:spcAft>
              <a:buChar char="•"/>
              <a:defRPr sz="1600">
                <a:solidFill>
                  <a:schemeClr val="tx1"/>
                </a:solidFill>
                <a:latin typeface="+mn-lt"/>
              </a:defRPr>
            </a:lvl9pPr>
          </a:lstStyle>
          <a:p>
            <a:r>
              <a:rPr lang="en-US" altLang="ko-KR" dirty="0" smtClean="0"/>
              <a:t>Proposed frame structure is a design example, it will be modified according to 802.22b WG specific design decision</a:t>
            </a:r>
          </a:p>
          <a:p>
            <a:r>
              <a:rPr lang="en-US" altLang="ko-KR" dirty="0" smtClean="0"/>
              <a:t>Proposed </a:t>
            </a:r>
            <a:r>
              <a:rPr lang="en-US" altLang="ko-KR" dirty="0"/>
              <a:t>frame structure supports </a:t>
            </a:r>
            <a:r>
              <a:rPr lang="en-US" altLang="ko-KR" dirty="0" smtClean="0"/>
              <a:t>802.22b features with smallest change of the 802.22-2011 standard</a:t>
            </a:r>
          </a:p>
          <a:p>
            <a:r>
              <a:rPr lang="en-US" altLang="ko-KR" dirty="0"/>
              <a:t>Proposed frame structure supports </a:t>
            </a:r>
            <a:r>
              <a:rPr lang="en-US" altLang="ko-KR" dirty="0" smtClean="0"/>
              <a:t>compatibility between 802.22b and </a:t>
            </a:r>
            <a:r>
              <a:rPr lang="en-US" altLang="ko-KR" dirty="0"/>
              <a:t>802.22-2011 standard</a:t>
            </a:r>
          </a:p>
          <a:p>
            <a:r>
              <a:rPr lang="en-US" altLang="ko-KR" dirty="0" smtClean="0"/>
              <a:t>Reservation method is more efficient for access scheme of LCPE-HCPE </a:t>
            </a:r>
            <a:endParaRPr lang="en-US" altLang="ko-KR" dirty="0"/>
          </a:p>
          <a:p>
            <a:endParaRPr lang="en-US" dirty="0"/>
          </a:p>
        </p:txBody>
      </p:sp>
    </p:spTree>
    <p:extLst>
      <p:ext uri="{BB962C8B-B14F-4D97-AF65-F5344CB8AC3E}">
        <p14:creationId xmlns:p14="http://schemas.microsoft.com/office/powerpoint/2010/main" val="28964365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ko-KR" smtClean="0"/>
              <a:t>Oct. 2012</a:t>
            </a:r>
            <a:endParaRPr lang="en-US"/>
          </a:p>
        </p:txBody>
      </p:sp>
      <p:sp>
        <p:nvSpPr>
          <p:cNvPr id="5" name="Footer Placeholder 4"/>
          <p:cNvSpPr>
            <a:spLocks noGrp="1"/>
          </p:cNvSpPr>
          <p:nvPr>
            <p:ph type="ftr" sz="quarter" idx="11"/>
          </p:nvPr>
        </p:nvSpPr>
        <p:spPr/>
        <p:txBody>
          <a:bodyPr/>
          <a:lstStyle/>
          <a:p>
            <a:r>
              <a:rPr lang="en-US" smtClean="0"/>
              <a:t>Gwangzeen Ko, ETRI</a:t>
            </a:r>
            <a:endParaRPr lang="en-US"/>
          </a:p>
        </p:txBody>
      </p:sp>
      <p:sp>
        <p:nvSpPr>
          <p:cNvPr id="6" name="Slide Number Placeholder 5"/>
          <p:cNvSpPr>
            <a:spLocks noGrp="1"/>
          </p:cNvSpPr>
          <p:nvPr>
            <p:ph type="sldNum" sz="quarter" idx="12"/>
          </p:nvPr>
        </p:nvSpPr>
        <p:spPr/>
        <p:txBody>
          <a:bodyPr/>
          <a:lstStyle/>
          <a:p>
            <a:r>
              <a:rPr lang="en-US"/>
              <a:t>Slide </a:t>
            </a:r>
            <a:fld id="{9BD72A93-D113-4964-9716-13DC6EFB6825}" type="slidenum">
              <a:rPr lang="en-US"/>
              <a:pPr/>
              <a:t>18</a:t>
            </a:fld>
            <a:endParaRPr lang="en-US"/>
          </a:p>
        </p:txBody>
      </p:sp>
      <p:sp>
        <p:nvSpPr>
          <p:cNvPr id="32770" name="Rectangle 2"/>
          <p:cNvSpPr>
            <a:spLocks noGrp="1" noChangeArrowheads="1"/>
          </p:cNvSpPr>
          <p:nvPr>
            <p:ph type="title"/>
          </p:nvPr>
        </p:nvSpPr>
        <p:spPr/>
        <p:txBody>
          <a:bodyPr/>
          <a:lstStyle/>
          <a:p>
            <a:r>
              <a:rPr lang="en-GB"/>
              <a:t>References</a:t>
            </a:r>
          </a:p>
        </p:txBody>
      </p:sp>
      <p:sp>
        <p:nvSpPr>
          <p:cNvPr id="11" name="Rectangle 3"/>
          <p:cNvSpPr txBox="1">
            <a:spLocks noChangeArrowheads="1"/>
          </p:cNvSpPr>
          <p:nvPr/>
        </p:nvSpPr>
        <p:spPr bwMode="auto">
          <a:xfrm>
            <a:off x="685800" y="1772816"/>
            <a:ext cx="79184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2160" tIns="46080" rIns="92160" bIns="46080" numCol="1" anchor="t" anchorCtr="0" compatLnSpc="1">
            <a:prstTxWarp prst="textNoShape">
              <a:avLst/>
            </a:prstTxWarp>
          </a:bodyPr>
          <a:lstStyle>
            <a:lvl1pPr marL="342900" indent="-342900" algn="l" defTabSz="457200" rtl="0" eaLnBrk="0" fontAlgn="base" hangingPunct="0">
              <a:lnSpc>
                <a:spcPct val="90000"/>
              </a:lnSpc>
              <a:spcBef>
                <a:spcPts val="800"/>
              </a:spcBef>
              <a:spcAft>
                <a:spcPct val="0"/>
              </a:spcAft>
              <a:buClr>
                <a:srgbClr val="000000"/>
              </a:buClr>
              <a:buSzPct val="100000"/>
              <a:buFont typeface="Times New Roman" pitchFamily="18" charset="0"/>
              <a:defRPr sz="2400" b="1">
                <a:solidFill>
                  <a:srgbClr val="000000"/>
                </a:solidFill>
                <a:latin typeface="+mn-lt"/>
                <a:ea typeface="+mn-ea"/>
                <a:cs typeface="+mn-cs"/>
              </a:defRPr>
            </a:lvl1pPr>
            <a:lvl2pPr marL="742950" indent="-285750" algn="l" defTabSz="457200" rtl="0" eaLnBrk="0" fontAlgn="base" hangingPunct="0">
              <a:lnSpc>
                <a:spcPct val="90000"/>
              </a:lnSpc>
              <a:spcBef>
                <a:spcPts val="700"/>
              </a:spcBef>
              <a:spcAft>
                <a:spcPct val="0"/>
              </a:spcAft>
              <a:buClr>
                <a:srgbClr val="000000"/>
              </a:buClr>
              <a:buSzPct val="100000"/>
              <a:buFont typeface="Times New Roman" pitchFamily="18" charset="0"/>
              <a:defRPr sz="2000">
                <a:solidFill>
                  <a:srgbClr val="000000"/>
                </a:solidFill>
                <a:latin typeface="+mn-lt"/>
                <a:cs typeface="+mn-cs"/>
              </a:defRPr>
            </a:lvl2pPr>
            <a:lvl3pPr marL="1143000" indent="-228600" algn="l" defTabSz="457200" rtl="0" eaLnBrk="0" fontAlgn="base" hangingPunct="0">
              <a:lnSpc>
                <a:spcPct val="90000"/>
              </a:lnSpc>
              <a:spcBef>
                <a:spcPts val="600"/>
              </a:spcBef>
              <a:spcAft>
                <a:spcPct val="0"/>
              </a:spcAft>
              <a:buClr>
                <a:srgbClr val="000000"/>
              </a:buClr>
              <a:buSzPct val="100000"/>
              <a:buFont typeface="Times New Roman" pitchFamily="18" charset="0"/>
              <a:defRPr>
                <a:solidFill>
                  <a:srgbClr val="000000"/>
                </a:solidFill>
                <a:latin typeface="+mn-lt"/>
                <a:cs typeface="+mn-cs"/>
              </a:defRPr>
            </a:lvl3pPr>
            <a:lvl4pPr marL="1600200" indent="-228600" algn="l" defTabSz="457200" rtl="0" eaLnBrk="0" fontAlgn="base" hangingPunct="0">
              <a:lnSpc>
                <a:spcPct val="90000"/>
              </a:lnSpc>
              <a:spcBef>
                <a:spcPts val="500"/>
              </a:spcBef>
              <a:spcAft>
                <a:spcPct val="0"/>
              </a:spcAft>
              <a:buClr>
                <a:srgbClr val="000000"/>
              </a:buClr>
              <a:buSzPct val="100000"/>
              <a:buFont typeface="Times New Roman" pitchFamily="18" charset="0"/>
              <a:defRPr sz="1600">
                <a:solidFill>
                  <a:srgbClr val="000000"/>
                </a:solidFill>
                <a:latin typeface="+mn-lt"/>
                <a:cs typeface="+mn-cs"/>
              </a:defRPr>
            </a:lvl4pPr>
            <a:lvl5pPr marL="2057400" indent="-228600" algn="l" defTabSz="457200" rtl="0" eaLnBrk="0" fontAlgn="base" hangingPunct="0">
              <a:lnSpc>
                <a:spcPct val="90000"/>
              </a:lnSpc>
              <a:spcBef>
                <a:spcPts val="500"/>
              </a:spcBef>
              <a:spcAft>
                <a:spcPct val="0"/>
              </a:spcAft>
              <a:buClr>
                <a:srgbClr val="000000"/>
              </a:buClr>
              <a:buSzPct val="100000"/>
              <a:buFont typeface="Times New Roman" pitchFamily="18" charset="0"/>
              <a:defRPr sz="1600">
                <a:solidFill>
                  <a:srgbClr val="000000"/>
                </a:solidFill>
                <a:latin typeface="+mn-lt"/>
                <a:cs typeface="+mn-cs"/>
              </a:defRPr>
            </a:lvl5pPr>
            <a:lvl6pPr marL="2514600" indent="-228600" algn="l" defTabSz="457200" rtl="0" eaLnBrk="0" fontAlgn="base" hangingPunct="0">
              <a:lnSpc>
                <a:spcPct val="90000"/>
              </a:lnSpc>
              <a:spcBef>
                <a:spcPts val="500"/>
              </a:spcBef>
              <a:spcAft>
                <a:spcPct val="0"/>
              </a:spcAft>
              <a:buClr>
                <a:srgbClr val="000000"/>
              </a:buClr>
              <a:buSzPct val="100000"/>
              <a:buFont typeface="Times New Roman" pitchFamily="18" charset="0"/>
              <a:defRPr sz="1600">
                <a:solidFill>
                  <a:srgbClr val="000000"/>
                </a:solidFill>
                <a:latin typeface="+mn-lt"/>
                <a:cs typeface="+mn-cs"/>
              </a:defRPr>
            </a:lvl6pPr>
            <a:lvl7pPr marL="2971800" indent="-228600" algn="l" defTabSz="457200" rtl="0" eaLnBrk="0" fontAlgn="base" hangingPunct="0">
              <a:lnSpc>
                <a:spcPct val="90000"/>
              </a:lnSpc>
              <a:spcBef>
                <a:spcPts val="500"/>
              </a:spcBef>
              <a:spcAft>
                <a:spcPct val="0"/>
              </a:spcAft>
              <a:buClr>
                <a:srgbClr val="000000"/>
              </a:buClr>
              <a:buSzPct val="100000"/>
              <a:buFont typeface="Times New Roman" pitchFamily="18" charset="0"/>
              <a:defRPr sz="1600">
                <a:solidFill>
                  <a:srgbClr val="000000"/>
                </a:solidFill>
                <a:latin typeface="+mn-lt"/>
                <a:cs typeface="+mn-cs"/>
              </a:defRPr>
            </a:lvl7pPr>
            <a:lvl8pPr marL="3429000" indent="-228600" algn="l" defTabSz="457200" rtl="0" eaLnBrk="0" fontAlgn="base" hangingPunct="0">
              <a:lnSpc>
                <a:spcPct val="90000"/>
              </a:lnSpc>
              <a:spcBef>
                <a:spcPts val="500"/>
              </a:spcBef>
              <a:spcAft>
                <a:spcPct val="0"/>
              </a:spcAft>
              <a:buClr>
                <a:srgbClr val="000000"/>
              </a:buClr>
              <a:buSzPct val="100000"/>
              <a:buFont typeface="Times New Roman" pitchFamily="18" charset="0"/>
              <a:defRPr sz="1600">
                <a:solidFill>
                  <a:srgbClr val="000000"/>
                </a:solidFill>
                <a:latin typeface="+mn-lt"/>
                <a:cs typeface="+mn-cs"/>
              </a:defRPr>
            </a:lvl8pPr>
            <a:lvl9pPr marL="3886200" indent="-228600" algn="l" defTabSz="457200" rtl="0" eaLnBrk="0" fontAlgn="base" hangingPunct="0">
              <a:lnSpc>
                <a:spcPct val="90000"/>
              </a:lnSpc>
              <a:spcBef>
                <a:spcPts val="500"/>
              </a:spcBef>
              <a:spcAft>
                <a:spcPct val="0"/>
              </a:spcAft>
              <a:buClr>
                <a:srgbClr val="000000"/>
              </a:buClr>
              <a:buSzPct val="100000"/>
              <a:buFont typeface="Times New Roman" pitchFamily="18" charset="0"/>
              <a:defRPr sz="1600">
                <a:solidFill>
                  <a:srgbClr val="000000"/>
                </a:solidFill>
                <a:latin typeface="+mn-lt"/>
                <a:cs typeface="+mn-cs"/>
              </a:defRPr>
            </a:lvl9pPr>
          </a:lstStyle>
          <a:p>
            <a:pPr lvl="0"/>
            <a:r>
              <a:rPr kumimoji="0" lang="en-US" sz="1600" b="1" i="0" u="none" strike="noStrike" kern="0" cap="none" spc="0" normalizeH="0" baseline="0" noProof="0" dirty="0" smtClean="0">
                <a:ln>
                  <a:noFill/>
                </a:ln>
                <a:solidFill>
                  <a:srgbClr val="000000"/>
                </a:solidFill>
                <a:effectLst/>
                <a:uLnTx/>
                <a:uFillTx/>
                <a:latin typeface="Times New Roman"/>
                <a:ea typeface="+mn-ea"/>
                <a:cs typeface="Lucida Sans Unicode"/>
              </a:rPr>
              <a:t>[1] “</a:t>
            </a:r>
            <a:r>
              <a:rPr lang="en-GB" altLang="ko-KR" sz="1600" dirty="0"/>
              <a:t>Selection Criteria for IEEE 802.22b </a:t>
            </a:r>
            <a:r>
              <a:rPr lang="en-GB" altLang="ko-KR" sz="1600" dirty="0" smtClean="0"/>
              <a:t>amendment,</a:t>
            </a:r>
            <a:r>
              <a:rPr kumimoji="0" lang="en-US" sz="1600" b="1" i="0" u="none" strike="noStrike" kern="0" cap="none" spc="0" normalizeH="0" baseline="0" noProof="0" dirty="0" smtClean="0">
                <a:ln>
                  <a:noFill/>
                </a:ln>
                <a:solidFill>
                  <a:srgbClr val="000000"/>
                </a:solidFill>
                <a:effectLst/>
                <a:uLnTx/>
                <a:uFillTx/>
                <a:latin typeface="Times New Roman"/>
                <a:ea typeface="+mn-ea"/>
                <a:cs typeface="Lucida Sans Unicode"/>
              </a:rPr>
              <a:t>” </a:t>
            </a:r>
            <a:r>
              <a:rPr lang="en-US" altLang="ko-KR" sz="1600" kern="0" dirty="0">
                <a:ea typeface="굴림" pitchFamily="50" charset="-127"/>
                <a:cs typeface="Lucida Sans Unicode"/>
              </a:rPr>
              <a:t>22-07-0136-00-0000</a:t>
            </a:r>
            <a:r>
              <a:rPr kumimoji="0" lang="en-US" sz="1600" b="1" i="0" u="none" strike="noStrike" kern="0" cap="none" spc="0" normalizeH="0" baseline="0" noProof="0" dirty="0" smtClean="0">
                <a:ln>
                  <a:noFill/>
                </a:ln>
                <a:solidFill>
                  <a:srgbClr val="000000"/>
                </a:solidFill>
                <a:effectLst/>
                <a:uLnTx/>
                <a:uFillTx/>
                <a:latin typeface="Times New Roman"/>
                <a:ea typeface="+mn-ea"/>
                <a:cs typeface="Lucida Sans Unicode"/>
              </a:rPr>
              <a:t>, July, 2012.</a:t>
            </a:r>
            <a:endParaRPr lang="en-US" sz="1600" kern="0" dirty="0">
              <a:latin typeface="Times New Roman"/>
              <a:cs typeface="Lucida Sans Unicode"/>
            </a:endParaRPr>
          </a:p>
          <a:p>
            <a:pPr lvl="0"/>
            <a:r>
              <a:rPr kumimoji="0" lang="en-US" sz="1600" b="1" i="0" u="none" strike="noStrike" kern="0" cap="none" spc="0" normalizeH="0" baseline="0" noProof="0" dirty="0" smtClean="0">
                <a:ln>
                  <a:noFill/>
                </a:ln>
                <a:solidFill>
                  <a:srgbClr val="000000"/>
                </a:solidFill>
                <a:effectLst/>
                <a:uLnTx/>
                <a:uFillTx/>
                <a:latin typeface="Times New Roman"/>
                <a:ea typeface="+mn-ea"/>
                <a:cs typeface="Lucida Sans Unicode"/>
              </a:rPr>
              <a:t>[2] </a:t>
            </a:r>
            <a:r>
              <a:rPr kumimoji="0" lang="en-US" altLang="ko-KR" sz="1600" b="1" i="0" u="none" strike="noStrike" kern="0" cap="none" spc="0" normalizeH="0" baseline="0" noProof="0" dirty="0" smtClean="0">
                <a:ln>
                  <a:noFill/>
                </a:ln>
                <a:solidFill>
                  <a:srgbClr val="000000"/>
                </a:solidFill>
                <a:effectLst/>
                <a:uLnTx/>
                <a:uFillTx/>
                <a:latin typeface="Times New Roman"/>
                <a:ea typeface="굴림" pitchFamily="50" charset="-127"/>
                <a:cs typeface="Lucida Sans Unicode"/>
              </a:rPr>
              <a:t>“</a:t>
            </a:r>
            <a:r>
              <a:rPr lang="en-US" altLang="ko-KR" sz="1600" dirty="0"/>
              <a:t>Introduction to IEEE Std. 802.22-2011 and its Amendment PAR for P802.22b: Broadband Extension and </a:t>
            </a:r>
            <a:r>
              <a:rPr lang="en-US" altLang="ko-KR" sz="1600" dirty="0" smtClean="0"/>
              <a:t>Monitoring,</a:t>
            </a:r>
            <a:r>
              <a:rPr kumimoji="0" lang="en-US" altLang="ko-KR" sz="1600" b="1" i="0" u="none" strike="noStrike" kern="0" cap="none" spc="0" normalizeH="0" baseline="0" noProof="0" dirty="0" smtClean="0">
                <a:ln>
                  <a:noFill/>
                </a:ln>
                <a:solidFill>
                  <a:srgbClr val="000000"/>
                </a:solidFill>
                <a:effectLst/>
                <a:uLnTx/>
                <a:uFillTx/>
                <a:latin typeface="Times New Roman"/>
                <a:ea typeface="굴림" pitchFamily="50" charset="-127"/>
                <a:cs typeface="Lucida Sans Unicode"/>
              </a:rPr>
              <a:t>” </a:t>
            </a:r>
            <a:r>
              <a:rPr lang="en-US" altLang="ko-KR" sz="1600" kern="0" dirty="0" smtClean="0">
                <a:ea typeface="굴림" pitchFamily="50" charset="-127"/>
                <a:cs typeface="Lucida Sans Unicode"/>
              </a:rPr>
              <a:t>22-11-0132-03-0000,</a:t>
            </a:r>
            <a:r>
              <a:rPr kumimoji="0" lang="en-US" altLang="ko-KR" sz="1600" b="1" i="0" u="none" strike="noStrike" kern="0" cap="none" spc="0" normalizeH="0" baseline="0" noProof="0" dirty="0" smtClean="0">
                <a:ln>
                  <a:noFill/>
                </a:ln>
                <a:solidFill>
                  <a:srgbClr val="000000"/>
                </a:solidFill>
                <a:effectLst/>
                <a:uLnTx/>
                <a:uFillTx/>
                <a:latin typeface="Times New Roman"/>
                <a:ea typeface="굴림" pitchFamily="50" charset="-127"/>
                <a:cs typeface="Lucida Sans Unicode"/>
              </a:rPr>
              <a:t> Nov., 2011.</a:t>
            </a:r>
            <a:endParaRPr kumimoji="0" lang="en-US" sz="1600" b="1" i="0" u="none" strike="noStrike" kern="0" cap="none" spc="0" normalizeH="0" baseline="0" noProof="0" dirty="0" smtClean="0">
              <a:ln>
                <a:noFill/>
              </a:ln>
              <a:solidFill>
                <a:srgbClr val="FF0000"/>
              </a:solidFill>
              <a:effectLst/>
              <a:uLnTx/>
              <a:uFillTx/>
              <a:latin typeface="Times New Roman"/>
              <a:ea typeface="+mn-ea"/>
              <a:cs typeface="Lucida Sans Unicode"/>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ko-KR" smtClean="0"/>
              <a:t>Oct. 2012</a:t>
            </a:r>
            <a:endParaRPr lang="en-US"/>
          </a:p>
        </p:txBody>
      </p:sp>
      <p:sp>
        <p:nvSpPr>
          <p:cNvPr id="5" name="Footer Placeholder 4"/>
          <p:cNvSpPr>
            <a:spLocks noGrp="1"/>
          </p:cNvSpPr>
          <p:nvPr>
            <p:ph type="ftr" sz="quarter" idx="11"/>
          </p:nvPr>
        </p:nvSpPr>
        <p:spPr/>
        <p:txBody>
          <a:bodyPr/>
          <a:lstStyle/>
          <a:p>
            <a:r>
              <a:rPr lang="en-US" smtClean="0"/>
              <a:t>Gwangzeen Ko, ETRI</a:t>
            </a:r>
            <a:endParaRPr lang="en-US"/>
          </a:p>
        </p:txBody>
      </p:sp>
      <p:sp>
        <p:nvSpPr>
          <p:cNvPr id="6" name="Slide Number Placeholder 5"/>
          <p:cNvSpPr>
            <a:spLocks noGrp="1"/>
          </p:cNvSpPr>
          <p:nvPr>
            <p:ph type="sldNum" sz="quarter" idx="12"/>
          </p:nvPr>
        </p:nvSpPr>
        <p:spPr/>
        <p:txBody>
          <a:bodyPr/>
          <a:lstStyle/>
          <a:p>
            <a:r>
              <a:rPr lang="en-US"/>
              <a:t>Slide </a:t>
            </a:r>
            <a:fld id="{5372F170-D2F3-4A26-A627-43A3F5C5FED3}" type="slidenum">
              <a:rPr lang="en-US"/>
              <a:pPr/>
              <a:t>2</a:t>
            </a:fld>
            <a:endParaRPr lang="en-US"/>
          </a:p>
        </p:txBody>
      </p:sp>
      <p:sp>
        <p:nvSpPr>
          <p:cNvPr id="5122" name="Rectangle 2"/>
          <p:cNvSpPr>
            <a:spLocks noGrp="1" noChangeArrowheads="1"/>
          </p:cNvSpPr>
          <p:nvPr>
            <p:ph type="title"/>
          </p:nvPr>
        </p:nvSpPr>
        <p:spPr>
          <a:noFill/>
          <a:ln/>
        </p:spPr>
        <p:txBody>
          <a:bodyPr/>
          <a:lstStyle/>
          <a:p>
            <a:r>
              <a:rPr lang="en-US" dirty="0"/>
              <a:t>Abstract</a:t>
            </a:r>
          </a:p>
        </p:txBody>
      </p:sp>
      <p:sp>
        <p:nvSpPr>
          <p:cNvPr id="7" name="Rectangle 3"/>
          <p:cNvSpPr txBox="1">
            <a:spLocks noChangeArrowheads="1"/>
          </p:cNvSpPr>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000">
                <a:solidFill>
                  <a:schemeClr val="tx1"/>
                </a:solidFill>
                <a:latin typeface="+mn-lt"/>
              </a:defRPr>
            </a:lvl2pPr>
            <a:lvl3pPr marL="1085850" indent="-228600" algn="l" rtl="0" eaLnBrk="1" fontAlgn="base" latinLnBrk="1" hangingPunct="1">
              <a:spcBef>
                <a:spcPct val="20000"/>
              </a:spcBef>
              <a:spcAft>
                <a:spcPct val="0"/>
              </a:spcAft>
              <a:buChar char="•"/>
              <a:defRPr>
                <a:solidFill>
                  <a:schemeClr val="tx1"/>
                </a:solidFill>
                <a:latin typeface="+mn-lt"/>
              </a:defRPr>
            </a:lvl3pPr>
            <a:lvl4pPr marL="1428750" indent="-228600" algn="l" rtl="0" eaLnBrk="1" fontAlgn="base" latinLnBrk="1" hangingPunct="1">
              <a:spcBef>
                <a:spcPct val="20000"/>
              </a:spcBef>
              <a:spcAft>
                <a:spcPct val="0"/>
              </a:spcAft>
              <a:buChar char="–"/>
              <a:defRPr sz="1600">
                <a:solidFill>
                  <a:schemeClr val="tx1"/>
                </a:solidFill>
                <a:latin typeface="+mn-lt"/>
              </a:defRPr>
            </a:lvl4pPr>
            <a:lvl5pPr marL="1771650" indent="-228600" algn="l" rtl="0" eaLnBrk="1" fontAlgn="base" latinLnBrk="1" hangingPunct="1">
              <a:spcBef>
                <a:spcPct val="20000"/>
              </a:spcBef>
              <a:spcAft>
                <a:spcPct val="0"/>
              </a:spcAft>
              <a:buChar char="•"/>
              <a:defRPr sz="1600">
                <a:solidFill>
                  <a:schemeClr val="tx1"/>
                </a:solidFill>
                <a:latin typeface="+mn-lt"/>
              </a:defRPr>
            </a:lvl5pPr>
            <a:lvl6pPr marL="2228850" indent="-228600" algn="l" rtl="0" eaLnBrk="1" fontAlgn="base" latinLnBrk="1" hangingPunct="1">
              <a:spcBef>
                <a:spcPct val="20000"/>
              </a:spcBef>
              <a:spcAft>
                <a:spcPct val="0"/>
              </a:spcAft>
              <a:buChar char="•"/>
              <a:defRPr sz="1600">
                <a:solidFill>
                  <a:schemeClr val="tx1"/>
                </a:solidFill>
                <a:latin typeface="+mn-lt"/>
              </a:defRPr>
            </a:lvl6pPr>
            <a:lvl7pPr marL="2686050" indent="-228600" algn="l" rtl="0" eaLnBrk="1" fontAlgn="base" latinLnBrk="1" hangingPunct="1">
              <a:spcBef>
                <a:spcPct val="20000"/>
              </a:spcBef>
              <a:spcAft>
                <a:spcPct val="0"/>
              </a:spcAft>
              <a:buChar char="•"/>
              <a:defRPr sz="1600">
                <a:solidFill>
                  <a:schemeClr val="tx1"/>
                </a:solidFill>
                <a:latin typeface="+mn-lt"/>
              </a:defRPr>
            </a:lvl7pPr>
            <a:lvl8pPr marL="3143250" indent="-228600" algn="l" rtl="0" eaLnBrk="1" fontAlgn="base" latinLnBrk="1" hangingPunct="1">
              <a:spcBef>
                <a:spcPct val="20000"/>
              </a:spcBef>
              <a:spcAft>
                <a:spcPct val="0"/>
              </a:spcAft>
              <a:buChar char="•"/>
              <a:defRPr sz="1600">
                <a:solidFill>
                  <a:schemeClr val="tx1"/>
                </a:solidFill>
                <a:latin typeface="+mn-lt"/>
              </a:defRPr>
            </a:lvl8pPr>
            <a:lvl9pPr marL="3600450" indent="-228600" algn="l" rtl="0" eaLnBrk="1" fontAlgn="base" latinLnBrk="1" hangingPunct="1">
              <a:spcBef>
                <a:spcPct val="20000"/>
              </a:spcBef>
              <a:spcAft>
                <a:spcPct val="0"/>
              </a:spcAft>
              <a:buChar char="•"/>
              <a:defRPr sz="1600">
                <a:solidFill>
                  <a:schemeClr val="tx1"/>
                </a:solidFill>
                <a:latin typeface="+mn-lt"/>
              </a:defRPr>
            </a:lvl9pPr>
          </a:lstStyle>
          <a:p>
            <a:r>
              <a:rPr lang="en-US" b="0" dirty="0" smtClean="0"/>
              <a:t>Based on simple modification of the 802.22-2011 frame structure, t</a:t>
            </a:r>
            <a:r>
              <a:rPr lang="en-US" altLang="ko-KR" b="0" dirty="0" smtClean="0"/>
              <a:t>his </a:t>
            </a:r>
            <a:r>
              <a:rPr lang="en-US" altLang="ko-KR" b="0" dirty="0"/>
              <a:t>presentation </a:t>
            </a:r>
            <a:r>
              <a:rPr lang="en-US" altLang="ko-KR" b="0" dirty="0" smtClean="0"/>
              <a:t>proposes amendment of the frame structure of 802.22b standard</a:t>
            </a:r>
          </a:p>
          <a:p>
            <a:r>
              <a:rPr lang="en-US" altLang="ko-KR" b="0" dirty="0"/>
              <a:t>Proposed frame structure supports </a:t>
            </a:r>
            <a:r>
              <a:rPr lang="en-US" altLang="ko-KR" b="0" dirty="0" smtClean="0"/>
              <a:t>Smart Grid &amp; Monitoring, Broadband Service Extension and Combined Services which are defined in Selection Criteria for IEEE 802.22b amendment[1]</a:t>
            </a:r>
            <a:endParaRPr lang="en-US" altLang="ko-KR" b="0" dirty="0"/>
          </a:p>
          <a:p>
            <a:r>
              <a:rPr lang="en-US" altLang="ko-KR" b="0" dirty="0" smtClean="0"/>
              <a:t>Also, proposed frame structure supports both 802.22b SG applications and 802.22-2011 application</a:t>
            </a:r>
            <a:endParaRPr lang="en-US" altLang="ko-KR" b="0" dirty="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ko-KR" smtClean="0"/>
              <a:t>Oct. 2012</a:t>
            </a:r>
            <a:endParaRPr lang="en-US"/>
          </a:p>
        </p:txBody>
      </p:sp>
      <p:sp>
        <p:nvSpPr>
          <p:cNvPr id="5" name="Footer Placeholder 4"/>
          <p:cNvSpPr>
            <a:spLocks noGrp="1"/>
          </p:cNvSpPr>
          <p:nvPr>
            <p:ph type="ftr" sz="quarter" idx="11"/>
          </p:nvPr>
        </p:nvSpPr>
        <p:spPr/>
        <p:txBody>
          <a:bodyPr/>
          <a:lstStyle/>
          <a:p>
            <a:r>
              <a:rPr lang="en-US" smtClean="0"/>
              <a:t>Gwangzeen Ko, ETRI</a:t>
            </a:r>
            <a:endParaRPr lang="en-US"/>
          </a:p>
        </p:txBody>
      </p:sp>
      <p:sp>
        <p:nvSpPr>
          <p:cNvPr id="6" name="Slide Number Placeholder 5"/>
          <p:cNvSpPr>
            <a:spLocks noGrp="1"/>
          </p:cNvSpPr>
          <p:nvPr>
            <p:ph type="sldNum" sz="quarter" idx="12"/>
          </p:nvPr>
        </p:nvSpPr>
        <p:spPr/>
        <p:txBody>
          <a:bodyPr/>
          <a:lstStyle/>
          <a:p>
            <a:r>
              <a:rPr lang="en-US"/>
              <a:t>Slide </a:t>
            </a:r>
            <a:fld id="{E21C0465-840E-4641-87D1-9773395985C0}" type="slidenum">
              <a:rPr lang="en-US"/>
              <a:pPr/>
              <a:t>3</a:t>
            </a:fld>
            <a:endParaRPr lang="en-US"/>
          </a:p>
        </p:txBody>
      </p:sp>
      <p:sp>
        <p:nvSpPr>
          <p:cNvPr id="8194" name="Rectangle 2"/>
          <p:cNvSpPr>
            <a:spLocks noGrp="1" noChangeArrowheads="1"/>
          </p:cNvSpPr>
          <p:nvPr>
            <p:ph type="title"/>
          </p:nvPr>
        </p:nvSpPr>
        <p:spPr/>
        <p:txBody>
          <a:bodyPr/>
          <a:lstStyle/>
          <a:p>
            <a:r>
              <a:rPr lang="en-US" dirty="0" smtClean="0"/>
              <a:t>Contents</a:t>
            </a:r>
            <a:endParaRPr lang="en-US" dirty="0"/>
          </a:p>
        </p:txBody>
      </p:sp>
      <p:sp>
        <p:nvSpPr>
          <p:cNvPr id="8195" name="Rectangle 3"/>
          <p:cNvSpPr>
            <a:spLocks noGrp="1" noChangeArrowheads="1"/>
          </p:cNvSpPr>
          <p:nvPr>
            <p:ph type="body" idx="1"/>
          </p:nvPr>
        </p:nvSpPr>
        <p:spPr/>
        <p:txBody>
          <a:bodyPr/>
          <a:lstStyle/>
          <a:p>
            <a:r>
              <a:rPr lang="en-US" sz="2000" dirty="0" smtClean="0"/>
              <a:t>Operation Requirements for 802.22b</a:t>
            </a:r>
          </a:p>
          <a:p>
            <a:pPr lvl="1"/>
            <a:r>
              <a:rPr lang="en-US" sz="1800" dirty="0"/>
              <a:t>IEEE 802.22b Network Entities</a:t>
            </a:r>
          </a:p>
          <a:p>
            <a:pPr lvl="1"/>
            <a:r>
              <a:rPr lang="en-US" sz="1800" dirty="0"/>
              <a:t>Topology simplification</a:t>
            </a:r>
          </a:p>
          <a:p>
            <a:pPr lvl="1"/>
            <a:r>
              <a:rPr lang="en-US" altLang="ko-KR" sz="1800" dirty="0" smtClean="0"/>
              <a:t>Frame </a:t>
            </a:r>
            <a:r>
              <a:rPr lang="en-US" altLang="ko-KR" sz="1800" dirty="0"/>
              <a:t>Structure Design </a:t>
            </a:r>
            <a:r>
              <a:rPr lang="en-US" altLang="ko-KR" sz="1800" dirty="0" smtClean="0"/>
              <a:t>Assumptions</a:t>
            </a:r>
            <a:endParaRPr lang="en-US" sz="1800" dirty="0" smtClean="0"/>
          </a:p>
          <a:p>
            <a:pPr marL="342900" lvl="1" indent="-342900">
              <a:buChar char="•"/>
            </a:pPr>
            <a:r>
              <a:rPr lang="en-US" altLang="ko-KR" b="1" dirty="0">
                <a:ea typeface="+mn-ea"/>
                <a:cs typeface="+mn-cs"/>
              </a:rPr>
              <a:t>IEEE 802.22 Frame Structure Review </a:t>
            </a:r>
            <a:endParaRPr lang="en-US" b="1" dirty="0">
              <a:ea typeface="+mn-ea"/>
              <a:cs typeface="+mn-cs"/>
            </a:endParaRPr>
          </a:p>
          <a:p>
            <a:pPr marL="342900" lvl="1" indent="-342900">
              <a:buChar char="•"/>
            </a:pPr>
            <a:r>
              <a:rPr lang="en-US" altLang="ko-KR" b="1" dirty="0" smtClean="0">
                <a:ea typeface="+mn-ea"/>
                <a:cs typeface="+mn-cs"/>
              </a:rPr>
              <a:t>Proposed </a:t>
            </a:r>
            <a:r>
              <a:rPr lang="en-US" altLang="ko-KR" b="1" dirty="0">
                <a:ea typeface="+mn-ea"/>
                <a:cs typeface="+mn-cs"/>
              </a:rPr>
              <a:t>IEEE 802.22b Frame </a:t>
            </a:r>
            <a:r>
              <a:rPr lang="en-US" altLang="ko-KR" b="1" dirty="0" smtClean="0">
                <a:ea typeface="+mn-ea"/>
                <a:cs typeface="+mn-cs"/>
              </a:rPr>
              <a:t>Structure</a:t>
            </a:r>
          </a:p>
          <a:p>
            <a:pPr lvl="1"/>
            <a:r>
              <a:rPr lang="en-US" altLang="ko-KR" sz="1800" dirty="0"/>
              <a:t>Design Direction</a:t>
            </a:r>
          </a:p>
          <a:p>
            <a:pPr lvl="1"/>
            <a:r>
              <a:rPr lang="en-US" altLang="ko-KR" sz="1800" dirty="0"/>
              <a:t>Proposed Structure</a:t>
            </a:r>
          </a:p>
          <a:p>
            <a:pPr lvl="1"/>
            <a:r>
              <a:rPr lang="en-US" altLang="ko-KR" sz="1800" dirty="0"/>
              <a:t>SGS Structure</a:t>
            </a:r>
          </a:p>
          <a:p>
            <a:pPr lvl="1"/>
            <a:r>
              <a:rPr lang="en-US" altLang="ko-KR" sz="1800" dirty="0"/>
              <a:t>Reservation </a:t>
            </a:r>
            <a:r>
              <a:rPr lang="en-US" altLang="ko-KR" sz="1800" dirty="0" err="1"/>
              <a:t>vs</a:t>
            </a:r>
            <a:r>
              <a:rPr lang="en-US" altLang="ko-KR" sz="1800" dirty="0"/>
              <a:t> Contention</a:t>
            </a:r>
          </a:p>
          <a:p>
            <a:pPr marL="342900" lvl="1" indent="-342900">
              <a:buChar char="•"/>
            </a:pPr>
            <a:r>
              <a:rPr lang="en-US" altLang="ko-KR" b="1" dirty="0" smtClean="0">
                <a:ea typeface="+mn-ea"/>
                <a:cs typeface="+mn-cs"/>
              </a:rPr>
              <a:t>Conclusions</a:t>
            </a:r>
            <a:endParaRPr lang="en-US" altLang="ko-KR" b="1" dirty="0">
              <a:ea typeface="+mn-ea"/>
              <a:cs typeface="+mn-cs"/>
            </a:endParaRPr>
          </a:p>
          <a:p>
            <a:pPr marL="342900" lvl="1" indent="-342900">
              <a:buChar char="•"/>
            </a:pPr>
            <a:r>
              <a:rPr lang="en-US" altLang="ko-KR" b="1" dirty="0">
                <a:ea typeface="+mn-ea"/>
                <a:cs typeface="+mn-cs"/>
              </a:rPr>
              <a:t>References</a:t>
            </a:r>
          </a:p>
          <a:p>
            <a:pPr marL="342900" lvl="1" indent="-342900">
              <a:buChar char="•"/>
            </a:pPr>
            <a:endParaRPr lang="en-US" b="1" dirty="0">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ko-KR" smtClean="0"/>
              <a:t>Oct. 2012</a:t>
            </a:r>
            <a:endParaRPr lang="en-US"/>
          </a:p>
        </p:txBody>
      </p:sp>
      <p:sp>
        <p:nvSpPr>
          <p:cNvPr id="16386" name="Rectangle 2"/>
          <p:cNvSpPr>
            <a:spLocks noGrp="1" noChangeArrowheads="1"/>
          </p:cNvSpPr>
          <p:nvPr>
            <p:ph type="title"/>
          </p:nvPr>
        </p:nvSpPr>
        <p:spPr/>
        <p:txBody>
          <a:bodyPr/>
          <a:lstStyle/>
          <a:p>
            <a:r>
              <a:rPr lang="en-US" dirty="0" smtClean="0"/>
              <a:t>Operation Requirements for 802.22b</a:t>
            </a:r>
            <a:endParaRPr lang="en-US"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11" name="Footer Placeholder 4"/>
          <p:cNvSpPr>
            <a:spLocks noGrp="1"/>
          </p:cNvSpPr>
          <p:nvPr>
            <p:ph type="ftr" sz="quarter" idx="11"/>
          </p:nvPr>
        </p:nvSpPr>
        <p:spPr>
          <a:xfrm>
            <a:off x="7064353" y="6475413"/>
            <a:ext cx="1479572" cy="184666"/>
          </a:xfrm>
        </p:spPr>
        <p:txBody>
          <a:bodyPr/>
          <a:lstStyle/>
          <a:p>
            <a:r>
              <a:rPr lang="en-US" dirty="0" err="1" smtClean="0"/>
              <a:t>Gwangzeen</a:t>
            </a:r>
            <a:r>
              <a:rPr lang="en-US" dirty="0" smtClean="0"/>
              <a:t> </a:t>
            </a:r>
            <a:r>
              <a:rPr lang="en-US" dirty="0" err="1" smtClean="0"/>
              <a:t>Ko</a:t>
            </a:r>
            <a:r>
              <a:rPr lang="en-US" dirty="0" smtClean="0"/>
              <a:t>, ETRI</a:t>
            </a:r>
            <a:endParaRPr lang="en-US" dirty="0"/>
          </a:p>
        </p:txBody>
      </p:sp>
      <p:sp>
        <p:nvSpPr>
          <p:cNvPr id="7" name="Rectangle 3"/>
          <p:cNvSpPr txBox="1">
            <a:spLocks noChangeArrowheads="1"/>
          </p:cNvSpPr>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000">
                <a:solidFill>
                  <a:schemeClr val="tx1"/>
                </a:solidFill>
                <a:latin typeface="+mn-lt"/>
              </a:defRPr>
            </a:lvl2pPr>
            <a:lvl3pPr marL="1085850" indent="-228600" algn="l" rtl="0" eaLnBrk="1" fontAlgn="base" latinLnBrk="1" hangingPunct="1">
              <a:spcBef>
                <a:spcPct val="20000"/>
              </a:spcBef>
              <a:spcAft>
                <a:spcPct val="0"/>
              </a:spcAft>
              <a:buChar char="•"/>
              <a:defRPr>
                <a:solidFill>
                  <a:schemeClr val="tx1"/>
                </a:solidFill>
                <a:latin typeface="+mn-lt"/>
              </a:defRPr>
            </a:lvl3pPr>
            <a:lvl4pPr marL="1428750" indent="-228600" algn="l" rtl="0" eaLnBrk="1" fontAlgn="base" latinLnBrk="1" hangingPunct="1">
              <a:spcBef>
                <a:spcPct val="20000"/>
              </a:spcBef>
              <a:spcAft>
                <a:spcPct val="0"/>
              </a:spcAft>
              <a:buChar char="–"/>
              <a:defRPr sz="1600">
                <a:solidFill>
                  <a:schemeClr val="tx1"/>
                </a:solidFill>
                <a:latin typeface="+mn-lt"/>
              </a:defRPr>
            </a:lvl4pPr>
            <a:lvl5pPr marL="1771650" indent="-228600" algn="l" rtl="0" eaLnBrk="1" fontAlgn="base" latinLnBrk="1" hangingPunct="1">
              <a:spcBef>
                <a:spcPct val="20000"/>
              </a:spcBef>
              <a:spcAft>
                <a:spcPct val="0"/>
              </a:spcAft>
              <a:buChar char="•"/>
              <a:defRPr sz="1600">
                <a:solidFill>
                  <a:schemeClr val="tx1"/>
                </a:solidFill>
                <a:latin typeface="+mn-lt"/>
              </a:defRPr>
            </a:lvl5pPr>
            <a:lvl6pPr marL="2228850" indent="-228600" algn="l" rtl="0" eaLnBrk="1" fontAlgn="base" latinLnBrk="1" hangingPunct="1">
              <a:spcBef>
                <a:spcPct val="20000"/>
              </a:spcBef>
              <a:spcAft>
                <a:spcPct val="0"/>
              </a:spcAft>
              <a:buChar char="•"/>
              <a:defRPr sz="1600">
                <a:solidFill>
                  <a:schemeClr val="tx1"/>
                </a:solidFill>
                <a:latin typeface="+mn-lt"/>
              </a:defRPr>
            </a:lvl6pPr>
            <a:lvl7pPr marL="2686050" indent="-228600" algn="l" rtl="0" eaLnBrk="1" fontAlgn="base" latinLnBrk="1" hangingPunct="1">
              <a:spcBef>
                <a:spcPct val="20000"/>
              </a:spcBef>
              <a:spcAft>
                <a:spcPct val="0"/>
              </a:spcAft>
              <a:buChar char="•"/>
              <a:defRPr sz="1600">
                <a:solidFill>
                  <a:schemeClr val="tx1"/>
                </a:solidFill>
                <a:latin typeface="+mn-lt"/>
              </a:defRPr>
            </a:lvl7pPr>
            <a:lvl8pPr marL="3143250" indent="-228600" algn="l" rtl="0" eaLnBrk="1" fontAlgn="base" latinLnBrk="1" hangingPunct="1">
              <a:spcBef>
                <a:spcPct val="20000"/>
              </a:spcBef>
              <a:spcAft>
                <a:spcPct val="0"/>
              </a:spcAft>
              <a:buChar char="•"/>
              <a:defRPr sz="1600">
                <a:solidFill>
                  <a:schemeClr val="tx1"/>
                </a:solidFill>
                <a:latin typeface="+mn-lt"/>
              </a:defRPr>
            </a:lvl8pPr>
            <a:lvl9pPr marL="3600450" indent="-228600" algn="l" rtl="0" eaLnBrk="1" fontAlgn="base" latinLnBrk="1" hangingPunct="1">
              <a:spcBef>
                <a:spcPct val="20000"/>
              </a:spcBef>
              <a:spcAft>
                <a:spcPct val="0"/>
              </a:spcAft>
              <a:buChar char="•"/>
              <a:defRPr sz="1600">
                <a:solidFill>
                  <a:schemeClr val="tx1"/>
                </a:solidFill>
                <a:latin typeface="+mn-lt"/>
              </a:defRPr>
            </a:lvl9pPr>
          </a:lstStyle>
          <a:p>
            <a:r>
              <a:rPr lang="en-US" dirty="0" smtClean="0"/>
              <a:t>IEEE 802.22b Network Entities</a:t>
            </a:r>
          </a:p>
          <a:p>
            <a:pPr lvl="1"/>
            <a:r>
              <a:rPr lang="en-US" dirty="0" smtClean="0"/>
              <a:t>BS(802.22b BS)</a:t>
            </a:r>
          </a:p>
          <a:p>
            <a:pPr lvl="1"/>
            <a:r>
              <a:rPr lang="en-US" dirty="0" smtClean="0"/>
              <a:t>HCPE</a:t>
            </a:r>
          </a:p>
          <a:p>
            <a:pPr lvl="1"/>
            <a:r>
              <a:rPr lang="en-US" dirty="0" smtClean="0"/>
              <a:t>LCPE</a:t>
            </a:r>
          </a:p>
        </p:txBody>
      </p:sp>
      <p:graphicFrame>
        <p:nvGraphicFramePr>
          <p:cNvPr id="3" name="개체 2"/>
          <p:cNvGraphicFramePr>
            <a:graphicFrameLocks noChangeAspect="1"/>
          </p:cNvGraphicFramePr>
          <p:nvPr>
            <p:extLst>
              <p:ext uri="{D42A27DB-BD31-4B8C-83A1-F6EECF244321}">
                <p14:modId xmlns:p14="http://schemas.microsoft.com/office/powerpoint/2010/main" val="1976380014"/>
              </p:ext>
            </p:extLst>
          </p:nvPr>
        </p:nvGraphicFramePr>
        <p:xfrm>
          <a:off x="3635896" y="1844824"/>
          <a:ext cx="5137150" cy="4064000"/>
        </p:xfrm>
        <a:graphic>
          <a:graphicData uri="http://schemas.openxmlformats.org/presentationml/2006/ole">
            <mc:AlternateContent xmlns:mc="http://schemas.openxmlformats.org/markup-compatibility/2006">
              <mc:Choice xmlns:v="urn:schemas-microsoft-com:vml" Requires="v">
                <p:oleObj spid="_x0000_s33808" name="Visio" r:id="rId4" imgW="10740841" imgH="8497651" progId="Visio.Drawing.11">
                  <p:embed/>
                </p:oleObj>
              </mc:Choice>
              <mc:Fallback>
                <p:oleObj name="Visio" r:id="rId4" imgW="10740841" imgH="8497651" progId="Visio.Drawing.11">
                  <p:embed/>
                  <p:pic>
                    <p:nvPicPr>
                      <p:cNvPr id="0" name=""/>
                      <p:cNvPicPr/>
                      <p:nvPr/>
                    </p:nvPicPr>
                    <p:blipFill>
                      <a:blip r:embed="rId5"/>
                      <a:stretch>
                        <a:fillRect/>
                      </a:stretch>
                    </p:blipFill>
                    <p:spPr>
                      <a:xfrm>
                        <a:off x="3635896" y="1844824"/>
                        <a:ext cx="5137150" cy="4064000"/>
                      </a:xfrm>
                      <a:prstGeom prst="rect">
                        <a:avLst/>
                      </a:prstGeom>
                    </p:spPr>
                  </p:pic>
                </p:oleObj>
              </mc:Fallback>
            </mc:AlternateContent>
          </a:graphicData>
        </a:graphic>
      </p:graphicFrame>
      <p:sp>
        <p:nvSpPr>
          <p:cNvPr id="5" name="슬라이드 번호 개체 틀 4"/>
          <p:cNvSpPr>
            <a:spLocks noGrp="1"/>
          </p:cNvSpPr>
          <p:nvPr>
            <p:ph type="sldNum" sz="quarter" idx="12"/>
          </p:nvPr>
        </p:nvSpPr>
        <p:spPr/>
        <p:txBody>
          <a:bodyPr/>
          <a:lstStyle/>
          <a:p>
            <a:r>
              <a:rPr lang="en-US" smtClean="0"/>
              <a:t>Slide </a:t>
            </a:r>
            <a:fld id="{4D4FA1FF-0ED4-4B96-B4F5-2F01A1E3F25F}" type="slidenum">
              <a:rPr lang="en-US" smtClean="0"/>
              <a:pPr/>
              <a:t>4</a:t>
            </a:fld>
            <a:endParaRPr lang="en-US"/>
          </a:p>
        </p:txBody>
      </p:sp>
    </p:spTree>
    <p:extLst>
      <p:ext uri="{BB962C8B-B14F-4D97-AF65-F5344CB8AC3E}">
        <p14:creationId xmlns:p14="http://schemas.microsoft.com/office/powerpoint/2010/main" val="2114971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ko-KR" smtClean="0"/>
              <a:t>Oct. 2012</a:t>
            </a:r>
            <a:endParaRPr lang="en-US"/>
          </a:p>
        </p:txBody>
      </p:sp>
      <p:sp>
        <p:nvSpPr>
          <p:cNvPr id="16386" name="Rectangle 2"/>
          <p:cNvSpPr>
            <a:spLocks noGrp="1" noChangeArrowheads="1"/>
          </p:cNvSpPr>
          <p:nvPr>
            <p:ph type="title"/>
          </p:nvPr>
        </p:nvSpPr>
        <p:spPr/>
        <p:txBody>
          <a:bodyPr/>
          <a:lstStyle/>
          <a:p>
            <a:r>
              <a:rPr lang="en-US" dirty="0" smtClean="0"/>
              <a:t>Operation Requirements for 802.22b</a:t>
            </a:r>
            <a:endParaRPr lang="en-US"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11" name="Footer Placeholder 4"/>
          <p:cNvSpPr>
            <a:spLocks noGrp="1"/>
          </p:cNvSpPr>
          <p:nvPr>
            <p:ph type="ftr" sz="quarter" idx="11"/>
          </p:nvPr>
        </p:nvSpPr>
        <p:spPr>
          <a:xfrm>
            <a:off x="7064353" y="6475413"/>
            <a:ext cx="1479572" cy="184666"/>
          </a:xfrm>
        </p:spPr>
        <p:txBody>
          <a:bodyPr/>
          <a:lstStyle/>
          <a:p>
            <a:r>
              <a:rPr lang="en-US" dirty="0" err="1" smtClean="0"/>
              <a:t>Gwangzeen</a:t>
            </a:r>
            <a:r>
              <a:rPr lang="en-US" dirty="0" smtClean="0"/>
              <a:t> </a:t>
            </a:r>
            <a:r>
              <a:rPr lang="en-US" dirty="0" err="1" smtClean="0"/>
              <a:t>Ko</a:t>
            </a:r>
            <a:r>
              <a:rPr lang="en-US" dirty="0" smtClean="0"/>
              <a:t>, ETRI</a:t>
            </a:r>
            <a:endParaRPr lang="en-US" dirty="0"/>
          </a:p>
        </p:txBody>
      </p:sp>
      <p:sp>
        <p:nvSpPr>
          <p:cNvPr id="7" name="Rectangle 3"/>
          <p:cNvSpPr txBox="1">
            <a:spLocks noChangeArrowheads="1"/>
          </p:cNvSpPr>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000">
                <a:solidFill>
                  <a:schemeClr val="tx1"/>
                </a:solidFill>
                <a:latin typeface="+mn-lt"/>
              </a:defRPr>
            </a:lvl2pPr>
            <a:lvl3pPr marL="1085850" indent="-228600" algn="l" rtl="0" eaLnBrk="1" fontAlgn="base" latinLnBrk="1" hangingPunct="1">
              <a:spcBef>
                <a:spcPct val="20000"/>
              </a:spcBef>
              <a:spcAft>
                <a:spcPct val="0"/>
              </a:spcAft>
              <a:buChar char="•"/>
              <a:defRPr>
                <a:solidFill>
                  <a:schemeClr val="tx1"/>
                </a:solidFill>
                <a:latin typeface="+mn-lt"/>
              </a:defRPr>
            </a:lvl3pPr>
            <a:lvl4pPr marL="1428750" indent="-228600" algn="l" rtl="0" eaLnBrk="1" fontAlgn="base" latinLnBrk="1" hangingPunct="1">
              <a:spcBef>
                <a:spcPct val="20000"/>
              </a:spcBef>
              <a:spcAft>
                <a:spcPct val="0"/>
              </a:spcAft>
              <a:buChar char="–"/>
              <a:defRPr sz="1600">
                <a:solidFill>
                  <a:schemeClr val="tx1"/>
                </a:solidFill>
                <a:latin typeface="+mn-lt"/>
              </a:defRPr>
            </a:lvl4pPr>
            <a:lvl5pPr marL="1771650" indent="-228600" algn="l" rtl="0" eaLnBrk="1" fontAlgn="base" latinLnBrk="1" hangingPunct="1">
              <a:spcBef>
                <a:spcPct val="20000"/>
              </a:spcBef>
              <a:spcAft>
                <a:spcPct val="0"/>
              </a:spcAft>
              <a:buChar char="•"/>
              <a:defRPr sz="1600">
                <a:solidFill>
                  <a:schemeClr val="tx1"/>
                </a:solidFill>
                <a:latin typeface="+mn-lt"/>
              </a:defRPr>
            </a:lvl5pPr>
            <a:lvl6pPr marL="2228850" indent="-228600" algn="l" rtl="0" eaLnBrk="1" fontAlgn="base" latinLnBrk="1" hangingPunct="1">
              <a:spcBef>
                <a:spcPct val="20000"/>
              </a:spcBef>
              <a:spcAft>
                <a:spcPct val="0"/>
              </a:spcAft>
              <a:buChar char="•"/>
              <a:defRPr sz="1600">
                <a:solidFill>
                  <a:schemeClr val="tx1"/>
                </a:solidFill>
                <a:latin typeface="+mn-lt"/>
              </a:defRPr>
            </a:lvl6pPr>
            <a:lvl7pPr marL="2686050" indent="-228600" algn="l" rtl="0" eaLnBrk="1" fontAlgn="base" latinLnBrk="1" hangingPunct="1">
              <a:spcBef>
                <a:spcPct val="20000"/>
              </a:spcBef>
              <a:spcAft>
                <a:spcPct val="0"/>
              </a:spcAft>
              <a:buChar char="•"/>
              <a:defRPr sz="1600">
                <a:solidFill>
                  <a:schemeClr val="tx1"/>
                </a:solidFill>
                <a:latin typeface="+mn-lt"/>
              </a:defRPr>
            </a:lvl7pPr>
            <a:lvl8pPr marL="3143250" indent="-228600" algn="l" rtl="0" eaLnBrk="1" fontAlgn="base" latinLnBrk="1" hangingPunct="1">
              <a:spcBef>
                <a:spcPct val="20000"/>
              </a:spcBef>
              <a:spcAft>
                <a:spcPct val="0"/>
              </a:spcAft>
              <a:buChar char="•"/>
              <a:defRPr sz="1600">
                <a:solidFill>
                  <a:schemeClr val="tx1"/>
                </a:solidFill>
                <a:latin typeface="+mn-lt"/>
              </a:defRPr>
            </a:lvl8pPr>
            <a:lvl9pPr marL="3600450" indent="-228600" algn="l" rtl="0" eaLnBrk="1" fontAlgn="base" latinLnBrk="1" hangingPunct="1">
              <a:spcBef>
                <a:spcPct val="20000"/>
              </a:spcBef>
              <a:spcAft>
                <a:spcPct val="0"/>
              </a:spcAft>
              <a:buChar char="•"/>
              <a:defRPr sz="1600">
                <a:solidFill>
                  <a:schemeClr val="tx1"/>
                </a:solidFill>
                <a:latin typeface="+mn-lt"/>
              </a:defRPr>
            </a:lvl9pPr>
          </a:lstStyle>
          <a:p>
            <a:r>
              <a:rPr lang="en-US" dirty="0" smtClean="0"/>
              <a:t>IEEE 802.22b Network Entities</a:t>
            </a:r>
          </a:p>
          <a:p>
            <a:pPr lvl="1"/>
            <a:r>
              <a:rPr lang="en-GB" altLang="ko-KR" dirty="0"/>
              <a:t>Base Station (BS): </a:t>
            </a:r>
            <a:endParaRPr lang="en-GB" altLang="ko-KR" dirty="0" smtClean="0"/>
          </a:p>
          <a:p>
            <a:pPr lvl="2"/>
            <a:r>
              <a:rPr lang="en-GB" altLang="ko-KR" sz="1600" dirty="0"/>
              <a:t>802.22b BS is </a:t>
            </a:r>
            <a:r>
              <a:rPr lang="en-US" altLang="ko-KR" sz="1600" dirty="0" smtClean="0"/>
              <a:t>generalized </a:t>
            </a:r>
            <a:r>
              <a:rPr lang="en-US" altLang="ko-KR" sz="1600" dirty="0"/>
              <a:t>equipment set providing connectivity, management and control of the customer premise equipment (CPE). </a:t>
            </a:r>
            <a:endParaRPr lang="ko-KR" altLang="ko-KR" sz="1600" dirty="0"/>
          </a:p>
          <a:p>
            <a:pPr lvl="1"/>
            <a:r>
              <a:rPr lang="en-GB" altLang="ko-KR" dirty="0"/>
              <a:t>High-capability CPE (H-CPE): </a:t>
            </a:r>
            <a:endParaRPr lang="en-GB" altLang="ko-KR" dirty="0" smtClean="0"/>
          </a:p>
          <a:p>
            <a:pPr lvl="2"/>
            <a:r>
              <a:rPr lang="en-GB" altLang="ko-KR" sz="1600" dirty="0"/>
              <a:t>802.22b H-CPE is enhanced 802.22-2011 CPE that is able to manage a local network consisting of a number of L-CPEs and to provide multi-hop connections between L-CPEs and 802.22b BS. </a:t>
            </a:r>
            <a:endParaRPr lang="ko-KR" altLang="ko-KR" sz="1600" dirty="0"/>
          </a:p>
          <a:p>
            <a:pPr lvl="1"/>
            <a:r>
              <a:rPr lang="en-GB" altLang="ko-KR" dirty="0"/>
              <a:t>Low-capability CPE (L-CPE): </a:t>
            </a:r>
            <a:endParaRPr lang="en-GB" altLang="ko-KR" dirty="0" smtClean="0"/>
          </a:p>
          <a:p>
            <a:pPr lvl="2"/>
            <a:r>
              <a:rPr lang="en-GB" altLang="ko-KR" sz="1600" dirty="0" smtClean="0"/>
              <a:t>802.22b </a:t>
            </a:r>
            <a:r>
              <a:rPr lang="en-GB" altLang="ko-KR" sz="1600" dirty="0"/>
              <a:t>L-CPE is a device mainly for metering and monitoring, which will be installed at home, office, or on infrastructure, etc</a:t>
            </a:r>
            <a:r>
              <a:rPr lang="en-GB" altLang="ko-KR" sz="1600" dirty="0" smtClean="0"/>
              <a:t>.</a:t>
            </a:r>
          </a:p>
          <a:p>
            <a:pPr lvl="2"/>
            <a:r>
              <a:rPr lang="en-GB" altLang="ko-KR" sz="1600" dirty="0"/>
              <a:t>A group of L-CPEs served by an H-CPE </a:t>
            </a:r>
            <a:endParaRPr lang="en-GB" altLang="ko-KR" sz="1600" dirty="0" smtClean="0"/>
          </a:p>
          <a:p>
            <a:pPr lvl="2"/>
            <a:r>
              <a:rPr lang="en-GB" altLang="ko-KR" sz="1600" dirty="0"/>
              <a:t>H-CPE may have different wireless access availabilities for the communication with BS and L-CPEs.</a:t>
            </a:r>
            <a:endParaRPr lang="ko-KR" altLang="ko-KR" sz="1600" dirty="0"/>
          </a:p>
          <a:p>
            <a:pPr lvl="2"/>
            <a:endParaRPr lang="ko-KR" altLang="ko-KR" sz="1600" dirty="0"/>
          </a:p>
        </p:txBody>
      </p:sp>
      <p:sp>
        <p:nvSpPr>
          <p:cNvPr id="3" name="슬라이드 번호 개체 틀 2"/>
          <p:cNvSpPr>
            <a:spLocks noGrp="1"/>
          </p:cNvSpPr>
          <p:nvPr>
            <p:ph type="sldNum" sz="quarter" idx="12"/>
          </p:nvPr>
        </p:nvSpPr>
        <p:spPr/>
        <p:txBody>
          <a:bodyPr/>
          <a:lstStyle/>
          <a:p>
            <a:r>
              <a:rPr lang="en-US" smtClean="0"/>
              <a:t>Slide </a:t>
            </a:r>
            <a:fld id="{4D4FA1FF-0ED4-4B96-B4F5-2F01A1E3F25F}" type="slidenum">
              <a:rPr lang="en-US" smtClean="0"/>
              <a:pPr/>
              <a:t>5</a:t>
            </a:fld>
            <a:endParaRPr lang="en-US"/>
          </a:p>
        </p:txBody>
      </p:sp>
    </p:spTree>
    <p:extLst>
      <p:ext uri="{BB962C8B-B14F-4D97-AF65-F5344CB8AC3E}">
        <p14:creationId xmlns:p14="http://schemas.microsoft.com/office/powerpoint/2010/main" val="15774096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ko-KR" smtClean="0"/>
              <a:t>Oct. 2012</a:t>
            </a:r>
            <a:endParaRPr lang="en-US"/>
          </a:p>
        </p:txBody>
      </p:sp>
      <p:sp>
        <p:nvSpPr>
          <p:cNvPr id="16386" name="Rectangle 2"/>
          <p:cNvSpPr>
            <a:spLocks noGrp="1" noChangeArrowheads="1"/>
          </p:cNvSpPr>
          <p:nvPr>
            <p:ph type="title"/>
          </p:nvPr>
        </p:nvSpPr>
        <p:spPr/>
        <p:txBody>
          <a:bodyPr/>
          <a:lstStyle/>
          <a:p>
            <a:r>
              <a:rPr lang="en-US" dirty="0" smtClean="0"/>
              <a:t>Operation Requirements for 802.22b</a:t>
            </a:r>
            <a:endParaRPr lang="en-US"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11" name="Footer Placeholder 4"/>
          <p:cNvSpPr>
            <a:spLocks noGrp="1"/>
          </p:cNvSpPr>
          <p:nvPr>
            <p:ph type="ftr" sz="quarter" idx="11"/>
          </p:nvPr>
        </p:nvSpPr>
        <p:spPr>
          <a:xfrm>
            <a:off x="7064353" y="6475413"/>
            <a:ext cx="1479572" cy="184666"/>
          </a:xfrm>
        </p:spPr>
        <p:txBody>
          <a:bodyPr/>
          <a:lstStyle/>
          <a:p>
            <a:r>
              <a:rPr lang="en-US" dirty="0" err="1" smtClean="0"/>
              <a:t>Gwangzeen</a:t>
            </a:r>
            <a:r>
              <a:rPr lang="en-US" dirty="0" smtClean="0"/>
              <a:t> </a:t>
            </a:r>
            <a:r>
              <a:rPr lang="en-US" dirty="0" err="1" smtClean="0"/>
              <a:t>Ko</a:t>
            </a:r>
            <a:r>
              <a:rPr lang="en-US" dirty="0" smtClean="0"/>
              <a:t>, ETRI</a:t>
            </a:r>
            <a:endParaRPr lang="en-US" dirty="0"/>
          </a:p>
        </p:txBody>
      </p:sp>
      <p:graphicFrame>
        <p:nvGraphicFramePr>
          <p:cNvPr id="8" name="개체 7"/>
          <p:cNvGraphicFramePr>
            <a:graphicFrameLocks noChangeAspect="1"/>
          </p:cNvGraphicFramePr>
          <p:nvPr>
            <p:extLst>
              <p:ext uri="{D42A27DB-BD31-4B8C-83A1-F6EECF244321}">
                <p14:modId xmlns:p14="http://schemas.microsoft.com/office/powerpoint/2010/main" val="1462690690"/>
              </p:ext>
            </p:extLst>
          </p:nvPr>
        </p:nvGraphicFramePr>
        <p:xfrm>
          <a:off x="4558892" y="1844824"/>
          <a:ext cx="5341700" cy="4464496"/>
        </p:xfrm>
        <a:graphic>
          <a:graphicData uri="http://schemas.openxmlformats.org/presentationml/2006/ole">
            <mc:AlternateContent xmlns:mc="http://schemas.openxmlformats.org/markup-compatibility/2006">
              <mc:Choice xmlns:v="urn:schemas-microsoft-com:vml" Requires="v">
                <p:oleObj spid="_x0000_s31784" name="Visio" r:id="rId4" imgW="10846965" imgH="9004030" progId="Visio.Drawing.11">
                  <p:embed/>
                </p:oleObj>
              </mc:Choice>
              <mc:Fallback>
                <p:oleObj name="Visio" r:id="rId4" imgW="10846965" imgH="9004030" progId="Visio.Drawing.11">
                  <p:embed/>
                  <p:pic>
                    <p:nvPicPr>
                      <p:cNvPr id="0" name=""/>
                      <p:cNvPicPr/>
                      <p:nvPr/>
                    </p:nvPicPr>
                    <p:blipFill>
                      <a:blip r:embed="rId5"/>
                      <a:stretch>
                        <a:fillRect/>
                      </a:stretch>
                    </p:blipFill>
                    <p:spPr>
                      <a:xfrm>
                        <a:off x="4558892" y="1844824"/>
                        <a:ext cx="5341700" cy="4464496"/>
                      </a:xfrm>
                      <a:prstGeom prst="rect">
                        <a:avLst/>
                      </a:prstGeom>
                    </p:spPr>
                  </p:pic>
                </p:oleObj>
              </mc:Fallback>
            </mc:AlternateContent>
          </a:graphicData>
        </a:graphic>
      </p:graphicFrame>
      <p:sp>
        <p:nvSpPr>
          <p:cNvPr id="14" name="Rectangle 3"/>
          <p:cNvSpPr txBox="1">
            <a:spLocks noChangeArrowheads="1"/>
          </p:cNvSpPr>
          <p:nvPr/>
        </p:nvSpPr>
        <p:spPr bwMode="auto">
          <a:xfrm>
            <a:off x="685800" y="198528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000">
                <a:solidFill>
                  <a:schemeClr val="tx1"/>
                </a:solidFill>
                <a:latin typeface="+mn-lt"/>
              </a:defRPr>
            </a:lvl2pPr>
            <a:lvl3pPr marL="1085850" indent="-228600" algn="l" rtl="0" eaLnBrk="1" fontAlgn="base" latinLnBrk="1" hangingPunct="1">
              <a:spcBef>
                <a:spcPct val="20000"/>
              </a:spcBef>
              <a:spcAft>
                <a:spcPct val="0"/>
              </a:spcAft>
              <a:buChar char="•"/>
              <a:defRPr>
                <a:solidFill>
                  <a:schemeClr val="tx1"/>
                </a:solidFill>
                <a:latin typeface="+mn-lt"/>
              </a:defRPr>
            </a:lvl3pPr>
            <a:lvl4pPr marL="1428750" indent="-228600" algn="l" rtl="0" eaLnBrk="1" fontAlgn="base" latinLnBrk="1" hangingPunct="1">
              <a:spcBef>
                <a:spcPct val="20000"/>
              </a:spcBef>
              <a:spcAft>
                <a:spcPct val="0"/>
              </a:spcAft>
              <a:buChar char="–"/>
              <a:defRPr sz="1600">
                <a:solidFill>
                  <a:schemeClr val="tx1"/>
                </a:solidFill>
                <a:latin typeface="+mn-lt"/>
              </a:defRPr>
            </a:lvl4pPr>
            <a:lvl5pPr marL="1771650" indent="-228600" algn="l" rtl="0" eaLnBrk="1" fontAlgn="base" latinLnBrk="1" hangingPunct="1">
              <a:spcBef>
                <a:spcPct val="20000"/>
              </a:spcBef>
              <a:spcAft>
                <a:spcPct val="0"/>
              </a:spcAft>
              <a:buChar char="•"/>
              <a:defRPr sz="1600">
                <a:solidFill>
                  <a:schemeClr val="tx1"/>
                </a:solidFill>
                <a:latin typeface="+mn-lt"/>
              </a:defRPr>
            </a:lvl5pPr>
            <a:lvl6pPr marL="2228850" indent="-228600" algn="l" rtl="0" eaLnBrk="1" fontAlgn="base" latinLnBrk="1" hangingPunct="1">
              <a:spcBef>
                <a:spcPct val="20000"/>
              </a:spcBef>
              <a:spcAft>
                <a:spcPct val="0"/>
              </a:spcAft>
              <a:buChar char="•"/>
              <a:defRPr sz="1600">
                <a:solidFill>
                  <a:schemeClr val="tx1"/>
                </a:solidFill>
                <a:latin typeface="+mn-lt"/>
              </a:defRPr>
            </a:lvl6pPr>
            <a:lvl7pPr marL="2686050" indent="-228600" algn="l" rtl="0" eaLnBrk="1" fontAlgn="base" latinLnBrk="1" hangingPunct="1">
              <a:spcBef>
                <a:spcPct val="20000"/>
              </a:spcBef>
              <a:spcAft>
                <a:spcPct val="0"/>
              </a:spcAft>
              <a:buChar char="•"/>
              <a:defRPr sz="1600">
                <a:solidFill>
                  <a:schemeClr val="tx1"/>
                </a:solidFill>
                <a:latin typeface="+mn-lt"/>
              </a:defRPr>
            </a:lvl7pPr>
            <a:lvl8pPr marL="3143250" indent="-228600" algn="l" rtl="0" eaLnBrk="1" fontAlgn="base" latinLnBrk="1" hangingPunct="1">
              <a:spcBef>
                <a:spcPct val="20000"/>
              </a:spcBef>
              <a:spcAft>
                <a:spcPct val="0"/>
              </a:spcAft>
              <a:buChar char="•"/>
              <a:defRPr sz="1600">
                <a:solidFill>
                  <a:schemeClr val="tx1"/>
                </a:solidFill>
                <a:latin typeface="+mn-lt"/>
              </a:defRPr>
            </a:lvl8pPr>
            <a:lvl9pPr marL="3600450" indent="-228600" algn="l" rtl="0" eaLnBrk="1" fontAlgn="base" latinLnBrk="1" hangingPunct="1">
              <a:spcBef>
                <a:spcPct val="20000"/>
              </a:spcBef>
              <a:spcAft>
                <a:spcPct val="0"/>
              </a:spcAft>
              <a:buChar char="•"/>
              <a:defRPr sz="1600">
                <a:solidFill>
                  <a:schemeClr val="tx1"/>
                </a:solidFill>
                <a:latin typeface="+mn-lt"/>
              </a:defRPr>
            </a:lvl9pPr>
          </a:lstStyle>
          <a:p>
            <a:r>
              <a:rPr lang="en-US" dirty="0"/>
              <a:t>Topology </a:t>
            </a:r>
            <a:r>
              <a:rPr lang="en-US" dirty="0" smtClean="0"/>
              <a:t>simplification</a:t>
            </a:r>
          </a:p>
          <a:p>
            <a:pPr lvl="1"/>
            <a:r>
              <a:rPr lang="en-GB" altLang="ko-KR" dirty="0" smtClean="0"/>
              <a:t>Coverage Extension </a:t>
            </a:r>
          </a:p>
          <a:p>
            <a:pPr lvl="2"/>
            <a:r>
              <a:rPr lang="en-GB" altLang="ko-KR" sz="1600" dirty="0" smtClean="0"/>
              <a:t>Do not support data relay between LCPEs</a:t>
            </a:r>
          </a:p>
          <a:p>
            <a:pPr lvl="2"/>
            <a:r>
              <a:rPr lang="en-GB" altLang="ko-KR" sz="1600" dirty="0" smtClean="0"/>
              <a:t>Required more HCPE installation</a:t>
            </a:r>
          </a:p>
          <a:p>
            <a:pPr lvl="1"/>
            <a:r>
              <a:rPr lang="en-GB" altLang="ko-KR" dirty="0" smtClean="0"/>
              <a:t>LCPEs close to BS</a:t>
            </a:r>
          </a:p>
          <a:p>
            <a:pPr lvl="2"/>
            <a:r>
              <a:rPr lang="en-GB" altLang="ko-KR" sz="1600" dirty="0"/>
              <a:t>Disabling direct connection to BS</a:t>
            </a:r>
            <a:r>
              <a:rPr lang="en-GB" altLang="ko-KR" sz="1600" dirty="0" smtClean="0"/>
              <a:t> </a:t>
            </a:r>
          </a:p>
          <a:p>
            <a:pPr lvl="2"/>
            <a:r>
              <a:rPr lang="en-GB" altLang="ko-KR" sz="1600" dirty="0" smtClean="0"/>
              <a:t>Required another HCPE </a:t>
            </a:r>
          </a:p>
          <a:p>
            <a:pPr lvl="2"/>
            <a:r>
              <a:rPr lang="en-GB" altLang="ko-KR" sz="1600" dirty="0"/>
              <a:t>Connectivity of LCPE</a:t>
            </a:r>
          </a:p>
          <a:p>
            <a:pPr marL="857250" lvl="2" indent="0">
              <a:buNone/>
            </a:pPr>
            <a:r>
              <a:rPr lang="en-GB" altLang="ko-KR" sz="1600" dirty="0"/>
              <a:t> </a:t>
            </a:r>
            <a:endParaRPr lang="ko-KR" altLang="ko-KR" sz="1600" dirty="0"/>
          </a:p>
        </p:txBody>
      </p:sp>
      <p:graphicFrame>
        <p:nvGraphicFramePr>
          <p:cNvPr id="10" name="개체 9"/>
          <p:cNvGraphicFramePr>
            <a:graphicFrameLocks noChangeAspect="1"/>
          </p:cNvGraphicFramePr>
          <p:nvPr>
            <p:extLst>
              <p:ext uri="{D42A27DB-BD31-4B8C-83A1-F6EECF244321}">
                <p14:modId xmlns:p14="http://schemas.microsoft.com/office/powerpoint/2010/main" val="192001228"/>
              </p:ext>
            </p:extLst>
          </p:nvPr>
        </p:nvGraphicFramePr>
        <p:xfrm>
          <a:off x="2195736" y="4641961"/>
          <a:ext cx="1066800" cy="1458119"/>
        </p:xfrm>
        <a:graphic>
          <a:graphicData uri="http://schemas.openxmlformats.org/presentationml/2006/ole">
            <mc:AlternateContent xmlns:mc="http://schemas.openxmlformats.org/markup-compatibility/2006">
              <mc:Choice xmlns:v="urn:schemas-microsoft-com:vml" Requires="v">
                <p:oleObj spid="_x0000_s31785" name="Visio" r:id="rId6" imgW="2133532" imgH="2916947" progId="Visio.Drawing.11">
                  <p:embed/>
                </p:oleObj>
              </mc:Choice>
              <mc:Fallback>
                <p:oleObj name="Visio" r:id="rId6" imgW="2133532" imgH="2916947" progId="Visio.Drawing.11">
                  <p:embed/>
                  <p:pic>
                    <p:nvPicPr>
                      <p:cNvPr id="0" name=""/>
                      <p:cNvPicPr/>
                      <p:nvPr/>
                    </p:nvPicPr>
                    <p:blipFill>
                      <a:blip r:embed="rId7"/>
                      <a:stretch>
                        <a:fillRect/>
                      </a:stretch>
                    </p:blipFill>
                    <p:spPr>
                      <a:xfrm>
                        <a:off x="2195736" y="4641961"/>
                        <a:ext cx="1066800" cy="1458119"/>
                      </a:xfrm>
                      <a:prstGeom prst="rect">
                        <a:avLst/>
                      </a:prstGeom>
                    </p:spPr>
                  </p:pic>
                </p:oleObj>
              </mc:Fallback>
            </mc:AlternateContent>
          </a:graphicData>
        </a:graphic>
      </p:graphicFrame>
      <p:sp>
        <p:nvSpPr>
          <p:cNvPr id="3" name="슬라이드 번호 개체 틀 2"/>
          <p:cNvSpPr>
            <a:spLocks noGrp="1"/>
          </p:cNvSpPr>
          <p:nvPr>
            <p:ph type="sldNum" sz="quarter" idx="12"/>
          </p:nvPr>
        </p:nvSpPr>
        <p:spPr/>
        <p:txBody>
          <a:bodyPr/>
          <a:lstStyle/>
          <a:p>
            <a:r>
              <a:rPr lang="en-US" smtClean="0"/>
              <a:t>Slide </a:t>
            </a:r>
            <a:fld id="{4D4FA1FF-0ED4-4B96-B4F5-2F01A1E3F25F}" type="slidenum">
              <a:rPr lang="en-US" smtClean="0"/>
              <a:pPr/>
              <a:t>6</a:t>
            </a:fld>
            <a:endParaRPr lang="en-US"/>
          </a:p>
        </p:txBody>
      </p:sp>
    </p:spTree>
    <p:extLst>
      <p:ext uri="{BB962C8B-B14F-4D97-AF65-F5344CB8AC3E}">
        <p14:creationId xmlns:p14="http://schemas.microsoft.com/office/powerpoint/2010/main" val="35654371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ko-KR" smtClean="0"/>
              <a:t>Oct. 2012</a:t>
            </a:r>
            <a:endParaRPr lang="en-US"/>
          </a:p>
        </p:txBody>
      </p:sp>
      <p:sp>
        <p:nvSpPr>
          <p:cNvPr id="16386" name="Rectangle 2"/>
          <p:cNvSpPr>
            <a:spLocks noGrp="1" noChangeArrowheads="1"/>
          </p:cNvSpPr>
          <p:nvPr>
            <p:ph type="title"/>
          </p:nvPr>
        </p:nvSpPr>
        <p:spPr/>
        <p:txBody>
          <a:bodyPr/>
          <a:lstStyle/>
          <a:p>
            <a:r>
              <a:rPr lang="en-US" dirty="0" smtClean="0"/>
              <a:t>Operation Requirements for 802.22b</a:t>
            </a:r>
            <a:endParaRPr lang="en-US"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11" name="Footer Placeholder 4"/>
          <p:cNvSpPr>
            <a:spLocks noGrp="1"/>
          </p:cNvSpPr>
          <p:nvPr>
            <p:ph type="ftr" sz="quarter" idx="11"/>
          </p:nvPr>
        </p:nvSpPr>
        <p:spPr>
          <a:xfrm>
            <a:off x="7064353" y="6475413"/>
            <a:ext cx="1479572" cy="184666"/>
          </a:xfrm>
        </p:spPr>
        <p:txBody>
          <a:bodyPr/>
          <a:lstStyle/>
          <a:p>
            <a:r>
              <a:rPr lang="en-US" dirty="0" err="1" smtClean="0"/>
              <a:t>Gwangzeen</a:t>
            </a:r>
            <a:r>
              <a:rPr lang="en-US" dirty="0" smtClean="0"/>
              <a:t> </a:t>
            </a:r>
            <a:r>
              <a:rPr lang="en-US" dirty="0" err="1" smtClean="0"/>
              <a:t>Ko</a:t>
            </a:r>
            <a:r>
              <a:rPr lang="en-US" dirty="0" smtClean="0"/>
              <a:t>, ETRI</a:t>
            </a:r>
            <a:endParaRPr lang="en-US" dirty="0"/>
          </a:p>
        </p:txBody>
      </p:sp>
      <p:sp>
        <p:nvSpPr>
          <p:cNvPr id="14" name="Rectangle 3"/>
          <p:cNvSpPr txBox="1">
            <a:spLocks noChangeArrowheads="1"/>
          </p:cNvSpPr>
          <p:nvPr/>
        </p:nvSpPr>
        <p:spPr bwMode="auto">
          <a:xfrm>
            <a:off x="685800" y="1981200"/>
            <a:ext cx="8134672"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000">
                <a:solidFill>
                  <a:schemeClr val="tx1"/>
                </a:solidFill>
                <a:latin typeface="+mn-lt"/>
              </a:defRPr>
            </a:lvl2pPr>
            <a:lvl3pPr marL="1085850" indent="-228600" algn="l" rtl="0" eaLnBrk="1" fontAlgn="base" latinLnBrk="1" hangingPunct="1">
              <a:spcBef>
                <a:spcPct val="20000"/>
              </a:spcBef>
              <a:spcAft>
                <a:spcPct val="0"/>
              </a:spcAft>
              <a:buChar char="•"/>
              <a:defRPr>
                <a:solidFill>
                  <a:schemeClr val="tx1"/>
                </a:solidFill>
                <a:latin typeface="+mn-lt"/>
              </a:defRPr>
            </a:lvl3pPr>
            <a:lvl4pPr marL="1428750" indent="-228600" algn="l" rtl="0" eaLnBrk="1" fontAlgn="base" latinLnBrk="1" hangingPunct="1">
              <a:spcBef>
                <a:spcPct val="20000"/>
              </a:spcBef>
              <a:spcAft>
                <a:spcPct val="0"/>
              </a:spcAft>
              <a:buChar char="–"/>
              <a:defRPr sz="1600">
                <a:solidFill>
                  <a:schemeClr val="tx1"/>
                </a:solidFill>
                <a:latin typeface="+mn-lt"/>
              </a:defRPr>
            </a:lvl4pPr>
            <a:lvl5pPr marL="1771650" indent="-228600" algn="l" rtl="0" eaLnBrk="1" fontAlgn="base" latinLnBrk="1" hangingPunct="1">
              <a:spcBef>
                <a:spcPct val="20000"/>
              </a:spcBef>
              <a:spcAft>
                <a:spcPct val="0"/>
              </a:spcAft>
              <a:buChar char="•"/>
              <a:defRPr sz="1600">
                <a:solidFill>
                  <a:schemeClr val="tx1"/>
                </a:solidFill>
                <a:latin typeface="+mn-lt"/>
              </a:defRPr>
            </a:lvl5pPr>
            <a:lvl6pPr marL="2228850" indent="-228600" algn="l" rtl="0" eaLnBrk="1" fontAlgn="base" latinLnBrk="1" hangingPunct="1">
              <a:spcBef>
                <a:spcPct val="20000"/>
              </a:spcBef>
              <a:spcAft>
                <a:spcPct val="0"/>
              </a:spcAft>
              <a:buChar char="•"/>
              <a:defRPr sz="1600">
                <a:solidFill>
                  <a:schemeClr val="tx1"/>
                </a:solidFill>
                <a:latin typeface="+mn-lt"/>
              </a:defRPr>
            </a:lvl6pPr>
            <a:lvl7pPr marL="2686050" indent="-228600" algn="l" rtl="0" eaLnBrk="1" fontAlgn="base" latinLnBrk="1" hangingPunct="1">
              <a:spcBef>
                <a:spcPct val="20000"/>
              </a:spcBef>
              <a:spcAft>
                <a:spcPct val="0"/>
              </a:spcAft>
              <a:buChar char="•"/>
              <a:defRPr sz="1600">
                <a:solidFill>
                  <a:schemeClr val="tx1"/>
                </a:solidFill>
                <a:latin typeface="+mn-lt"/>
              </a:defRPr>
            </a:lvl7pPr>
            <a:lvl8pPr marL="3143250" indent="-228600" algn="l" rtl="0" eaLnBrk="1" fontAlgn="base" latinLnBrk="1" hangingPunct="1">
              <a:spcBef>
                <a:spcPct val="20000"/>
              </a:spcBef>
              <a:spcAft>
                <a:spcPct val="0"/>
              </a:spcAft>
              <a:buChar char="•"/>
              <a:defRPr sz="1600">
                <a:solidFill>
                  <a:schemeClr val="tx1"/>
                </a:solidFill>
                <a:latin typeface="+mn-lt"/>
              </a:defRPr>
            </a:lvl8pPr>
            <a:lvl9pPr marL="3600450" indent="-228600" algn="l" rtl="0" eaLnBrk="1" fontAlgn="base" latinLnBrk="1" hangingPunct="1">
              <a:spcBef>
                <a:spcPct val="20000"/>
              </a:spcBef>
              <a:spcAft>
                <a:spcPct val="0"/>
              </a:spcAft>
              <a:buChar char="•"/>
              <a:defRPr sz="1600">
                <a:solidFill>
                  <a:schemeClr val="tx1"/>
                </a:solidFill>
                <a:latin typeface="+mn-lt"/>
              </a:defRPr>
            </a:lvl9pPr>
          </a:lstStyle>
          <a:p>
            <a:r>
              <a:rPr lang="en-US" dirty="0" smtClean="0"/>
              <a:t>Frame Structure Design Assumptions</a:t>
            </a:r>
          </a:p>
          <a:p>
            <a:pPr lvl="1"/>
            <a:r>
              <a:rPr lang="en-US" dirty="0" smtClean="0"/>
              <a:t>Note:</a:t>
            </a:r>
          </a:p>
          <a:p>
            <a:pPr lvl="2"/>
            <a:r>
              <a:rPr lang="en-US" sz="1600" dirty="0"/>
              <a:t>Proposed frame structure will be adapted by changing of below considerations</a:t>
            </a:r>
          </a:p>
          <a:p>
            <a:pPr lvl="1"/>
            <a:r>
              <a:rPr lang="en-GB" altLang="ko-KR" dirty="0" smtClean="0"/>
              <a:t>Tree Topology</a:t>
            </a:r>
          </a:p>
          <a:p>
            <a:pPr lvl="2"/>
            <a:r>
              <a:rPr lang="en-GB" altLang="ko-KR" sz="1600" dirty="0" smtClean="0"/>
              <a:t>Direct connection between HCPE and BS</a:t>
            </a:r>
          </a:p>
          <a:p>
            <a:pPr lvl="2"/>
            <a:r>
              <a:rPr lang="en-GB" altLang="ko-KR" sz="1600" dirty="0" smtClean="0"/>
              <a:t>Direct </a:t>
            </a:r>
            <a:r>
              <a:rPr lang="en-GB" altLang="ko-KR" sz="1600" dirty="0"/>
              <a:t>connection between HCPE and </a:t>
            </a:r>
            <a:r>
              <a:rPr lang="en-GB" altLang="ko-KR" sz="1600" dirty="0" smtClean="0"/>
              <a:t>LCPE</a:t>
            </a:r>
            <a:endParaRPr lang="en-GB" altLang="ko-KR" sz="1600" dirty="0"/>
          </a:p>
          <a:p>
            <a:pPr lvl="1"/>
            <a:r>
              <a:rPr lang="en-GB" altLang="ko-KR" dirty="0" smtClean="0"/>
              <a:t>Operation Bands</a:t>
            </a:r>
          </a:p>
          <a:p>
            <a:pPr lvl="2"/>
            <a:r>
              <a:rPr lang="en-GB" altLang="ko-KR" sz="1600" dirty="0" smtClean="0"/>
              <a:t>Same band operation over BS-HCPE-LCPE </a:t>
            </a:r>
          </a:p>
          <a:p>
            <a:pPr lvl="2"/>
            <a:r>
              <a:rPr lang="en-GB" altLang="ko-KR" sz="1600" dirty="0" smtClean="0"/>
              <a:t>Same radio access technology</a:t>
            </a:r>
          </a:p>
          <a:p>
            <a:pPr lvl="1"/>
            <a:r>
              <a:rPr lang="en-GB" altLang="ko-KR" dirty="0" smtClean="0"/>
              <a:t>Supporting 802.22-2011</a:t>
            </a:r>
          </a:p>
          <a:p>
            <a:pPr lvl="2"/>
            <a:r>
              <a:rPr lang="en-GB" altLang="ko-KR" sz="1600" dirty="0" smtClean="0"/>
              <a:t>Supporting coexistence between 802.22-2011 and 802.22b</a:t>
            </a:r>
            <a:endParaRPr lang="en-GB" altLang="ko-KR" sz="1600" dirty="0"/>
          </a:p>
          <a:p>
            <a:pPr marL="857250" lvl="2" indent="0">
              <a:buNone/>
            </a:pPr>
            <a:r>
              <a:rPr lang="en-GB" altLang="ko-KR" sz="1600" dirty="0"/>
              <a:t> </a:t>
            </a:r>
            <a:endParaRPr lang="ko-KR" altLang="ko-KR" sz="1600" dirty="0"/>
          </a:p>
        </p:txBody>
      </p:sp>
      <p:graphicFrame>
        <p:nvGraphicFramePr>
          <p:cNvPr id="9" name="개체 8"/>
          <p:cNvGraphicFramePr>
            <a:graphicFrameLocks noChangeAspect="1"/>
          </p:cNvGraphicFramePr>
          <p:nvPr>
            <p:extLst>
              <p:ext uri="{D42A27DB-BD31-4B8C-83A1-F6EECF244321}">
                <p14:modId xmlns:p14="http://schemas.microsoft.com/office/powerpoint/2010/main" val="1109918881"/>
              </p:ext>
            </p:extLst>
          </p:nvPr>
        </p:nvGraphicFramePr>
        <p:xfrm>
          <a:off x="6660232" y="3246756"/>
          <a:ext cx="1551508" cy="1583687"/>
        </p:xfrm>
        <a:graphic>
          <a:graphicData uri="http://schemas.openxmlformats.org/presentationml/2006/ole">
            <mc:AlternateContent xmlns:mc="http://schemas.openxmlformats.org/markup-compatibility/2006">
              <mc:Choice xmlns:v="urn:schemas-microsoft-com:vml" Requires="v">
                <p:oleObj spid="_x0000_s34836" name="Visio" r:id="rId4" imgW="4974552" imgH="5077838" progId="Visio.Drawing.11">
                  <p:embed/>
                </p:oleObj>
              </mc:Choice>
              <mc:Fallback>
                <p:oleObj name="Visio" r:id="rId4" imgW="4974552" imgH="5077838" progId="Visio.Drawing.11">
                  <p:embed/>
                  <p:pic>
                    <p:nvPicPr>
                      <p:cNvPr id="0" name=""/>
                      <p:cNvPicPr/>
                      <p:nvPr/>
                    </p:nvPicPr>
                    <p:blipFill>
                      <a:blip r:embed="rId5"/>
                      <a:stretch>
                        <a:fillRect/>
                      </a:stretch>
                    </p:blipFill>
                    <p:spPr>
                      <a:xfrm>
                        <a:off x="6660232" y="3246756"/>
                        <a:ext cx="1551508" cy="1583687"/>
                      </a:xfrm>
                      <a:prstGeom prst="rect">
                        <a:avLst/>
                      </a:prstGeom>
                    </p:spPr>
                  </p:pic>
                </p:oleObj>
              </mc:Fallback>
            </mc:AlternateContent>
          </a:graphicData>
        </a:graphic>
      </p:graphicFrame>
      <p:sp>
        <p:nvSpPr>
          <p:cNvPr id="3" name="슬라이드 번호 개체 틀 2"/>
          <p:cNvSpPr>
            <a:spLocks noGrp="1"/>
          </p:cNvSpPr>
          <p:nvPr>
            <p:ph type="sldNum" sz="quarter" idx="12"/>
          </p:nvPr>
        </p:nvSpPr>
        <p:spPr/>
        <p:txBody>
          <a:bodyPr/>
          <a:lstStyle/>
          <a:p>
            <a:r>
              <a:rPr lang="en-US" smtClean="0"/>
              <a:t>Slide </a:t>
            </a:r>
            <a:fld id="{4D4FA1FF-0ED4-4B96-B4F5-2F01A1E3F25F}" type="slidenum">
              <a:rPr lang="en-US" smtClean="0"/>
              <a:pPr/>
              <a:t>7</a:t>
            </a:fld>
            <a:endParaRPr lang="en-US"/>
          </a:p>
        </p:txBody>
      </p:sp>
    </p:spTree>
    <p:extLst>
      <p:ext uri="{BB962C8B-B14F-4D97-AF65-F5344CB8AC3E}">
        <p14:creationId xmlns:p14="http://schemas.microsoft.com/office/powerpoint/2010/main" val="34079335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개체 25"/>
          <p:cNvGraphicFramePr>
            <a:graphicFrameLocks noChangeAspect="1"/>
          </p:cNvGraphicFramePr>
          <p:nvPr>
            <p:extLst>
              <p:ext uri="{D42A27DB-BD31-4B8C-83A1-F6EECF244321}">
                <p14:modId xmlns:p14="http://schemas.microsoft.com/office/powerpoint/2010/main" val="3445704195"/>
              </p:ext>
            </p:extLst>
          </p:nvPr>
        </p:nvGraphicFramePr>
        <p:xfrm>
          <a:off x="971600" y="1628800"/>
          <a:ext cx="6768752" cy="4793361"/>
        </p:xfrm>
        <a:graphic>
          <a:graphicData uri="http://schemas.openxmlformats.org/presentationml/2006/ole">
            <mc:AlternateContent xmlns:mc="http://schemas.openxmlformats.org/markup-compatibility/2006">
              <mc:Choice xmlns:v="urn:schemas-microsoft-com:vml" Requires="v">
                <p:oleObj spid="_x0000_s35857" name="Visio" r:id="rId4" imgW="11446708" imgH="8105572" progId="Visio.Drawing.11">
                  <p:embed/>
                </p:oleObj>
              </mc:Choice>
              <mc:Fallback>
                <p:oleObj name="Visio" r:id="rId4" imgW="11446708" imgH="8105572" progId="Visio.Drawing.11">
                  <p:embed/>
                  <p:pic>
                    <p:nvPicPr>
                      <p:cNvPr id="0" name=""/>
                      <p:cNvPicPr/>
                      <p:nvPr/>
                    </p:nvPicPr>
                    <p:blipFill>
                      <a:blip r:embed="rId5"/>
                      <a:stretch>
                        <a:fillRect/>
                      </a:stretch>
                    </p:blipFill>
                    <p:spPr>
                      <a:xfrm>
                        <a:off x="971600" y="1628800"/>
                        <a:ext cx="6768752" cy="4793361"/>
                      </a:xfrm>
                      <a:prstGeom prst="rect">
                        <a:avLst/>
                      </a:prstGeom>
                    </p:spPr>
                  </p:pic>
                </p:oleObj>
              </mc:Fallback>
            </mc:AlternateContent>
          </a:graphicData>
        </a:graphic>
      </p:graphicFrame>
      <p:sp>
        <p:nvSpPr>
          <p:cNvPr id="4" name="Date Placeholder 3"/>
          <p:cNvSpPr>
            <a:spLocks noGrp="1"/>
          </p:cNvSpPr>
          <p:nvPr>
            <p:ph type="dt" sz="half" idx="10"/>
          </p:nvPr>
        </p:nvSpPr>
        <p:spPr/>
        <p:txBody>
          <a:bodyPr/>
          <a:lstStyle/>
          <a:p>
            <a:r>
              <a:rPr lang="en-US" altLang="ko-KR" smtClean="0"/>
              <a:t>Oct. 2012</a:t>
            </a:r>
            <a:endParaRPr lang="en-US"/>
          </a:p>
        </p:txBody>
      </p:sp>
      <p:sp>
        <p:nvSpPr>
          <p:cNvPr id="5" name="Footer Placeholder 4"/>
          <p:cNvSpPr>
            <a:spLocks noGrp="1"/>
          </p:cNvSpPr>
          <p:nvPr>
            <p:ph type="ftr" sz="quarter" idx="11"/>
          </p:nvPr>
        </p:nvSpPr>
        <p:spPr/>
        <p:txBody>
          <a:bodyPr/>
          <a:lstStyle/>
          <a:p>
            <a:r>
              <a:rPr lang="en-US" smtClean="0"/>
              <a:t>Gwangzeen Ko, ETRI</a:t>
            </a:r>
            <a:endParaRPr lang="en-US"/>
          </a:p>
        </p:txBody>
      </p:sp>
      <p:sp>
        <p:nvSpPr>
          <p:cNvPr id="6" name="Slide Number Placeholder 5"/>
          <p:cNvSpPr>
            <a:spLocks noGrp="1"/>
          </p:cNvSpPr>
          <p:nvPr>
            <p:ph type="sldNum" sz="quarter" idx="12"/>
          </p:nvPr>
        </p:nvSpPr>
        <p:spPr/>
        <p:txBody>
          <a:bodyPr/>
          <a:lstStyle/>
          <a:p>
            <a:r>
              <a:rPr lang="en-US"/>
              <a:t>Slide </a:t>
            </a:r>
            <a:fld id="{4C38A405-1D0A-4219-9C63-125DD153E56D}" type="slidenum">
              <a:rPr lang="en-US"/>
              <a:pPr/>
              <a:t>8</a:t>
            </a:fld>
            <a:endParaRPr lang="en-US"/>
          </a:p>
        </p:txBody>
      </p:sp>
      <p:sp>
        <p:nvSpPr>
          <p:cNvPr id="16386" name="Rectangle 2"/>
          <p:cNvSpPr>
            <a:spLocks noGrp="1" noChangeArrowheads="1"/>
          </p:cNvSpPr>
          <p:nvPr>
            <p:ph type="title"/>
          </p:nvPr>
        </p:nvSpPr>
        <p:spPr/>
        <p:txBody>
          <a:bodyPr/>
          <a:lstStyle/>
          <a:p>
            <a:r>
              <a:rPr lang="en-US" dirty="0" smtClean="0"/>
              <a:t>IEEE 802.22 Frame Structure Review[2]</a:t>
            </a:r>
            <a:br>
              <a:rPr lang="en-US" dirty="0" smtClean="0"/>
            </a:br>
            <a:r>
              <a:rPr lang="en-US" sz="2400" dirty="0" smtClean="0"/>
              <a:t>(Logical View)</a:t>
            </a:r>
            <a:endParaRPr lang="en-US" sz="2400" dirty="0"/>
          </a:p>
        </p:txBody>
      </p:sp>
      <p:sp>
        <p:nvSpPr>
          <p:cNvPr id="8" name="TextBox 7"/>
          <p:cNvSpPr txBox="1"/>
          <p:nvPr/>
        </p:nvSpPr>
        <p:spPr>
          <a:xfrm>
            <a:off x="6313413" y="1628800"/>
            <a:ext cx="2420535" cy="369332"/>
          </a:xfrm>
          <a:prstGeom prst="rect">
            <a:avLst/>
          </a:prstGeom>
          <a:solidFill>
            <a:srgbClr val="92D050"/>
          </a:solidFill>
          <a:ln w="19050">
            <a:solidFill>
              <a:schemeClr val="tx1"/>
            </a:solidFill>
          </a:ln>
        </p:spPr>
        <p:txBody>
          <a:bodyPr wrap="none" rtlCol="0">
            <a:spAutoFit/>
          </a:bodyPr>
          <a:lstStyle/>
          <a:p>
            <a:r>
              <a:rPr lang="en-US" altLang="ko-KR" sz="1800" dirty="0" smtClean="0"/>
              <a:t>Super frame Structure</a:t>
            </a:r>
            <a:endParaRPr lang="ko-KR" altLang="en-US" sz="1800" dirty="0"/>
          </a:p>
        </p:txBody>
      </p:sp>
      <p:sp>
        <p:nvSpPr>
          <p:cNvPr id="12" name="TextBox 11"/>
          <p:cNvSpPr txBox="1"/>
          <p:nvPr/>
        </p:nvSpPr>
        <p:spPr>
          <a:xfrm>
            <a:off x="6894638" y="4085064"/>
            <a:ext cx="1841210" cy="369332"/>
          </a:xfrm>
          <a:prstGeom prst="rect">
            <a:avLst/>
          </a:prstGeom>
          <a:solidFill>
            <a:srgbClr val="FFC000"/>
          </a:solidFill>
          <a:ln w="19050">
            <a:solidFill>
              <a:schemeClr val="tx1"/>
            </a:solidFill>
          </a:ln>
        </p:spPr>
        <p:txBody>
          <a:bodyPr wrap="none" rtlCol="0">
            <a:spAutoFit/>
          </a:bodyPr>
          <a:lstStyle/>
          <a:p>
            <a:r>
              <a:rPr lang="en-US" altLang="ko-KR" sz="1800" dirty="0" smtClean="0"/>
              <a:t>Frame Structure</a:t>
            </a:r>
            <a:endParaRPr lang="ko-KR" altLang="en-US" sz="1800" dirty="0"/>
          </a:p>
        </p:txBody>
      </p:sp>
      <p:sp>
        <p:nvSpPr>
          <p:cNvPr id="29" name="직사각형 28"/>
          <p:cNvSpPr/>
          <p:nvPr/>
        </p:nvSpPr>
        <p:spPr bwMode="auto">
          <a:xfrm>
            <a:off x="251520" y="1628800"/>
            <a:ext cx="8496944" cy="2448272"/>
          </a:xfrm>
          <a:prstGeom prst="rect">
            <a:avLst/>
          </a:prstGeom>
          <a:noFill/>
          <a:ln w="9525" cap="flat" cmpd="sng" algn="ctr">
            <a:solidFill>
              <a:schemeClr val="bg1">
                <a:lumMod val="65000"/>
              </a:schemeClr>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3200" b="1" i="0" u="none" strike="noStrike" cap="none" normalizeH="0" baseline="0" smtClean="0">
              <a:ln>
                <a:noFill/>
              </a:ln>
              <a:solidFill>
                <a:schemeClr val="tx2"/>
              </a:solidFill>
              <a:effectLst/>
              <a:latin typeface="Times New Roman" pitchFamily="18" charset="0"/>
            </a:endParaRPr>
          </a:p>
        </p:txBody>
      </p:sp>
      <p:sp>
        <p:nvSpPr>
          <p:cNvPr id="30" name="직사각형 29"/>
          <p:cNvSpPr/>
          <p:nvPr/>
        </p:nvSpPr>
        <p:spPr bwMode="auto">
          <a:xfrm>
            <a:off x="251520" y="4085064"/>
            <a:ext cx="8496944" cy="2368272"/>
          </a:xfrm>
          <a:prstGeom prst="rect">
            <a:avLst/>
          </a:prstGeom>
          <a:noFill/>
          <a:ln w="9525" cap="flat" cmpd="sng" algn="ctr">
            <a:solidFill>
              <a:schemeClr val="bg1">
                <a:lumMod val="65000"/>
              </a:schemeClr>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3200" b="1" i="0" u="none" strike="noStrike" cap="none" normalizeH="0" baseline="0" smtClean="0">
              <a:ln>
                <a:noFill/>
              </a:ln>
              <a:solidFill>
                <a:schemeClr val="tx2"/>
              </a:solidFill>
              <a:effectLst/>
              <a:latin typeface="Times New Roman" pitchFamily="18" charset="0"/>
            </a:endParaRPr>
          </a:p>
        </p:txBody>
      </p:sp>
    </p:spTree>
    <p:extLst>
      <p:ext uri="{BB962C8B-B14F-4D97-AF65-F5344CB8AC3E}">
        <p14:creationId xmlns:p14="http://schemas.microsoft.com/office/powerpoint/2010/main" val="37327552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ko-KR" smtClean="0"/>
              <a:t>Oct. 2012</a:t>
            </a:r>
            <a:endParaRPr lang="en-US"/>
          </a:p>
        </p:txBody>
      </p:sp>
      <p:sp>
        <p:nvSpPr>
          <p:cNvPr id="5" name="Footer Placeholder 4"/>
          <p:cNvSpPr>
            <a:spLocks noGrp="1"/>
          </p:cNvSpPr>
          <p:nvPr>
            <p:ph type="ftr" sz="quarter" idx="11"/>
          </p:nvPr>
        </p:nvSpPr>
        <p:spPr/>
        <p:txBody>
          <a:bodyPr/>
          <a:lstStyle/>
          <a:p>
            <a:r>
              <a:rPr lang="en-US" smtClean="0"/>
              <a:t>Gwangzeen Ko, ETRI</a:t>
            </a:r>
            <a:endParaRPr lang="en-US"/>
          </a:p>
        </p:txBody>
      </p:sp>
      <p:sp>
        <p:nvSpPr>
          <p:cNvPr id="6" name="Slide Number Placeholder 5"/>
          <p:cNvSpPr>
            <a:spLocks noGrp="1"/>
          </p:cNvSpPr>
          <p:nvPr>
            <p:ph type="sldNum" sz="quarter" idx="12"/>
          </p:nvPr>
        </p:nvSpPr>
        <p:spPr/>
        <p:txBody>
          <a:bodyPr/>
          <a:lstStyle/>
          <a:p>
            <a:r>
              <a:rPr lang="en-US"/>
              <a:t>Slide </a:t>
            </a:r>
            <a:fld id="{4C38A405-1D0A-4219-9C63-125DD153E56D}" type="slidenum">
              <a:rPr lang="en-US"/>
              <a:pPr/>
              <a:t>9</a:t>
            </a:fld>
            <a:endParaRPr lang="en-US"/>
          </a:p>
        </p:txBody>
      </p:sp>
      <p:sp>
        <p:nvSpPr>
          <p:cNvPr id="16386" name="Rectangle 2"/>
          <p:cNvSpPr>
            <a:spLocks noGrp="1" noChangeArrowheads="1"/>
          </p:cNvSpPr>
          <p:nvPr>
            <p:ph type="title"/>
          </p:nvPr>
        </p:nvSpPr>
        <p:spPr/>
        <p:txBody>
          <a:bodyPr/>
          <a:lstStyle/>
          <a:p>
            <a:r>
              <a:rPr lang="en-US" dirty="0" smtClean="0"/>
              <a:t>IEEE 802.22 Frame Structure Review[2]</a:t>
            </a:r>
            <a:br>
              <a:rPr lang="en-US" dirty="0" smtClean="0"/>
            </a:br>
            <a:r>
              <a:rPr lang="en-US" sz="2400" dirty="0" smtClean="0"/>
              <a:t>(Physical View)</a:t>
            </a:r>
            <a:endParaRPr lang="en-US" sz="2400" dirty="0"/>
          </a:p>
        </p:txBody>
      </p:sp>
      <p:pic>
        <p:nvPicPr>
          <p:cNvPr id="327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1772816"/>
            <a:ext cx="5193724" cy="4595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9819757"/>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22-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22-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802-22-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22-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22-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22-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22-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22-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22-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802-22-Submission</Template>
  <TotalTime>761</TotalTime>
  <Words>1494</Words>
  <Application>Microsoft Office PowerPoint</Application>
  <PresentationFormat>화면 슬라이드 쇼(4:3)</PresentationFormat>
  <Paragraphs>277</Paragraphs>
  <Slides>18</Slides>
  <Notes>16</Notes>
  <HiddenSlides>0</HiddenSlides>
  <MMClips>0</MMClips>
  <ScaleCrop>false</ScaleCrop>
  <HeadingPairs>
    <vt:vector size="6" baseType="variant">
      <vt:variant>
        <vt:lpstr>테마</vt:lpstr>
      </vt:variant>
      <vt:variant>
        <vt:i4>1</vt:i4>
      </vt:variant>
      <vt:variant>
        <vt:lpstr>포함된 OLE 서버</vt:lpstr>
      </vt:variant>
      <vt:variant>
        <vt:i4>2</vt:i4>
      </vt:variant>
      <vt:variant>
        <vt:lpstr>슬라이드 제목</vt:lpstr>
      </vt:variant>
      <vt:variant>
        <vt:i4>18</vt:i4>
      </vt:variant>
    </vt:vector>
  </HeadingPairs>
  <TitlesOfParts>
    <vt:vector size="21" baseType="lpstr">
      <vt:lpstr>802-22-Submission</vt:lpstr>
      <vt:lpstr>Microsoft Word 97 - 2003 문서</vt:lpstr>
      <vt:lpstr>Visio</vt:lpstr>
      <vt:lpstr>Proposed Frame Structure for  IEEE 802.22b Systems</vt:lpstr>
      <vt:lpstr>Abstract</vt:lpstr>
      <vt:lpstr>Contents</vt:lpstr>
      <vt:lpstr>Operation Requirements for 802.22b</vt:lpstr>
      <vt:lpstr>Operation Requirements for 802.22b</vt:lpstr>
      <vt:lpstr>Operation Requirements for 802.22b</vt:lpstr>
      <vt:lpstr>Operation Requirements for 802.22b</vt:lpstr>
      <vt:lpstr>IEEE 802.22 Frame Structure Review[2] (Logical View)</vt:lpstr>
      <vt:lpstr>IEEE 802.22 Frame Structure Review[2] (Physical View)</vt:lpstr>
      <vt:lpstr>IEEE 802.22 Frame Structure Review[2] (Operation Concept)</vt:lpstr>
      <vt:lpstr>Proposed IEEE 802.22b Frame Structure  : Design Direction</vt:lpstr>
      <vt:lpstr>Proposed IEEE 802.22b Frame Structure  : Simplest Change with Current Standard</vt:lpstr>
      <vt:lpstr>Proposed IEEE 802.22b Frame Structure  : Pros and Cons</vt:lpstr>
      <vt:lpstr>Proposed IEEE 802.22b Frame Structure  : SGW used cases</vt:lpstr>
      <vt:lpstr>Proposed IEEE 802.22b Frame Structure  : SGW used cases</vt:lpstr>
      <vt:lpstr>Proposed IEEE 802.22b Frame Structure  : Reservation vs Contention</vt:lpstr>
      <vt:lpstr>Conclusions</vt:lpstr>
      <vt:lpstr>References</vt:lpstr>
    </vt:vector>
  </TitlesOfParts>
  <Manager>Gwangzeen Ko</Manager>
  <Company>ETRI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Considerations for SG WRAN</dc:title>
  <dc:creator>Gwangzeen Ko, ETRI</dc:creator>
  <cp:lastModifiedBy>Admin</cp:lastModifiedBy>
  <cp:revision>43</cp:revision>
  <cp:lastPrinted>1998-02-10T13:28:06Z</cp:lastPrinted>
  <dcterms:created xsi:type="dcterms:W3CDTF">2011-07-27T01:41:51Z</dcterms:created>
  <dcterms:modified xsi:type="dcterms:W3CDTF">2012-10-26T08:30:19Z</dcterms:modified>
</cp:coreProperties>
</file>