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23"/>
  </p:notesMasterIdLst>
  <p:handoutMasterIdLst>
    <p:handoutMasterId r:id="rId24"/>
  </p:handoutMasterIdLst>
  <p:sldIdLst>
    <p:sldId id="269" r:id="rId3"/>
    <p:sldId id="257" r:id="rId4"/>
    <p:sldId id="271" r:id="rId5"/>
    <p:sldId id="290" r:id="rId6"/>
    <p:sldId id="274" r:id="rId7"/>
    <p:sldId id="275" r:id="rId8"/>
    <p:sldId id="276" r:id="rId9"/>
    <p:sldId id="277" r:id="rId10"/>
    <p:sldId id="278" r:id="rId11"/>
    <p:sldId id="279" r:id="rId12"/>
    <p:sldId id="280" r:id="rId13"/>
    <p:sldId id="291" r:id="rId14"/>
    <p:sldId id="286" r:id="rId15"/>
    <p:sldId id="283" r:id="rId16"/>
    <p:sldId id="292" r:id="rId17"/>
    <p:sldId id="285" r:id="rId18"/>
    <p:sldId id="287" r:id="rId19"/>
    <p:sldId id="293" r:id="rId20"/>
    <p:sldId id="289" r:id="rId21"/>
    <p:sldId id="288" r:id="rId22"/>
  </p:sldIdLst>
  <p:sldSz cx="9144000" cy="6858000" type="screen4x3"/>
  <p:notesSz cx="6805613" cy="9939338"/>
  <p:defaultTextStyle>
    <a:defPPr>
      <a:defRPr lang="en-US"/>
    </a:defPPr>
    <a:lvl1pPr algn="l" rtl="0" fontAlgn="base">
      <a:spcBef>
        <a:spcPct val="0"/>
      </a:spcBef>
      <a:spcAft>
        <a:spcPct val="0"/>
      </a:spcAft>
      <a:defRPr sz="3200" b="1" kern="1200">
        <a:solidFill>
          <a:schemeClr val="tx2"/>
        </a:solidFill>
        <a:latin typeface="Times New Roman" pitchFamily="18" charset="0"/>
        <a:ea typeface="ＭＳ Ｐゴシック" charset="-128"/>
        <a:cs typeface="+mn-cs"/>
      </a:defRPr>
    </a:lvl1pPr>
    <a:lvl2pPr marL="457200" algn="l" rtl="0" fontAlgn="base">
      <a:spcBef>
        <a:spcPct val="0"/>
      </a:spcBef>
      <a:spcAft>
        <a:spcPct val="0"/>
      </a:spcAft>
      <a:defRPr sz="3200" b="1" kern="1200">
        <a:solidFill>
          <a:schemeClr val="tx2"/>
        </a:solidFill>
        <a:latin typeface="Times New Roman" pitchFamily="18" charset="0"/>
        <a:ea typeface="ＭＳ Ｐゴシック" charset="-128"/>
        <a:cs typeface="+mn-cs"/>
      </a:defRPr>
    </a:lvl2pPr>
    <a:lvl3pPr marL="914400" algn="l" rtl="0" fontAlgn="base">
      <a:spcBef>
        <a:spcPct val="0"/>
      </a:spcBef>
      <a:spcAft>
        <a:spcPct val="0"/>
      </a:spcAft>
      <a:defRPr sz="3200" b="1" kern="1200">
        <a:solidFill>
          <a:schemeClr val="tx2"/>
        </a:solidFill>
        <a:latin typeface="Times New Roman" pitchFamily="18" charset="0"/>
        <a:ea typeface="ＭＳ Ｐゴシック" charset="-128"/>
        <a:cs typeface="+mn-cs"/>
      </a:defRPr>
    </a:lvl3pPr>
    <a:lvl4pPr marL="1371600" algn="l" rtl="0" fontAlgn="base">
      <a:spcBef>
        <a:spcPct val="0"/>
      </a:spcBef>
      <a:spcAft>
        <a:spcPct val="0"/>
      </a:spcAft>
      <a:defRPr sz="3200" b="1" kern="1200">
        <a:solidFill>
          <a:schemeClr val="tx2"/>
        </a:solidFill>
        <a:latin typeface="Times New Roman" pitchFamily="18" charset="0"/>
        <a:ea typeface="ＭＳ Ｐゴシック" charset="-128"/>
        <a:cs typeface="+mn-cs"/>
      </a:defRPr>
    </a:lvl4pPr>
    <a:lvl5pPr marL="1828800" algn="l" rtl="0" fontAlgn="base">
      <a:spcBef>
        <a:spcPct val="0"/>
      </a:spcBef>
      <a:spcAft>
        <a:spcPct val="0"/>
      </a:spcAft>
      <a:defRPr sz="3200" b="1" kern="1200">
        <a:solidFill>
          <a:schemeClr val="tx2"/>
        </a:solidFill>
        <a:latin typeface="Times New Roman" pitchFamily="18" charset="0"/>
        <a:ea typeface="ＭＳ Ｐゴシック" charset="-128"/>
        <a:cs typeface="+mn-cs"/>
      </a:defRPr>
    </a:lvl5pPr>
    <a:lvl6pPr marL="2286000" algn="l" defTabSz="914400" rtl="0" eaLnBrk="1" latinLnBrk="0" hangingPunct="1">
      <a:defRPr sz="3200" b="1" kern="1200">
        <a:solidFill>
          <a:schemeClr val="tx2"/>
        </a:solidFill>
        <a:latin typeface="Times New Roman" pitchFamily="18" charset="0"/>
        <a:ea typeface="ＭＳ Ｐゴシック" charset="-128"/>
        <a:cs typeface="+mn-cs"/>
      </a:defRPr>
    </a:lvl6pPr>
    <a:lvl7pPr marL="2743200" algn="l" defTabSz="914400" rtl="0" eaLnBrk="1" latinLnBrk="0" hangingPunct="1">
      <a:defRPr sz="3200" b="1" kern="1200">
        <a:solidFill>
          <a:schemeClr val="tx2"/>
        </a:solidFill>
        <a:latin typeface="Times New Roman" pitchFamily="18" charset="0"/>
        <a:ea typeface="ＭＳ Ｐゴシック" charset="-128"/>
        <a:cs typeface="+mn-cs"/>
      </a:defRPr>
    </a:lvl7pPr>
    <a:lvl8pPr marL="3200400" algn="l" defTabSz="914400" rtl="0" eaLnBrk="1" latinLnBrk="0" hangingPunct="1">
      <a:defRPr sz="3200" b="1" kern="1200">
        <a:solidFill>
          <a:schemeClr val="tx2"/>
        </a:solidFill>
        <a:latin typeface="Times New Roman" pitchFamily="18" charset="0"/>
        <a:ea typeface="ＭＳ Ｐゴシック" charset="-128"/>
        <a:cs typeface="+mn-cs"/>
      </a:defRPr>
    </a:lvl8pPr>
    <a:lvl9pPr marL="3657600" algn="l" defTabSz="914400" rtl="0" eaLnBrk="1" latinLnBrk="0" hangingPunct="1">
      <a:defRPr sz="3200" b="1" kern="1200">
        <a:solidFill>
          <a:schemeClr val="tx2"/>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25" autoAdjust="0"/>
  </p:normalViewPr>
  <p:slideViewPr>
    <p:cSldViewPr>
      <p:cViewPr varScale="1">
        <p:scale>
          <a:sx n="86" d="100"/>
          <a:sy n="86" d="100"/>
        </p:scale>
        <p:origin x="-1374" y="-8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938588" y="204788"/>
            <a:ext cx="218440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eaLnBrk="0" hangingPunct="0">
              <a:defRPr sz="1400">
                <a:solidFill>
                  <a:schemeClr val="tx1"/>
                </a:solidFill>
                <a:ea typeface="+mn-ea"/>
              </a:defRPr>
            </a:lvl1pPr>
          </a:lstStyle>
          <a:p>
            <a:pPr>
              <a:defRPr/>
            </a:pPr>
            <a:r>
              <a:rPr lang="en-US"/>
              <a:t>doc.: IEEE 802.22-yy/xxxxr0</a:t>
            </a:r>
          </a:p>
        </p:txBody>
      </p:sp>
      <p:sp>
        <p:nvSpPr>
          <p:cNvPr id="3075" name="Rectangle 3"/>
          <p:cNvSpPr>
            <a:spLocks noGrp="1" noChangeArrowheads="1"/>
          </p:cNvSpPr>
          <p:nvPr>
            <p:ph type="dt" sz="quarter" idx="1"/>
          </p:nvPr>
        </p:nvSpPr>
        <p:spPr bwMode="auto">
          <a:xfrm>
            <a:off x="682625" y="204788"/>
            <a:ext cx="9334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400">
                <a:solidFill>
                  <a:schemeClr val="tx1"/>
                </a:solidFill>
                <a:ea typeface="+mn-ea"/>
              </a:defRPr>
            </a:lvl1pPr>
          </a:lstStyle>
          <a:p>
            <a:pPr>
              <a:defRPr/>
            </a:pPr>
            <a:r>
              <a:rPr lang="en-US"/>
              <a:t>Month Year</a:t>
            </a:r>
          </a:p>
        </p:txBody>
      </p:sp>
      <p:sp>
        <p:nvSpPr>
          <p:cNvPr id="3076" name="Rectangle 4"/>
          <p:cNvSpPr>
            <a:spLocks noGrp="1" noChangeArrowheads="1"/>
          </p:cNvSpPr>
          <p:nvPr>
            <p:ph type="ftr" sz="quarter" idx="2"/>
          </p:nvPr>
        </p:nvSpPr>
        <p:spPr bwMode="auto">
          <a:xfrm>
            <a:off x="4565650" y="9620250"/>
            <a:ext cx="16351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ea typeface="+mn-ea"/>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036888" y="9620250"/>
            <a:ext cx="5826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200" b="0">
                <a:solidFill>
                  <a:schemeClr val="tx1"/>
                </a:solidFill>
                <a:ea typeface="+mn-ea"/>
              </a:defRPr>
            </a:lvl1pPr>
          </a:lstStyle>
          <a:p>
            <a:pPr>
              <a:defRPr/>
            </a:pPr>
            <a:r>
              <a:rPr lang="en-US"/>
              <a:t>Page </a:t>
            </a:r>
            <a:fld id="{D5B4C28D-B4AC-4E1B-A7BD-4AB547DCC4CE}" type="slidenum">
              <a:rPr lang="en-US"/>
              <a:pPr>
                <a:defRPr/>
              </a:pPr>
              <a:t>‹#›</a:t>
            </a:fld>
            <a:endParaRPr lang="en-US"/>
          </a:p>
        </p:txBody>
      </p:sp>
      <p:sp>
        <p:nvSpPr>
          <p:cNvPr id="3078" name="Line 6"/>
          <p:cNvSpPr>
            <a:spLocks noChangeShapeType="1"/>
          </p:cNvSpPr>
          <p:nvPr/>
        </p:nvSpPr>
        <p:spPr bwMode="auto">
          <a:xfrm>
            <a:off x="681038" y="415925"/>
            <a:ext cx="5443537"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
        <p:nvSpPr>
          <p:cNvPr id="3079" name="Rectangle 7"/>
          <p:cNvSpPr>
            <a:spLocks noChangeArrowheads="1"/>
          </p:cNvSpPr>
          <p:nvPr/>
        </p:nvSpPr>
        <p:spPr bwMode="auto">
          <a:xfrm>
            <a:off x="681038" y="9620250"/>
            <a:ext cx="696912" cy="195263"/>
          </a:xfrm>
          <a:prstGeom prst="rect">
            <a:avLst/>
          </a:prstGeom>
          <a:noFill/>
          <a:ln w="9525">
            <a:noFill/>
            <a:miter lim="800000"/>
            <a:headEnd/>
            <a:tailEnd/>
          </a:ln>
          <a:effectLst/>
        </p:spPr>
        <p:txBody>
          <a:bodyPr wrap="none" lIns="0" tIns="0" rIns="0" bIns="0">
            <a:spAutoFit/>
          </a:bodyPr>
          <a:lstStyle/>
          <a:p>
            <a:pPr eaLnBrk="0" hangingPunct="0">
              <a:defRPr/>
            </a:pPr>
            <a:r>
              <a:rPr lang="en-US" sz="1200" b="0">
                <a:solidFill>
                  <a:schemeClr val="tx1"/>
                </a:solidFill>
                <a:ea typeface="+mn-ea"/>
              </a:rPr>
              <a:t>Submission</a:t>
            </a:r>
          </a:p>
        </p:txBody>
      </p:sp>
      <p:sp>
        <p:nvSpPr>
          <p:cNvPr id="3080" name="Line 8"/>
          <p:cNvSpPr>
            <a:spLocks noChangeShapeType="1"/>
          </p:cNvSpPr>
          <p:nvPr/>
        </p:nvSpPr>
        <p:spPr bwMode="auto">
          <a:xfrm>
            <a:off x="681038" y="9607550"/>
            <a:ext cx="5595937"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Tree>
    <p:extLst>
      <p:ext uri="{BB962C8B-B14F-4D97-AF65-F5344CB8AC3E}">
        <p14:creationId xmlns:p14="http://schemas.microsoft.com/office/powerpoint/2010/main" val="61598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981450" y="120650"/>
            <a:ext cx="218440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eaLnBrk="0" hangingPunct="0">
              <a:defRPr sz="1400">
                <a:solidFill>
                  <a:schemeClr val="tx1"/>
                </a:solidFill>
                <a:ea typeface="+mn-ea"/>
              </a:defRPr>
            </a:lvl1pPr>
          </a:lstStyle>
          <a:p>
            <a:pPr>
              <a:defRPr/>
            </a:pPr>
            <a:r>
              <a:rPr lang="en-US"/>
              <a:t>doc.: IEEE 802.22-yy/xxxxr0</a:t>
            </a:r>
          </a:p>
        </p:txBody>
      </p:sp>
      <p:sp>
        <p:nvSpPr>
          <p:cNvPr id="2051" name="Rectangle 3"/>
          <p:cNvSpPr>
            <a:spLocks noGrp="1" noChangeArrowheads="1"/>
          </p:cNvSpPr>
          <p:nvPr>
            <p:ph type="dt" idx="1"/>
          </p:nvPr>
        </p:nvSpPr>
        <p:spPr bwMode="auto">
          <a:xfrm>
            <a:off x="641350" y="120650"/>
            <a:ext cx="9334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400">
                <a:solidFill>
                  <a:schemeClr val="tx1"/>
                </a:solidFill>
                <a:ea typeface="+mn-ea"/>
              </a:defRPr>
            </a:lvl1pPr>
          </a:lstStyle>
          <a:p>
            <a:pPr>
              <a:defRPr/>
            </a:pPr>
            <a:r>
              <a:rPr lang="en-US"/>
              <a:t>Month Year</a:t>
            </a:r>
          </a:p>
        </p:txBody>
      </p:sp>
      <p:sp>
        <p:nvSpPr>
          <p:cNvPr id="25604" name="Rectangle 4"/>
          <p:cNvSpPr>
            <a:spLocks noGrp="1" noRot="1" noChangeAspect="1" noChangeArrowheads="1" noTextEdit="1"/>
          </p:cNvSpPr>
          <p:nvPr>
            <p:ph type="sldImg" idx="2"/>
          </p:nvPr>
        </p:nvSpPr>
        <p:spPr bwMode="auto">
          <a:xfrm>
            <a:off x="927100" y="750888"/>
            <a:ext cx="4953000" cy="37147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8050" y="4721225"/>
            <a:ext cx="4989513" cy="4473575"/>
          </a:xfrm>
          <a:prstGeom prst="rect">
            <a:avLst/>
          </a:prstGeom>
          <a:noFill/>
          <a:ln w="9525">
            <a:noFill/>
            <a:miter lim="800000"/>
            <a:headEnd/>
            <a:tailEnd/>
          </a:ln>
          <a:effectLst/>
        </p:spPr>
        <p:txBody>
          <a:bodyPr vert="horz" wrap="square" lIns="91798" tIns="45122" rIns="91798" bIns="451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4083050" y="9623425"/>
            <a:ext cx="2082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47675" lvl="4" algn="r" eaLnBrk="0" hangingPunct="0">
              <a:defRPr sz="1200" b="0">
                <a:solidFill>
                  <a:schemeClr val="tx1"/>
                </a:solidFill>
                <a:ea typeface="+mn-ea"/>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082925" y="9623425"/>
            <a:ext cx="58261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ea typeface="+mn-ea"/>
              </a:defRPr>
            </a:lvl1pPr>
          </a:lstStyle>
          <a:p>
            <a:pPr>
              <a:defRPr/>
            </a:pPr>
            <a:r>
              <a:rPr lang="en-US"/>
              <a:t>Page </a:t>
            </a:r>
            <a:fld id="{905C5D93-DC55-4B7C-9F69-DB3A77FD6F0D}" type="slidenum">
              <a:rPr lang="en-US"/>
              <a:pPr>
                <a:defRPr/>
              </a:pPr>
              <a:t>‹#›</a:t>
            </a:fld>
            <a:endParaRPr lang="en-US"/>
          </a:p>
        </p:txBody>
      </p:sp>
      <p:sp>
        <p:nvSpPr>
          <p:cNvPr id="2056" name="Rectangle 8"/>
          <p:cNvSpPr>
            <a:spLocks noChangeArrowheads="1"/>
          </p:cNvSpPr>
          <p:nvPr/>
        </p:nvSpPr>
        <p:spPr bwMode="auto">
          <a:xfrm>
            <a:off x="711200" y="9623425"/>
            <a:ext cx="696913" cy="195263"/>
          </a:xfrm>
          <a:prstGeom prst="rect">
            <a:avLst/>
          </a:prstGeom>
          <a:noFill/>
          <a:ln w="9525">
            <a:noFill/>
            <a:miter lim="800000"/>
            <a:headEnd/>
            <a:tailEnd/>
          </a:ln>
          <a:effectLst/>
        </p:spPr>
        <p:txBody>
          <a:bodyPr wrap="none" lIns="0" tIns="0" rIns="0" bIns="0">
            <a:spAutoFit/>
          </a:bodyPr>
          <a:lstStyle/>
          <a:p>
            <a:pPr defTabSz="896938" eaLnBrk="0" hangingPunct="0">
              <a:defRPr/>
            </a:pPr>
            <a:r>
              <a:rPr lang="en-US" sz="1200" b="0">
                <a:solidFill>
                  <a:schemeClr val="tx1"/>
                </a:solidFill>
                <a:ea typeface="+mn-ea"/>
              </a:rPr>
              <a:t>Submission</a:t>
            </a:r>
          </a:p>
        </p:txBody>
      </p:sp>
      <p:sp>
        <p:nvSpPr>
          <p:cNvPr id="2057" name="Line 9"/>
          <p:cNvSpPr>
            <a:spLocks noChangeShapeType="1"/>
          </p:cNvSpPr>
          <p:nvPr/>
        </p:nvSpPr>
        <p:spPr bwMode="auto">
          <a:xfrm>
            <a:off x="711200" y="9621838"/>
            <a:ext cx="5383213"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
        <p:nvSpPr>
          <p:cNvPr id="2058" name="Line 10"/>
          <p:cNvSpPr>
            <a:spLocks noChangeShapeType="1"/>
          </p:cNvSpPr>
          <p:nvPr/>
        </p:nvSpPr>
        <p:spPr bwMode="auto">
          <a:xfrm>
            <a:off x="636588" y="317500"/>
            <a:ext cx="5532437"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Tree>
    <p:extLst>
      <p:ext uri="{BB962C8B-B14F-4D97-AF65-F5344CB8AC3E}">
        <p14:creationId xmlns:p14="http://schemas.microsoft.com/office/powerpoint/2010/main" val="87370897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hdr" sz="quarter"/>
          </p:nvPr>
        </p:nvSpPr>
        <p:spPr>
          <a:xfrm>
            <a:off x="5529263" y="100013"/>
            <a:ext cx="636587" cy="233362"/>
          </a:xfrm>
        </p:spPr>
        <p:txBody>
          <a:bodyPr/>
          <a:lstStyle/>
          <a:p>
            <a:pPr>
              <a:defRPr/>
            </a:pPr>
            <a:r>
              <a:rPr lang="en-US" altLang="ja-JP" smtClean="0"/>
              <a:t>doc.: IEEE 802.22-yy/xxxxr0</a:t>
            </a:r>
          </a:p>
        </p:txBody>
      </p:sp>
      <p:sp>
        <p:nvSpPr>
          <p:cNvPr id="31746" name="Rectangle 3"/>
          <p:cNvSpPr>
            <a:spLocks noGrp="1" noChangeArrowheads="1"/>
          </p:cNvSpPr>
          <p:nvPr>
            <p:ph type="dt" sz="quarter" idx="1"/>
          </p:nvPr>
        </p:nvSpPr>
        <p:spPr>
          <a:xfrm>
            <a:off x="641350" y="100013"/>
            <a:ext cx="820738" cy="233362"/>
          </a:xfrm>
        </p:spPr>
        <p:txBody>
          <a:bodyPr/>
          <a:lstStyle/>
          <a:p>
            <a:pPr>
              <a:defRPr/>
            </a:pPr>
            <a:r>
              <a:rPr lang="en-US" altLang="ja-JP" smtClean="0"/>
              <a:t>Month Year</a:t>
            </a:r>
          </a:p>
        </p:txBody>
      </p:sp>
      <p:sp>
        <p:nvSpPr>
          <p:cNvPr id="31747" name="Rectangle 6"/>
          <p:cNvSpPr>
            <a:spLocks noGrp="1" noChangeArrowheads="1"/>
          </p:cNvSpPr>
          <p:nvPr>
            <p:ph type="ftr" sz="quarter" idx="4"/>
          </p:nvPr>
        </p:nvSpPr>
        <p:spPr>
          <a:xfrm>
            <a:off x="5259388" y="9623425"/>
            <a:ext cx="906462" cy="200025"/>
          </a:xfrm>
        </p:spPr>
        <p:txBody>
          <a:bodyPr/>
          <a:lstStyle/>
          <a:p>
            <a:pPr lvl="4">
              <a:defRPr/>
            </a:pPr>
            <a:r>
              <a:rPr lang="en-US" altLang="ja-JP" smtClean="0"/>
              <a:t>John Doe, Some Company</a:t>
            </a:r>
          </a:p>
        </p:txBody>
      </p:sp>
      <p:sp>
        <p:nvSpPr>
          <p:cNvPr id="31748" name="Rectangle 7"/>
          <p:cNvSpPr>
            <a:spLocks noGrp="1" noChangeArrowheads="1"/>
          </p:cNvSpPr>
          <p:nvPr>
            <p:ph type="sldNum" sz="quarter" idx="5"/>
          </p:nvPr>
        </p:nvSpPr>
        <p:spPr>
          <a:xfrm>
            <a:off x="3157538" y="9623425"/>
            <a:ext cx="508000" cy="200025"/>
          </a:xfrm>
        </p:spPr>
        <p:txBody>
          <a:bodyPr/>
          <a:lstStyle/>
          <a:p>
            <a:pPr>
              <a:defRPr/>
            </a:pPr>
            <a:r>
              <a:rPr lang="en-US" altLang="ja-JP" smtClean="0"/>
              <a:t>Page </a:t>
            </a:r>
            <a:fld id="{E4523FDF-E601-495B-BCC8-F99C0A9546AD}" type="slidenum">
              <a:rPr lang="en-US" altLang="ja-JP" smtClean="0"/>
              <a:pPr>
                <a:defRPr/>
              </a:pPr>
              <a:t>1</a:t>
            </a:fld>
            <a:endParaRPr lang="en-US" altLang="ja-JP" smtClean="0"/>
          </a:p>
        </p:txBody>
      </p:sp>
      <p:sp>
        <p:nvSpPr>
          <p:cNvPr id="31749" name="Rectangle 2"/>
          <p:cNvSpPr>
            <a:spLocks noGrp="1" noRot="1" noChangeAspect="1" noChangeArrowheads="1" noTextEdit="1"/>
          </p:cNvSpPr>
          <p:nvPr>
            <p:ph type="sldImg"/>
          </p:nvPr>
        </p:nvSpPr>
        <p:spPr>
          <a:ln/>
        </p:spPr>
      </p:sp>
      <p:sp>
        <p:nvSpPr>
          <p:cNvPr id="31750" name="Rectangle 3"/>
          <p:cNvSpPr>
            <a:spLocks noGrp="1" noChangeArrowheads="1"/>
          </p:cNvSpPr>
          <p:nvPr>
            <p:ph type="body" idx="1"/>
          </p:nvPr>
        </p:nvSpPr>
        <p:spPr>
          <a:noFill/>
          <a:ln/>
        </p:spPr>
        <p:txBody>
          <a:bodyPr/>
          <a:lstStyle/>
          <a:p>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hdr" sz="quarter"/>
          </p:nvPr>
        </p:nvSpPr>
        <p:spPr>
          <a:xfrm>
            <a:off x="5529263" y="100013"/>
            <a:ext cx="636587" cy="233362"/>
          </a:xfrm>
        </p:spPr>
        <p:txBody>
          <a:bodyPr/>
          <a:lstStyle/>
          <a:p>
            <a:pPr>
              <a:defRPr/>
            </a:pPr>
            <a:r>
              <a:rPr lang="en-US" altLang="ja-JP" smtClean="0"/>
              <a:t>doc.: IEEE 802.22-yy/xxxxr0</a:t>
            </a:r>
          </a:p>
        </p:txBody>
      </p:sp>
      <p:sp>
        <p:nvSpPr>
          <p:cNvPr id="33794" name="Rectangle 3"/>
          <p:cNvSpPr>
            <a:spLocks noGrp="1" noChangeArrowheads="1"/>
          </p:cNvSpPr>
          <p:nvPr>
            <p:ph type="dt" sz="quarter" idx="1"/>
          </p:nvPr>
        </p:nvSpPr>
        <p:spPr>
          <a:xfrm>
            <a:off x="641350" y="100013"/>
            <a:ext cx="820738" cy="233362"/>
          </a:xfrm>
        </p:spPr>
        <p:txBody>
          <a:bodyPr/>
          <a:lstStyle/>
          <a:p>
            <a:pPr>
              <a:defRPr/>
            </a:pPr>
            <a:r>
              <a:rPr lang="en-US" altLang="ja-JP" smtClean="0"/>
              <a:t>Month Year</a:t>
            </a:r>
          </a:p>
        </p:txBody>
      </p:sp>
      <p:sp>
        <p:nvSpPr>
          <p:cNvPr id="33795" name="Rectangle 6"/>
          <p:cNvSpPr>
            <a:spLocks noGrp="1" noChangeArrowheads="1"/>
          </p:cNvSpPr>
          <p:nvPr>
            <p:ph type="ftr" sz="quarter" idx="4"/>
          </p:nvPr>
        </p:nvSpPr>
        <p:spPr>
          <a:xfrm>
            <a:off x="5259388" y="9623425"/>
            <a:ext cx="906462" cy="200025"/>
          </a:xfrm>
        </p:spPr>
        <p:txBody>
          <a:bodyPr/>
          <a:lstStyle/>
          <a:p>
            <a:pPr lvl="4">
              <a:defRPr/>
            </a:pPr>
            <a:r>
              <a:rPr lang="en-US" altLang="ja-JP" smtClean="0"/>
              <a:t>John Doe, Some Company</a:t>
            </a:r>
          </a:p>
        </p:txBody>
      </p:sp>
      <p:sp>
        <p:nvSpPr>
          <p:cNvPr id="33796" name="Rectangle 7"/>
          <p:cNvSpPr>
            <a:spLocks noGrp="1" noChangeArrowheads="1"/>
          </p:cNvSpPr>
          <p:nvPr>
            <p:ph type="sldNum" sz="quarter" idx="5"/>
          </p:nvPr>
        </p:nvSpPr>
        <p:spPr>
          <a:xfrm>
            <a:off x="3157538" y="9623425"/>
            <a:ext cx="508000" cy="200025"/>
          </a:xfrm>
        </p:spPr>
        <p:txBody>
          <a:bodyPr/>
          <a:lstStyle/>
          <a:p>
            <a:pPr>
              <a:defRPr/>
            </a:pPr>
            <a:r>
              <a:rPr lang="en-US" altLang="ja-JP" smtClean="0"/>
              <a:t>Page </a:t>
            </a:r>
            <a:fld id="{EFA83F9D-69F3-4290-9308-6021D392BD08}" type="slidenum">
              <a:rPr lang="en-US" altLang="ja-JP" smtClean="0"/>
              <a:pPr>
                <a:defRPr/>
              </a:pPr>
              <a:t>2</a:t>
            </a:fld>
            <a:endParaRPr lang="en-US" altLang="ja-JP" smtClean="0"/>
          </a:p>
        </p:txBody>
      </p:sp>
      <p:sp>
        <p:nvSpPr>
          <p:cNvPr id="33797" name="Rectangle 2"/>
          <p:cNvSpPr>
            <a:spLocks noGrp="1" noRot="1" noChangeAspect="1" noChangeArrowheads="1" noTextEdit="1"/>
          </p:cNvSpPr>
          <p:nvPr>
            <p:ph type="sldImg"/>
          </p:nvPr>
        </p:nvSpPr>
        <p:spPr>
          <a:ln cap="flat"/>
        </p:spPr>
      </p:sp>
      <p:sp>
        <p:nvSpPr>
          <p:cNvPr id="33798" name="Rectangle 3"/>
          <p:cNvSpPr>
            <a:spLocks noGrp="1" noChangeArrowheads="1"/>
          </p:cNvSpPr>
          <p:nvPr>
            <p:ph type="body" idx="1"/>
          </p:nvPr>
        </p:nvSpPr>
        <p:spPr>
          <a:noFill/>
          <a:ln/>
        </p:spPr>
        <p:txBody>
          <a:bodyPr lIns="93355" rIns="93355"/>
          <a:lstStyle/>
          <a:p>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ja-JP" altLang="en-US" smtClean="0"/>
              <a:t>マスター タイトルの書式設定</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en-US"/>
          </a:p>
        </p:txBody>
      </p:sp>
      <p:sp>
        <p:nvSpPr>
          <p:cNvPr id="4" name="Date Placeholder 3"/>
          <p:cNvSpPr>
            <a:spLocks noGrp="1"/>
          </p:cNvSpPr>
          <p:nvPr>
            <p:ph type="dt" sz="half" idx="10"/>
          </p:nvPr>
        </p:nvSpPr>
        <p:spPr/>
        <p:txBody>
          <a:bodyPr/>
          <a:lstStyle>
            <a:lvl1pPr>
              <a:defRPr/>
            </a:lvl1pPr>
          </a:lstStyle>
          <a:p>
            <a:pPr>
              <a:defRPr/>
            </a:pPr>
            <a:r>
              <a:rPr lang="en-US"/>
              <a:t>Month Year</a:t>
            </a:r>
          </a:p>
        </p:txBody>
      </p:sp>
      <p:sp>
        <p:nvSpPr>
          <p:cNvPr id="5" name="Footer Placeholder 4"/>
          <p:cNvSpPr>
            <a:spLocks noGrp="1"/>
          </p:cNvSpPr>
          <p:nvPr>
            <p:ph type="ftr" sz="quarter" idx="11"/>
          </p:nvPr>
        </p:nvSpPr>
        <p:spPr/>
        <p:txBody>
          <a:bodyPr/>
          <a:lstStyle>
            <a:lvl1pPr>
              <a:defRPr/>
            </a:lvl1pPr>
          </a:lstStyle>
          <a:p>
            <a:pPr>
              <a:defRPr/>
            </a:pPr>
            <a:r>
              <a:rPr lang="en-US"/>
              <a:t>John Doe, Some Company</a:t>
            </a:r>
          </a:p>
        </p:txBody>
      </p:sp>
      <p:sp>
        <p:nvSpPr>
          <p:cNvPr id="6" name="Slide Number Placeholder 5"/>
          <p:cNvSpPr>
            <a:spLocks noGrp="1"/>
          </p:cNvSpPr>
          <p:nvPr>
            <p:ph type="sldNum" sz="quarter" idx="12"/>
          </p:nvPr>
        </p:nvSpPr>
        <p:spPr/>
        <p:txBody>
          <a:bodyPr/>
          <a:lstStyle>
            <a:lvl1pPr>
              <a:defRPr/>
            </a:lvl1pPr>
          </a:lstStyle>
          <a:p>
            <a:pPr>
              <a:defRPr/>
            </a:pPr>
            <a:r>
              <a:rPr lang="en-US"/>
              <a:t>Slide </a:t>
            </a:r>
            <a:fld id="{06473FAC-5E69-4940-83B2-2B02070E3B2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r>
              <a:rPr lang="en-US"/>
              <a:t>Month Year</a:t>
            </a:r>
          </a:p>
        </p:txBody>
      </p:sp>
      <p:sp>
        <p:nvSpPr>
          <p:cNvPr id="5" name="Footer Placeholder 4"/>
          <p:cNvSpPr>
            <a:spLocks noGrp="1"/>
          </p:cNvSpPr>
          <p:nvPr>
            <p:ph type="ftr" sz="quarter" idx="11"/>
          </p:nvPr>
        </p:nvSpPr>
        <p:spPr/>
        <p:txBody>
          <a:bodyPr/>
          <a:lstStyle>
            <a:lvl1pPr>
              <a:defRPr/>
            </a:lvl1pPr>
          </a:lstStyle>
          <a:p>
            <a:pPr>
              <a:defRPr/>
            </a:pPr>
            <a:r>
              <a:rPr lang="en-US"/>
              <a:t>John Doe, Some Company</a:t>
            </a:r>
          </a:p>
        </p:txBody>
      </p:sp>
      <p:sp>
        <p:nvSpPr>
          <p:cNvPr id="6" name="Slide Number Placeholder 5"/>
          <p:cNvSpPr>
            <a:spLocks noGrp="1"/>
          </p:cNvSpPr>
          <p:nvPr>
            <p:ph type="sldNum" sz="quarter" idx="12"/>
          </p:nvPr>
        </p:nvSpPr>
        <p:spPr/>
        <p:txBody>
          <a:bodyPr/>
          <a:lstStyle>
            <a:lvl1pPr>
              <a:defRPr/>
            </a:lvl1pPr>
          </a:lstStyle>
          <a:p>
            <a:pPr>
              <a:defRPr/>
            </a:pPr>
            <a:r>
              <a:rPr lang="en-US"/>
              <a:t>Slide </a:t>
            </a:r>
            <a:fld id="{49FEEE77-E82C-4ECF-9898-E646098578F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r>
              <a:rPr lang="en-US"/>
              <a:t>Month Year</a:t>
            </a:r>
          </a:p>
        </p:txBody>
      </p:sp>
      <p:sp>
        <p:nvSpPr>
          <p:cNvPr id="5" name="Footer Placeholder 4"/>
          <p:cNvSpPr>
            <a:spLocks noGrp="1"/>
          </p:cNvSpPr>
          <p:nvPr>
            <p:ph type="ftr" sz="quarter" idx="11"/>
          </p:nvPr>
        </p:nvSpPr>
        <p:spPr/>
        <p:txBody>
          <a:bodyPr/>
          <a:lstStyle>
            <a:lvl1pPr>
              <a:defRPr/>
            </a:lvl1pPr>
          </a:lstStyle>
          <a:p>
            <a:pPr>
              <a:defRPr/>
            </a:pPr>
            <a:r>
              <a:rPr lang="en-US"/>
              <a:t>John Doe, Some Company</a:t>
            </a:r>
          </a:p>
        </p:txBody>
      </p:sp>
      <p:sp>
        <p:nvSpPr>
          <p:cNvPr id="6" name="Slide Number Placeholder 5"/>
          <p:cNvSpPr>
            <a:spLocks noGrp="1"/>
          </p:cNvSpPr>
          <p:nvPr>
            <p:ph type="sldNum" sz="quarter" idx="12"/>
          </p:nvPr>
        </p:nvSpPr>
        <p:spPr/>
        <p:txBody>
          <a:bodyPr/>
          <a:lstStyle>
            <a:lvl1pPr>
              <a:defRPr/>
            </a:lvl1pPr>
          </a:lstStyle>
          <a:p>
            <a:pPr>
              <a:defRPr/>
            </a:pPr>
            <a:r>
              <a:rPr lang="en-US"/>
              <a:t>Slide </a:t>
            </a:r>
            <a:fld id="{0929B3CC-3CE7-48A9-98A4-177F6765DA2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700213"/>
            <a:ext cx="9144000" cy="5157787"/>
          </a:xfrm>
          <a:prstGeom prst="rect">
            <a:avLst/>
          </a:prstGeom>
          <a:gradFill rotWithShape="1">
            <a:gsLst>
              <a:gs pos="0">
                <a:schemeClr val="bg1"/>
              </a:gs>
              <a:gs pos="100000">
                <a:schemeClr val="bg1">
                  <a:gamma/>
                  <a:shade val="63529"/>
                  <a:invGamma/>
                </a:schemeClr>
              </a:gs>
            </a:gsLst>
            <a:lin ang="0" scaled="1"/>
          </a:gradFill>
          <a:ln>
            <a:noFill/>
          </a:ln>
          <a:effectLst/>
          <a:extLst/>
        </p:spPr>
        <p:txBody>
          <a:bodyPr wrap="none" anchor="ctr"/>
          <a:lstStyle/>
          <a:p>
            <a:pPr>
              <a:defRPr/>
            </a:pPr>
            <a:endParaRPr kumimoji="1" lang="ja-JP" altLang="en-US" sz="1400">
              <a:solidFill>
                <a:srgbClr val="000000"/>
              </a:solidFill>
              <a:latin typeface="Arial" charset="0"/>
              <a:ea typeface="+mn-ea"/>
            </a:endParaRPr>
          </a:p>
        </p:txBody>
      </p:sp>
      <p:sp>
        <p:nvSpPr>
          <p:cNvPr id="5" name="Rectangle 4"/>
          <p:cNvSpPr>
            <a:spLocks noChangeArrowheads="1"/>
          </p:cNvSpPr>
          <p:nvPr userDrawn="1"/>
        </p:nvSpPr>
        <p:spPr bwMode="auto">
          <a:xfrm flipV="1">
            <a:off x="0" y="6021388"/>
            <a:ext cx="9144000" cy="836612"/>
          </a:xfrm>
          <a:prstGeom prst="rect">
            <a:avLst/>
          </a:prstGeom>
          <a:gradFill rotWithShape="1">
            <a:gsLst>
              <a:gs pos="0">
                <a:srgbClr val="0E3092"/>
              </a:gs>
              <a:gs pos="100000">
                <a:srgbClr val="06143C"/>
              </a:gs>
            </a:gsLst>
            <a:lin ang="0" scaled="1"/>
          </a:gradFill>
          <a:ln>
            <a:noFill/>
          </a:ln>
          <a:effectLst/>
          <a:extLst/>
        </p:spPr>
        <p:txBody>
          <a:bodyPr anchor="ctr">
            <a:spAutoFit/>
          </a:bodyPr>
          <a:lstStyle/>
          <a:p>
            <a:pPr>
              <a:defRPr/>
            </a:pPr>
            <a:endParaRPr kumimoji="1" lang="ja-JP" altLang="en-US" sz="1400">
              <a:solidFill>
                <a:srgbClr val="000000"/>
              </a:solidFill>
              <a:latin typeface="Arial" charset="0"/>
              <a:ea typeface="+mn-ea"/>
            </a:endParaRPr>
          </a:p>
        </p:txBody>
      </p:sp>
      <p:sp>
        <p:nvSpPr>
          <p:cNvPr id="6" name="Rectangle 5"/>
          <p:cNvSpPr>
            <a:spLocks noChangeArrowheads="1"/>
          </p:cNvSpPr>
          <p:nvPr userDrawn="1"/>
        </p:nvSpPr>
        <p:spPr bwMode="auto">
          <a:xfrm rot="10800000" flipH="1" flipV="1">
            <a:off x="0" y="0"/>
            <a:ext cx="9144000" cy="2133600"/>
          </a:xfrm>
          <a:prstGeom prst="rect">
            <a:avLst/>
          </a:prstGeom>
          <a:gradFill rotWithShape="1">
            <a:gsLst>
              <a:gs pos="0">
                <a:srgbClr val="7E9CF2"/>
              </a:gs>
              <a:gs pos="100000">
                <a:srgbClr val="0E3092"/>
              </a:gs>
            </a:gsLst>
            <a:lin ang="0" scaled="1"/>
          </a:gradFill>
          <a:ln>
            <a:noFill/>
          </a:ln>
          <a:effectLst/>
          <a:extLst/>
        </p:spPr>
        <p:txBody>
          <a:bodyPr anchor="ctr">
            <a:spAutoFit/>
          </a:bodyPr>
          <a:lstStyle/>
          <a:p>
            <a:pPr>
              <a:defRPr/>
            </a:pPr>
            <a:endParaRPr kumimoji="1" lang="ja-JP" altLang="en-US" sz="1400">
              <a:solidFill>
                <a:srgbClr val="000000"/>
              </a:solidFill>
              <a:latin typeface="Arial" charset="0"/>
              <a:ea typeface="+mn-ea"/>
            </a:endParaRPr>
          </a:p>
        </p:txBody>
      </p:sp>
      <p:pic>
        <p:nvPicPr>
          <p:cNvPr id="7" name="Picture 60" descr="和ロゴ"/>
          <p:cNvPicPr>
            <a:picLocks noChangeAspect="1" noChangeArrowheads="1"/>
          </p:cNvPicPr>
          <p:nvPr userDrawn="1"/>
        </p:nvPicPr>
        <p:blipFill>
          <a:blip r:embed="rId2"/>
          <a:srcRect/>
          <a:stretch>
            <a:fillRect/>
          </a:stretch>
        </p:blipFill>
        <p:spPr bwMode="auto">
          <a:xfrm>
            <a:off x="7170738" y="361950"/>
            <a:ext cx="1630362" cy="539750"/>
          </a:xfrm>
          <a:prstGeom prst="rect">
            <a:avLst/>
          </a:prstGeom>
          <a:noFill/>
          <a:ln w="9525">
            <a:noFill/>
            <a:miter lim="800000"/>
            <a:headEnd/>
            <a:tailEnd/>
          </a:ln>
        </p:spPr>
      </p:pic>
      <p:sp>
        <p:nvSpPr>
          <p:cNvPr id="8" name="Rectangle 61"/>
          <p:cNvSpPr>
            <a:spLocks noChangeArrowheads="1"/>
          </p:cNvSpPr>
          <p:nvPr userDrawn="1"/>
        </p:nvSpPr>
        <p:spPr bwMode="auto">
          <a:xfrm>
            <a:off x="220663" y="6100763"/>
            <a:ext cx="5503862" cy="577850"/>
          </a:xfrm>
          <a:prstGeom prst="rect">
            <a:avLst/>
          </a:prstGeom>
          <a:noFill/>
          <a:ln>
            <a:noFill/>
          </a:ln>
          <a:extLst/>
        </p:spPr>
        <p:txBody>
          <a:bodyPr wrap="none" lIns="108000" tIns="108000" rIns="108000" bIns="108000"/>
          <a:lstStyle/>
          <a:p>
            <a:pPr eaLnBrk="0" hangingPunct="0">
              <a:defRPr/>
            </a:pPr>
            <a:r>
              <a:rPr kumimoji="1" lang="en-US" altLang="ja-JP" sz="1600">
                <a:solidFill>
                  <a:srgbClr val="FFFFFF"/>
                </a:solidFill>
                <a:latin typeface="Arial" charset="0"/>
                <a:ea typeface="ＭＳ ゴシック" pitchFamily="49" charset="-128"/>
              </a:rPr>
              <a:t>Hitachi Kokusai Electric Inc. </a:t>
            </a:r>
            <a:r>
              <a:rPr kumimoji="1" lang="en-US" altLang="ja-JP" sz="1600">
                <a:solidFill>
                  <a:srgbClr val="FFFFFF"/>
                </a:solidFill>
                <a:latin typeface="Arial" charset="0"/>
                <a:ea typeface="+mn-ea"/>
              </a:rPr>
              <a:t>Proprietary &amp; Confidential</a:t>
            </a:r>
          </a:p>
          <a:p>
            <a:pPr eaLnBrk="0" hangingPunct="0">
              <a:defRPr/>
            </a:pPr>
            <a:r>
              <a:rPr lang="en-US" altLang="ja-JP" sz="1300">
                <a:solidFill>
                  <a:srgbClr val="FFFFFF"/>
                </a:solidFill>
                <a:latin typeface="Arial" charset="0"/>
                <a:ea typeface="+mn-ea"/>
              </a:rPr>
              <a:t>Copyright © Hitachi Kokusai Electric Inc. 2012. All rights reserved.</a:t>
            </a:r>
          </a:p>
        </p:txBody>
      </p:sp>
      <p:sp>
        <p:nvSpPr>
          <p:cNvPr id="9" name="Rectangle 62"/>
          <p:cNvSpPr>
            <a:spLocks noChangeArrowheads="1"/>
          </p:cNvSpPr>
          <p:nvPr userDrawn="1"/>
        </p:nvSpPr>
        <p:spPr bwMode="auto">
          <a:xfrm>
            <a:off x="8382000" y="6381750"/>
            <a:ext cx="512763" cy="320675"/>
          </a:xfrm>
          <a:prstGeom prst="rect">
            <a:avLst/>
          </a:prstGeom>
          <a:noFill/>
          <a:ln>
            <a:noFill/>
          </a:ln>
          <a:effectLst/>
          <a:extLst/>
        </p:spPr>
        <p:txBody>
          <a:bodyPr wrap="none">
            <a:spAutoFit/>
          </a:bodyPr>
          <a:lstStyle/>
          <a:p>
            <a:pPr algn="r">
              <a:defRPr/>
            </a:pPr>
            <a:fld id="{6CA9C5E7-719B-4BE8-91BF-6DEAE4C6378D}" type="slidenum">
              <a:rPr kumimoji="1" lang="en-US" altLang="ja-JP" sz="1500">
                <a:solidFill>
                  <a:srgbClr val="FFFFFF"/>
                </a:solidFill>
                <a:latin typeface="Arial" charset="0"/>
                <a:ea typeface="+mn-ea"/>
              </a:rPr>
              <a:pPr algn="r">
                <a:defRPr/>
              </a:pPr>
              <a:t>‹#›</a:t>
            </a:fld>
            <a:endParaRPr kumimoji="1" lang="en-US" altLang="ja-JP" sz="1500">
              <a:solidFill>
                <a:srgbClr val="FFFFFF"/>
              </a:solidFill>
              <a:latin typeface="Arial" charset="0"/>
              <a:ea typeface="+mn-ea"/>
            </a:endParaRPr>
          </a:p>
        </p:txBody>
      </p:sp>
      <p:pic>
        <p:nvPicPr>
          <p:cNvPr id="10" name="Picture 66" descr="HiKQ_NEGA"/>
          <p:cNvPicPr>
            <a:picLocks noChangeAspect="1" noChangeArrowheads="1"/>
          </p:cNvPicPr>
          <p:nvPr userDrawn="1"/>
        </p:nvPicPr>
        <p:blipFill>
          <a:blip r:embed="rId3"/>
          <a:srcRect/>
          <a:stretch>
            <a:fillRect/>
          </a:stretch>
        </p:blipFill>
        <p:spPr bwMode="auto">
          <a:xfrm>
            <a:off x="323850" y="350838"/>
            <a:ext cx="1687513" cy="611187"/>
          </a:xfrm>
          <a:prstGeom prst="rect">
            <a:avLst/>
          </a:prstGeom>
          <a:noFill/>
          <a:ln w="9525">
            <a:noFill/>
            <a:miter lim="800000"/>
            <a:headEnd/>
            <a:tailEnd/>
          </a:ln>
        </p:spPr>
      </p:pic>
      <p:sp>
        <p:nvSpPr>
          <p:cNvPr id="39999" name="Rectangle 63"/>
          <p:cNvSpPr>
            <a:spLocks noGrp="1" noChangeArrowheads="1"/>
          </p:cNvSpPr>
          <p:nvPr>
            <p:ph type="ctrTitle"/>
          </p:nvPr>
        </p:nvSpPr>
        <p:spPr>
          <a:xfrm>
            <a:off x="820738" y="2349500"/>
            <a:ext cx="7488237" cy="935038"/>
          </a:xfrm>
        </p:spPr>
        <p:txBody>
          <a:bodyPr/>
          <a:lstStyle>
            <a:lvl1pPr algn="ctr">
              <a:defRPr sz="4000"/>
            </a:lvl1pPr>
          </a:lstStyle>
          <a:p>
            <a:pPr lvl="0"/>
            <a:r>
              <a:rPr lang="ja-JP" altLang="en-US" noProof="0" smtClean="0"/>
              <a:t>マスタ タイトルの書式設定</a:t>
            </a:r>
          </a:p>
        </p:txBody>
      </p:sp>
      <p:sp>
        <p:nvSpPr>
          <p:cNvPr id="40000" name="Rectangle 64"/>
          <p:cNvSpPr>
            <a:spLocks noGrp="1" noChangeArrowheads="1"/>
          </p:cNvSpPr>
          <p:nvPr>
            <p:ph type="subTitle" idx="1"/>
          </p:nvPr>
        </p:nvSpPr>
        <p:spPr>
          <a:xfrm>
            <a:off x="1363663" y="3429000"/>
            <a:ext cx="6400800" cy="504825"/>
          </a:xfrm>
        </p:spPr>
        <p:txBody>
          <a:bodyPr/>
          <a:lstStyle>
            <a:lvl1pPr marL="0" indent="0" algn="ctr">
              <a:buFont typeface="Wingdings" pitchFamily="2" charset="2"/>
              <a:buNone/>
              <a:defRPr sz="2400" b="0"/>
            </a:lvl1pPr>
          </a:lstStyle>
          <a:p>
            <a:pPr lvl="0"/>
            <a:r>
              <a:rPr lang="ja-JP" altLang="en-US" noProof="0" smtClean="0"/>
              <a:t>マスタ サブタイトルの書式設定</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23850" y="981075"/>
            <a:ext cx="417195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981075"/>
            <a:ext cx="417195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3" name="タイトル 12"/>
          <p:cNvSpPr>
            <a:spLocks noGrp="1"/>
          </p:cNvSpPr>
          <p:nvPr>
            <p:ph type="title"/>
          </p:nvPr>
        </p:nvSpPr>
        <p:spPr/>
        <p:txBody>
          <a:bodyPr/>
          <a:lstStyle/>
          <a:p>
            <a:r>
              <a:rPr lang="ja-JP" altLang="en-US" dirty="0" smtClean="0"/>
              <a:t>マスター タイトルの書式設定</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dirty="0"/>
              <a:t>September 2012</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err="1"/>
              <a:t>Keat-Beng</a:t>
            </a:r>
            <a:r>
              <a:rPr lang="en-US" dirty="0"/>
              <a:t> </a:t>
            </a:r>
            <a:r>
              <a:rPr lang="en-US" dirty="0" err="1"/>
              <a:t>Toh</a:t>
            </a:r>
            <a:r>
              <a:rPr lang="en-US" dirty="0"/>
              <a:t>, Hitachi Kokusai Electric</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29D5634-4F47-4787-B28D-CBD8D23B71A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96075" y="0"/>
            <a:ext cx="2124075" cy="6237288"/>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23850" y="0"/>
            <a:ext cx="6219825" cy="623728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a:defRPr/>
            </a:lvl1pPr>
          </a:lstStyle>
          <a:p>
            <a:pPr>
              <a:defRPr/>
            </a:pPr>
            <a:r>
              <a:rPr lang="en-US"/>
              <a:t>Month Year</a:t>
            </a:r>
          </a:p>
        </p:txBody>
      </p:sp>
      <p:sp>
        <p:nvSpPr>
          <p:cNvPr id="5" name="Footer Placeholder 4"/>
          <p:cNvSpPr>
            <a:spLocks noGrp="1"/>
          </p:cNvSpPr>
          <p:nvPr>
            <p:ph type="ftr" sz="quarter" idx="11"/>
          </p:nvPr>
        </p:nvSpPr>
        <p:spPr/>
        <p:txBody>
          <a:bodyPr/>
          <a:lstStyle>
            <a:lvl1pPr>
              <a:defRPr/>
            </a:lvl1pPr>
          </a:lstStyle>
          <a:p>
            <a:pPr>
              <a:defRPr/>
            </a:pPr>
            <a:r>
              <a:rPr lang="en-US"/>
              <a:t>John Doe, Some Company</a:t>
            </a:r>
          </a:p>
        </p:txBody>
      </p:sp>
      <p:sp>
        <p:nvSpPr>
          <p:cNvPr id="6" name="Slide Number Placeholder 5"/>
          <p:cNvSpPr>
            <a:spLocks noGrp="1"/>
          </p:cNvSpPr>
          <p:nvPr>
            <p:ph type="sldNum" sz="quarter" idx="12"/>
          </p:nvPr>
        </p:nvSpPr>
        <p:spPr/>
        <p:txBody>
          <a:bodyPr/>
          <a:lstStyle>
            <a:lvl1pPr>
              <a:defRPr/>
            </a:lvl1pPr>
          </a:lstStyle>
          <a:p>
            <a:pPr>
              <a:defRPr/>
            </a:pPr>
            <a:r>
              <a:rPr lang="en-US"/>
              <a:t>Slide </a:t>
            </a:r>
            <a:fld id="{81216856-6BC0-400E-A296-D0988E74BD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lvl1pPr>
              <a:defRPr/>
            </a:lvl1pPr>
          </a:lstStyle>
          <a:p>
            <a:pPr>
              <a:defRPr/>
            </a:pPr>
            <a:r>
              <a:rPr lang="en-US"/>
              <a:t>Month Year</a:t>
            </a:r>
          </a:p>
        </p:txBody>
      </p:sp>
      <p:sp>
        <p:nvSpPr>
          <p:cNvPr id="6" name="Footer Placeholder 5"/>
          <p:cNvSpPr>
            <a:spLocks noGrp="1"/>
          </p:cNvSpPr>
          <p:nvPr>
            <p:ph type="ftr" sz="quarter" idx="11"/>
          </p:nvPr>
        </p:nvSpPr>
        <p:spPr/>
        <p:txBody>
          <a:bodyPr/>
          <a:lstStyle>
            <a:lvl1pPr>
              <a:defRPr/>
            </a:lvl1pPr>
          </a:lstStyle>
          <a:p>
            <a:pPr>
              <a:defRPr/>
            </a:pPr>
            <a:r>
              <a:rPr lang="en-US"/>
              <a:t>John Doe, Some Company</a:t>
            </a:r>
          </a:p>
        </p:txBody>
      </p:sp>
      <p:sp>
        <p:nvSpPr>
          <p:cNvPr id="7" name="Slide Number Placeholder 6"/>
          <p:cNvSpPr>
            <a:spLocks noGrp="1"/>
          </p:cNvSpPr>
          <p:nvPr>
            <p:ph type="sldNum" sz="quarter" idx="12"/>
          </p:nvPr>
        </p:nvSpPr>
        <p:spPr/>
        <p:txBody>
          <a:bodyPr/>
          <a:lstStyle>
            <a:lvl1pPr>
              <a:defRPr/>
            </a:lvl1pPr>
          </a:lstStyle>
          <a:p>
            <a:pPr>
              <a:defRPr/>
            </a:pPr>
            <a:r>
              <a:rPr lang="en-US"/>
              <a:t>Slide </a:t>
            </a:r>
            <a:fld id="{2F03886D-6019-4044-8137-BA1778C5934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lvl1pPr>
              <a:defRPr/>
            </a:lvl1pPr>
          </a:lstStyle>
          <a:p>
            <a:pPr>
              <a:defRPr/>
            </a:pPr>
            <a:r>
              <a:rPr lang="en-US"/>
              <a:t>Month Year</a:t>
            </a:r>
          </a:p>
        </p:txBody>
      </p:sp>
      <p:sp>
        <p:nvSpPr>
          <p:cNvPr id="8" name="Footer Placeholder 7"/>
          <p:cNvSpPr>
            <a:spLocks noGrp="1"/>
          </p:cNvSpPr>
          <p:nvPr>
            <p:ph type="ftr" sz="quarter" idx="11"/>
          </p:nvPr>
        </p:nvSpPr>
        <p:spPr/>
        <p:txBody>
          <a:bodyPr/>
          <a:lstStyle>
            <a:lvl1pPr>
              <a:defRPr/>
            </a:lvl1pPr>
          </a:lstStyle>
          <a:p>
            <a:pPr>
              <a:defRPr/>
            </a:pPr>
            <a:r>
              <a:rPr lang="en-US"/>
              <a:t>John Doe, Some Company</a:t>
            </a:r>
          </a:p>
        </p:txBody>
      </p:sp>
      <p:sp>
        <p:nvSpPr>
          <p:cNvPr id="9" name="Slide Number Placeholder 8"/>
          <p:cNvSpPr>
            <a:spLocks noGrp="1"/>
          </p:cNvSpPr>
          <p:nvPr>
            <p:ph type="sldNum" sz="quarter" idx="12"/>
          </p:nvPr>
        </p:nvSpPr>
        <p:spPr/>
        <p:txBody>
          <a:bodyPr/>
          <a:lstStyle>
            <a:lvl1pPr>
              <a:defRPr/>
            </a:lvl1pPr>
          </a:lstStyle>
          <a:p>
            <a:pPr>
              <a:defRPr/>
            </a:pPr>
            <a:r>
              <a:rPr lang="en-US"/>
              <a:t>Slide </a:t>
            </a:r>
            <a:fld id="{C4C5E699-DAD8-4A5F-9C53-D5B700E914E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lvl1pPr>
              <a:defRPr/>
            </a:lvl1pPr>
          </a:lstStyle>
          <a:p>
            <a:pPr>
              <a:defRPr/>
            </a:pPr>
            <a:r>
              <a:rPr lang="en-US"/>
              <a:t>Month Year</a:t>
            </a:r>
          </a:p>
        </p:txBody>
      </p:sp>
      <p:sp>
        <p:nvSpPr>
          <p:cNvPr id="4" name="Footer Placeholder 3"/>
          <p:cNvSpPr>
            <a:spLocks noGrp="1"/>
          </p:cNvSpPr>
          <p:nvPr>
            <p:ph type="ftr" sz="quarter" idx="11"/>
          </p:nvPr>
        </p:nvSpPr>
        <p:spPr/>
        <p:txBody>
          <a:bodyPr/>
          <a:lstStyle>
            <a:lvl1pPr>
              <a:defRPr/>
            </a:lvl1pPr>
          </a:lstStyle>
          <a:p>
            <a:pPr>
              <a:defRPr/>
            </a:pPr>
            <a:r>
              <a:rPr lang="en-US"/>
              <a:t>John Doe, Some Company</a:t>
            </a:r>
          </a:p>
        </p:txBody>
      </p:sp>
      <p:sp>
        <p:nvSpPr>
          <p:cNvPr id="5" name="Slide Number Placeholder 4"/>
          <p:cNvSpPr>
            <a:spLocks noGrp="1"/>
          </p:cNvSpPr>
          <p:nvPr>
            <p:ph type="sldNum" sz="quarter" idx="12"/>
          </p:nvPr>
        </p:nvSpPr>
        <p:spPr/>
        <p:txBody>
          <a:bodyPr/>
          <a:lstStyle>
            <a:lvl1pPr>
              <a:defRPr/>
            </a:lvl1pPr>
          </a:lstStyle>
          <a:p>
            <a:pPr>
              <a:defRPr/>
            </a:pPr>
            <a:r>
              <a:rPr lang="en-US"/>
              <a:t>Slide </a:t>
            </a:r>
            <a:fld id="{42F90F9A-E917-4D4C-8E15-D962A7B8369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Month Year</a:t>
            </a:r>
          </a:p>
        </p:txBody>
      </p:sp>
      <p:sp>
        <p:nvSpPr>
          <p:cNvPr id="3" name="Footer Placeholder 2"/>
          <p:cNvSpPr>
            <a:spLocks noGrp="1"/>
          </p:cNvSpPr>
          <p:nvPr>
            <p:ph type="ftr" sz="quarter" idx="11"/>
          </p:nvPr>
        </p:nvSpPr>
        <p:spPr/>
        <p:txBody>
          <a:bodyPr/>
          <a:lstStyle>
            <a:lvl1pPr>
              <a:defRPr/>
            </a:lvl1pPr>
          </a:lstStyle>
          <a:p>
            <a:pPr>
              <a:defRPr/>
            </a:pPr>
            <a:r>
              <a:rPr lang="en-US"/>
              <a:t>John Doe, Some Company</a:t>
            </a:r>
          </a:p>
        </p:txBody>
      </p:sp>
      <p:sp>
        <p:nvSpPr>
          <p:cNvPr id="4" name="Slide Number Placeholder 3"/>
          <p:cNvSpPr>
            <a:spLocks noGrp="1"/>
          </p:cNvSpPr>
          <p:nvPr>
            <p:ph type="sldNum" sz="quarter" idx="12"/>
          </p:nvPr>
        </p:nvSpPr>
        <p:spPr/>
        <p:txBody>
          <a:bodyPr/>
          <a:lstStyle>
            <a:lvl1pPr>
              <a:defRPr/>
            </a:lvl1pPr>
          </a:lstStyle>
          <a:p>
            <a:pPr>
              <a:defRPr/>
            </a:pPr>
            <a:r>
              <a:rPr lang="en-US"/>
              <a:t>Slide </a:t>
            </a:r>
            <a:fld id="{37F658A1-AA30-4353-844D-5F2EAE0EF8E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pPr>
              <a:defRPr/>
            </a:pPr>
            <a:r>
              <a:rPr lang="en-US"/>
              <a:t>Month Year</a:t>
            </a:r>
          </a:p>
        </p:txBody>
      </p:sp>
      <p:sp>
        <p:nvSpPr>
          <p:cNvPr id="6" name="Footer Placeholder 5"/>
          <p:cNvSpPr>
            <a:spLocks noGrp="1"/>
          </p:cNvSpPr>
          <p:nvPr>
            <p:ph type="ftr" sz="quarter" idx="11"/>
          </p:nvPr>
        </p:nvSpPr>
        <p:spPr/>
        <p:txBody>
          <a:bodyPr/>
          <a:lstStyle>
            <a:lvl1pPr>
              <a:defRPr/>
            </a:lvl1pPr>
          </a:lstStyle>
          <a:p>
            <a:pPr>
              <a:defRPr/>
            </a:pPr>
            <a:r>
              <a:rPr lang="en-US"/>
              <a:t>John Doe, Some Company</a:t>
            </a:r>
          </a:p>
        </p:txBody>
      </p:sp>
      <p:sp>
        <p:nvSpPr>
          <p:cNvPr id="7" name="Slide Number Placeholder 6"/>
          <p:cNvSpPr>
            <a:spLocks noGrp="1"/>
          </p:cNvSpPr>
          <p:nvPr>
            <p:ph type="sldNum" sz="quarter" idx="12"/>
          </p:nvPr>
        </p:nvSpPr>
        <p:spPr/>
        <p:txBody>
          <a:bodyPr/>
          <a:lstStyle>
            <a:lvl1pPr>
              <a:defRPr/>
            </a:lvl1pPr>
          </a:lstStyle>
          <a:p>
            <a:pPr>
              <a:defRPr/>
            </a:pPr>
            <a:r>
              <a:rPr lang="en-US"/>
              <a:t>Slide </a:t>
            </a:r>
            <a:fld id="{6B9FEDF1-BE76-4F69-A7E6-E5569CA11F1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pPr>
              <a:defRPr/>
            </a:pPr>
            <a:r>
              <a:rPr lang="en-US"/>
              <a:t>Month Year</a:t>
            </a:r>
          </a:p>
        </p:txBody>
      </p:sp>
      <p:sp>
        <p:nvSpPr>
          <p:cNvPr id="6" name="Footer Placeholder 5"/>
          <p:cNvSpPr>
            <a:spLocks noGrp="1"/>
          </p:cNvSpPr>
          <p:nvPr>
            <p:ph type="ftr" sz="quarter" idx="11"/>
          </p:nvPr>
        </p:nvSpPr>
        <p:spPr/>
        <p:txBody>
          <a:bodyPr/>
          <a:lstStyle>
            <a:lvl1pPr>
              <a:defRPr/>
            </a:lvl1pPr>
          </a:lstStyle>
          <a:p>
            <a:pPr>
              <a:defRPr/>
            </a:pPr>
            <a:r>
              <a:rPr lang="en-US"/>
              <a:t>John Doe, Some Company</a:t>
            </a:r>
          </a:p>
        </p:txBody>
      </p:sp>
      <p:sp>
        <p:nvSpPr>
          <p:cNvPr id="7" name="Slide Number Placeholder 6"/>
          <p:cNvSpPr>
            <a:spLocks noGrp="1"/>
          </p:cNvSpPr>
          <p:nvPr>
            <p:ph type="sldNum" sz="quarter" idx="12"/>
          </p:nvPr>
        </p:nvSpPr>
        <p:spPr/>
        <p:txBody>
          <a:bodyPr/>
          <a:lstStyle>
            <a:lvl1pPr>
              <a:defRPr/>
            </a:lvl1pPr>
          </a:lstStyle>
          <a:p>
            <a:pPr>
              <a:defRPr/>
            </a:pPr>
            <a:r>
              <a:rPr lang="en-US"/>
              <a:t>Slide </a:t>
            </a:r>
            <a:fld id="{83B583C5-9C37-41A9-8BB8-8014449194F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800">
                <a:solidFill>
                  <a:schemeClr val="tx1"/>
                </a:solidFill>
                <a:ea typeface="+mn-ea"/>
              </a:defRPr>
            </a:lvl1pPr>
          </a:lstStyle>
          <a:p>
            <a:pPr>
              <a:defRPr/>
            </a:pPr>
            <a:r>
              <a:rPr lang="en-US" dirty="0"/>
              <a:t>September 2012</a:t>
            </a:r>
          </a:p>
        </p:txBody>
      </p:sp>
      <p:sp>
        <p:nvSpPr>
          <p:cNvPr id="1029" name="Rectangle 5"/>
          <p:cNvSpPr>
            <a:spLocks noGrp="1" noChangeArrowheads="1"/>
          </p:cNvSpPr>
          <p:nvPr>
            <p:ph type="ftr" sz="quarter" idx="3"/>
          </p:nvPr>
        </p:nvSpPr>
        <p:spPr bwMode="auto">
          <a:xfrm>
            <a:off x="5997575" y="6475413"/>
            <a:ext cx="254635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ea typeface="+mn-ea"/>
              </a:defRPr>
            </a:lvl1pPr>
          </a:lstStyle>
          <a:p>
            <a:pPr>
              <a:defRPr/>
            </a:pPr>
            <a:r>
              <a:rPr lang="en-US"/>
              <a:t>Keat-Beng Toh, Hitachi Kokusai Electric</a:t>
            </a:r>
          </a:p>
        </p:txBody>
      </p:sp>
      <p:sp>
        <p:nvSpPr>
          <p:cNvPr id="1030" name="Rectangle 6"/>
          <p:cNvSpPr>
            <a:spLocks noGrp="1" noChangeArrowheads="1"/>
          </p:cNvSpPr>
          <p:nvPr>
            <p:ph type="sldNum" sz="quarter" idx="4"/>
          </p:nvPr>
        </p:nvSpPr>
        <p:spPr bwMode="auto">
          <a:xfrm>
            <a:off x="4310063" y="6475413"/>
            <a:ext cx="60007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200" b="0">
                <a:solidFill>
                  <a:schemeClr val="tx1"/>
                </a:solidFill>
                <a:ea typeface="+mn-ea"/>
              </a:defRPr>
            </a:lvl1pPr>
          </a:lstStyle>
          <a:p>
            <a:pPr>
              <a:defRPr/>
            </a:pPr>
            <a:r>
              <a:rPr lang="en-US"/>
              <a:t>Slide </a:t>
            </a:r>
            <a:fld id="{CC993D4E-BDED-4D29-B1FD-4E9CB5A7448B}" type="slidenum">
              <a:rPr lang="en-US"/>
              <a:pPr>
                <a:defRPr/>
              </a:pPr>
              <a:t>‹#›</a:t>
            </a:fld>
            <a:endParaRPr lang="en-US"/>
          </a:p>
        </p:txBody>
      </p:sp>
      <p:sp>
        <p:nvSpPr>
          <p:cNvPr id="1031" name="Rectangle 7"/>
          <p:cNvSpPr>
            <a:spLocks noChangeArrowheads="1"/>
          </p:cNvSpPr>
          <p:nvPr/>
        </p:nvSpPr>
        <p:spPr bwMode="auto">
          <a:xfrm>
            <a:off x="4495701" y="332601"/>
            <a:ext cx="3949799"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dirty="0">
                <a:solidFill>
                  <a:schemeClr val="tx1"/>
                </a:solidFill>
                <a:ea typeface="+mn-ea"/>
              </a:rPr>
              <a:t>doc.: IEEE </a:t>
            </a:r>
            <a:r>
              <a:rPr lang="en-US" sz="1800" dirty="0" smtClean="0">
                <a:solidFill>
                  <a:schemeClr val="tx1"/>
                </a:solidFill>
                <a:ea typeface="+mn-ea"/>
              </a:rPr>
              <a:t>802.22-12-0080-01-000b</a:t>
            </a:r>
            <a:endParaRPr lang="en-US" sz="1800" dirty="0">
              <a:solidFill>
                <a:schemeClr val="tx1"/>
              </a:solidFill>
              <a:ea typeface="+mn-ea"/>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sz="1200" b="0">
                <a:solidFill>
                  <a:schemeClr val="tx1"/>
                </a:solidFill>
                <a:ea typeface="+mn-ea"/>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Tree>
  </p:cSld>
  <p:clrMap bg1="lt1" tx1="dk1" bg2="lt2" tx2="dk2" accent1="accent1" accent2="accent2" accent3="accent3" accent4="accent4" accent5="accent5" accent6="accent6" hlink="hlink" folHlink="folHlink"/>
  <p:sldLayoutIdLst>
    <p:sldLayoutId id="2147483683" r:id="rId1"/>
    <p:sldLayoutId id="2147483672"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p:txStyles>
    <p:titleStyle>
      <a:lvl1pPr algn="ctr" rtl="0" eaLnBrk="0" fontAlgn="base" hangingPunct="0">
        <a:spcBef>
          <a:spcPct val="0"/>
        </a:spcBef>
        <a:spcAft>
          <a:spcPct val="0"/>
        </a:spcAft>
        <a:defRPr kumimoji="1" sz="3200" b="1">
          <a:solidFill>
            <a:schemeClr val="tx2"/>
          </a:solidFill>
          <a:latin typeface="+mj-lt"/>
          <a:ea typeface="+mj-ea"/>
          <a:cs typeface="+mj-cs"/>
        </a:defRPr>
      </a:lvl1pPr>
      <a:lvl2pPr algn="ctr" rtl="0" eaLnBrk="0" fontAlgn="base" hangingPunct="0">
        <a:spcBef>
          <a:spcPct val="0"/>
        </a:spcBef>
        <a:spcAft>
          <a:spcPct val="0"/>
        </a:spcAft>
        <a:defRPr kumimoji="1" sz="3200" b="1">
          <a:solidFill>
            <a:schemeClr val="tx2"/>
          </a:solidFill>
          <a:latin typeface="Times New Roman" pitchFamily="18" charset="0"/>
        </a:defRPr>
      </a:lvl2pPr>
      <a:lvl3pPr algn="ctr" rtl="0" eaLnBrk="0" fontAlgn="base" hangingPunct="0">
        <a:spcBef>
          <a:spcPct val="0"/>
        </a:spcBef>
        <a:spcAft>
          <a:spcPct val="0"/>
        </a:spcAft>
        <a:defRPr kumimoji="1" sz="3200" b="1">
          <a:solidFill>
            <a:schemeClr val="tx2"/>
          </a:solidFill>
          <a:latin typeface="Times New Roman" pitchFamily="18" charset="0"/>
        </a:defRPr>
      </a:lvl3pPr>
      <a:lvl4pPr algn="ctr" rtl="0" eaLnBrk="0" fontAlgn="base" hangingPunct="0">
        <a:spcBef>
          <a:spcPct val="0"/>
        </a:spcBef>
        <a:spcAft>
          <a:spcPct val="0"/>
        </a:spcAft>
        <a:defRPr kumimoji="1" sz="3200" b="1">
          <a:solidFill>
            <a:schemeClr val="tx2"/>
          </a:solidFill>
          <a:latin typeface="Times New Roman" pitchFamily="18" charset="0"/>
        </a:defRPr>
      </a:lvl4pPr>
      <a:lvl5pPr algn="ctr" rtl="0" eaLnBrk="0" fontAlgn="base" hangingPunct="0">
        <a:spcBef>
          <a:spcPct val="0"/>
        </a:spcBef>
        <a:spcAft>
          <a:spcPct val="0"/>
        </a:spcAft>
        <a:defRPr kumimoji="1" sz="3200" b="1">
          <a:solidFill>
            <a:schemeClr val="tx2"/>
          </a:solidFill>
          <a:latin typeface="Times New Roman" pitchFamily="18" charset="0"/>
        </a:defRPr>
      </a:lvl5pPr>
      <a:lvl6pPr marL="457200" algn="ctr" rtl="0" eaLnBrk="1" fontAlgn="base" hangingPunct="1">
        <a:spcBef>
          <a:spcPct val="0"/>
        </a:spcBef>
        <a:spcAft>
          <a:spcPct val="0"/>
        </a:spcAft>
        <a:defRPr kumimoji="1" sz="3200" b="1">
          <a:solidFill>
            <a:schemeClr val="tx2"/>
          </a:solidFill>
          <a:latin typeface="Times New Roman" pitchFamily="18" charset="0"/>
        </a:defRPr>
      </a:lvl6pPr>
      <a:lvl7pPr marL="914400" algn="ctr" rtl="0" eaLnBrk="1" fontAlgn="base" hangingPunct="1">
        <a:spcBef>
          <a:spcPct val="0"/>
        </a:spcBef>
        <a:spcAft>
          <a:spcPct val="0"/>
        </a:spcAft>
        <a:defRPr kumimoji="1" sz="3200" b="1">
          <a:solidFill>
            <a:schemeClr val="tx2"/>
          </a:solidFill>
          <a:latin typeface="Times New Roman" pitchFamily="18" charset="0"/>
        </a:defRPr>
      </a:lvl7pPr>
      <a:lvl8pPr marL="1371600" algn="ctr" rtl="0" eaLnBrk="1" fontAlgn="base" hangingPunct="1">
        <a:spcBef>
          <a:spcPct val="0"/>
        </a:spcBef>
        <a:spcAft>
          <a:spcPct val="0"/>
        </a:spcAft>
        <a:defRPr kumimoji="1" sz="3200" b="1">
          <a:solidFill>
            <a:schemeClr val="tx2"/>
          </a:solidFill>
          <a:latin typeface="Times New Roman" pitchFamily="18" charset="0"/>
        </a:defRPr>
      </a:lvl8pPr>
      <a:lvl9pPr marL="1828800" algn="ctr" rtl="0" eaLnBrk="1" fontAlgn="base" hangingPunct="1">
        <a:spcBef>
          <a:spcPct val="0"/>
        </a:spcBef>
        <a:spcAft>
          <a:spcPct val="0"/>
        </a:spcAft>
        <a:defRPr kumimoji="1"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defRPr>
      </a:lvl2pPr>
      <a:lvl3pPr marL="1085850" indent="-228600" algn="l" rtl="0" eaLnBrk="0" fontAlgn="base" hangingPunct="0">
        <a:spcBef>
          <a:spcPct val="20000"/>
        </a:spcBef>
        <a:spcAft>
          <a:spcPct val="0"/>
        </a:spcAft>
        <a:buChar char="•"/>
        <a:defRPr kumimoji="1">
          <a:solidFill>
            <a:schemeClr val="tx1"/>
          </a:solidFill>
          <a:latin typeface="+mn-lt"/>
        </a:defRPr>
      </a:lvl3pPr>
      <a:lvl4pPr marL="1428750" indent="-228600" algn="l" rtl="0" eaLnBrk="0" fontAlgn="base" hangingPunct="0">
        <a:spcBef>
          <a:spcPct val="20000"/>
        </a:spcBef>
        <a:spcAft>
          <a:spcPct val="0"/>
        </a:spcAft>
        <a:buChar char="–"/>
        <a:defRPr kumimoji="1" sz="1600">
          <a:solidFill>
            <a:schemeClr val="tx1"/>
          </a:solidFill>
          <a:latin typeface="+mn-lt"/>
        </a:defRPr>
      </a:lvl4pPr>
      <a:lvl5pPr marL="1771650" indent="-228600" algn="l" rtl="0" eaLnBrk="0" fontAlgn="base" hangingPunct="0">
        <a:spcBef>
          <a:spcPct val="20000"/>
        </a:spcBef>
        <a:spcAft>
          <a:spcPct val="0"/>
        </a:spcAft>
        <a:buChar char="•"/>
        <a:defRPr kumimoji="1" sz="1600">
          <a:solidFill>
            <a:schemeClr val="tx1"/>
          </a:solidFill>
          <a:latin typeface="+mn-lt"/>
        </a:defRPr>
      </a:lvl5pPr>
      <a:lvl6pPr marL="2228850" indent="-228600" algn="l" rtl="0" eaLnBrk="1" fontAlgn="base" hangingPunct="1">
        <a:spcBef>
          <a:spcPct val="20000"/>
        </a:spcBef>
        <a:spcAft>
          <a:spcPct val="0"/>
        </a:spcAft>
        <a:buChar char="•"/>
        <a:defRPr kumimoji="1" sz="1600">
          <a:solidFill>
            <a:schemeClr val="tx1"/>
          </a:solidFill>
          <a:latin typeface="+mn-lt"/>
        </a:defRPr>
      </a:lvl6pPr>
      <a:lvl7pPr marL="2686050" indent="-228600" algn="l" rtl="0" eaLnBrk="1" fontAlgn="base" hangingPunct="1">
        <a:spcBef>
          <a:spcPct val="20000"/>
        </a:spcBef>
        <a:spcAft>
          <a:spcPct val="0"/>
        </a:spcAft>
        <a:buChar char="•"/>
        <a:defRPr kumimoji="1" sz="1600">
          <a:solidFill>
            <a:schemeClr val="tx1"/>
          </a:solidFill>
          <a:latin typeface="+mn-lt"/>
        </a:defRPr>
      </a:lvl7pPr>
      <a:lvl8pPr marL="3143250" indent="-228600" algn="l" rtl="0" eaLnBrk="1" fontAlgn="base" hangingPunct="1">
        <a:spcBef>
          <a:spcPct val="20000"/>
        </a:spcBef>
        <a:spcAft>
          <a:spcPct val="0"/>
        </a:spcAft>
        <a:buChar char="•"/>
        <a:defRPr kumimoji="1" sz="1600">
          <a:solidFill>
            <a:schemeClr val="tx1"/>
          </a:solidFill>
          <a:latin typeface="+mn-lt"/>
        </a:defRPr>
      </a:lvl8pPr>
      <a:lvl9pPr marL="3600450" indent="-228600" algn="l" rtl="0" eaLnBrk="1" fontAlgn="base" hangingPunct="1">
        <a:spcBef>
          <a:spcPct val="20000"/>
        </a:spcBef>
        <a:spcAft>
          <a:spcPct val="0"/>
        </a:spcAft>
        <a:buChar char="•"/>
        <a:defRPr kumimoji="1" sz="1600">
          <a:solidFill>
            <a:schemeClr val="tx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41" name="Rectangle 29"/>
          <p:cNvSpPr>
            <a:spLocks noChangeArrowheads="1"/>
          </p:cNvSpPr>
          <p:nvPr userDrawn="1"/>
        </p:nvSpPr>
        <p:spPr bwMode="auto">
          <a:xfrm>
            <a:off x="0" y="6429375"/>
            <a:ext cx="9144000" cy="431800"/>
          </a:xfrm>
          <a:prstGeom prst="rect">
            <a:avLst/>
          </a:prstGeom>
          <a:solidFill>
            <a:srgbClr val="DDDDDD"/>
          </a:solidFill>
          <a:ln>
            <a:noFill/>
          </a:ln>
          <a:effectLst/>
          <a:extLst/>
        </p:spPr>
        <p:txBody>
          <a:bodyPr wrap="none" anchor="ctr"/>
          <a:lstStyle/>
          <a:p>
            <a:pPr>
              <a:defRPr/>
            </a:pPr>
            <a:endParaRPr kumimoji="1" lang="ja-JP" altLang="en-US" sz="1400">
              <a:solidFill>
                <a:srgbClr val="000000"/>
              </a:solidFill>
              <a:latin typeface="Arial" charset="0"/>
              <a:ea typeface="+mn-ea"/>
            </a:endParaRPr>
          </a:p>
        </p:txBody>
      </p:sp>
      <p:sp>
        <p:nvSpPr>
          <p:cNvPr id="38942" name="Text Box 30"/>
          <p:cNvSpPr txBox="1">
            <a:spLocks noChangeArrowheads="1"/>
          </p:cNvSpPr>
          <p:nvPr userDrawn="1"/>
        </p:nvSpPr>
        <p:spPr bwMode="auto">
          <a:xfrm>
            <a:off x="236538" y="6427788"/>
            <a:ext cx="4562475" cy="427037"/>
          </a:xfrm>
          <a:prstGeom prst="rect">
            <a:avLst/>
          </a:prstGeom>
          <a:noFill/>
          <a:ln>
            <a:noFill/>
          </a:ln>
          <a:effectLst/>
          <a:extLst/>
        </p:spPr>
        <p:txBody>
          <a:bodyPr>
            <a:spAutoFit/>
          </a:bodyPr>
          <a:lstStyle/>
          <a:p>
            <a:pPr>
              <a:defRPr/>
            </a:pPr>
            <a:r>
              <a:rPr kumimoji="1" lang="en-US" altLang="ja-JP" sz="1200">
                <a:solidFill>
                  <a:srgbClr val="000000"/>
                </a:solidFill>
                <a:latin typeface="Arial" charset="0"/>
                <a:ea typeface="+mn-ea"/>
              </a:rPr>
              <a:t>Hitachi Kokusai Electric Inc. Proprietary &amp; Confidential</a:t>
            </a:r>
          </a:p>
          <a:p>
            <a:pPr>
              <a:defRPr/>
            </a:pPr>
            <a:r>
              <a:rPr kumimoji="1" lang="en-US" altLang="ja-JP" sz="1000">
                <a:solidFill>
                  <a:srgbClr val="000000"/>
                </a:solidFill>
                <a:latin typeface="Arial" charset="0"/>
                <a:ea typeface="+mn-ea"/>
              </a:rPr>
              <a:t>Copyright © Hitachi Kokusai Electric Inc. 2012. All rights reserved.</a:t>
            </a:r>
          </a:p>
        </p:txBody>
      </p:sp>
      <p:sp>
        <p:nvSpPr>
          <p:cNvPr id="38943" name="Rectangle 31"/>
          <p:cNvSpPr>
            <a:spLocks noChangeArrowheads="1"/>
          </p:cNvSpPr>
          <p:nvPr userDrawn="1"/>
        </p:nvSpPr>
        <p:spPr bwMode="auto">
          <a:xfrm>
            <a:off x="8382000" y="6492875"/>
            <a:ext cx="512763" cy="320675"/>
          </a:xfrm>
          <a:prstGeom prst="rect">
            <a:avLst/>
          </a:prstGeom>
          <a:noFill/>
          <a:ln>
            <a:noFill/>
          </a:ln>
          <a:effectLst/>
          <a:extLst/>
        </p:spPr>
        <p:txBody>
          <a:bodyPr wrap="none">
            <a:spAutoFit/>
          </a:bodyPr>
          <a:lstStyle/>
          <a:p>
            <a:pPr algn="r">
              <a:defRPr/>
            </a:pPr>
            <a:fld id="{502A50FC-C819-440C-A5C5-C337B452BD6A}" type="slidenum">
              <a:rPr kumimoji="1" lang="en-US" altLang="ja-JP" sz="1500">
                <a:solidFill>
                  <a:srgbClr val="000000"/>
                </a:solidFill>
                <a:latin typeface="Arial" charset="0"/>
                <a:ea typeface="+mn-ea"/>
              </a:rPr>
              <a:pPr algn="r">
                <a:defRPr/>
              </a:pPr>
              <a:t>‹#›</a:t>
            </a:fld>
            <a:endParaRPr kumimoji="1" lang="en-US" altLang="ja-JP" sz="1500">
              <a:solidFill>
                <a:srgbClr val="000000"/>
              </a:solidFill>
              <a:latin typeface="Arial" charset="0"/>
              <a:ea typeface="+mn-ea"/>
            </a:endParaRPr>
          </a:p>
        </p:txBody>
      </p:sp>
      <p:sp>
        <p:nvSpPr>
          <p:cNvPr id="38915" name="Rectangle 3"/>
          <p:cNvSpPr>
            <a:spLocks noChangeArrowheads="1"/>
          </p:cNvSpPr>
          <p:nvPr userDrawn="1"/>
        </p:nvSpPr>
        <p:spPr bwMode="auto">
          <a:xfrm>
            <a:off x="0" y="17463"/>
            <a:ext cx="9144000" cy="765175"/>
          </a:xfrm>
          <a:prstGeom prst="rect">
            <a:avLst/>
          </a:prstGeom>
          <a:solidFill>
            <a:schemeClr val="bg2"/>
          </a:solidFill>
          <a:ln>
            <a:noFill/>
          </a:ln>
          <a:effectLst/>
          <a:extLst/>
        </p:spPr>
        <p:txBody>
          <a:bodyPr wrap="none" anchor="ctr"/>
          <a:lstStyle/>
          <a:p>
            <a:pPr>
              <a:defRPr/>
            </a:pPr>
            <a:endParaRPr kumimoji="1" lang="ja-JP" altLang="en-US" sz="1400">
              <a:solidFill>
                <a:srgbClr val="000000"/>
              </a:solidFill>
              <a:latin typeface="Arial" charset="0"/>
              <a:ea typeface="+mn-ea"/>
            </a:endParaRPr>
          </a:p>
        </p:txBody>
      </p:sp>
      <p:sp>
        <p:nvSpPr>
          <p:cNvPr id="38917" name="Rectangle 5"/>
          <p:cNvSpPr>
            <a:spLocks noChangeArrowheads="1"/>
          </p:cNvSpPr>
          <p:nvPr userDrawn="1"/>
        </p:nvSpPr>
        <p:spPr bwMode="auto">
          <a:xfrm>
            <a:off x="0" y="0"/>
            <a:ext cx="9144000" cy="765175"/>
          </a:xfrm>
          <a:prstGeom prst="rect">
            <a:avLst/>
          </a:prstGeom>
          <a:solidFill>
            <a:srgbClr val="DDDDDD"/>
          </a:solidFill>
          <a:ln>
            <a:noFill/>
          </a:ln>
          <a:effectLst/>
          <a:extLst/>
        </p:spPr>
        <p:txBody>
          <a:bodyPr wrap="none" anchor="ctr"/>
          <a:lstStyle/>
          <a:p>
            <a:pPr>
              <a:defRPr/>
            </a:pPr>
            <a:endParaRPr kumimoji="1" lang="ja-JP" altLang="en-US" sz="1400">
              <a:solidFill>
                <a:srgbClr val="000000"/>
              </a:solidFill>
              <a:latin typeface="Arial" charset="0"/>
              <a:ea typeface="+mn-ea"/>
            </a:endParaRPr>
          </a:p>
        </p:txBody>
      </p:sp>
      <p:sp>
        <p:nvSpPr>
          <p:cNvPr id="38923" name="Rectangle 11"/>
          <p:cNvSpPr>
            <a:spLocks noChangeArrowheads="1"/>
          </p:cNvSpPr>
          <p:nvPr userDrawn="1"/>
        </p:nvSpPr>
        <p:spPr bwMode="auto">
          <a:xfrm>
            <a:off x="347663" y="981075"/>
            <a:ext cx="8424862" cy="5400675"/>
          </a:xfrm>
          <a:prstGeom prst="rect">
            <a:avLst/>
          </a:prstGeom>
          <a:noFill/>
          <a:ln>
            <a:noFill/>
          </a:ln>
          <a:effectLst/>
          <a:extLst/>
        </p:spPr>
        <p:txBody>
          <a:bodyPr wrap="none" anchor="ctr"/>
          <a:lstStyle/>
          <a:p>
            <a:pPr>
              <a:defRPr/>
            </a:pPr>
            <a:endParaRPr kumimoji="1" lang="ja-JP" altLang="en-US" sz="1400">
              <a:solidFill>
                <a:srgbClr val="000000"/>
              </a:solidFill>
              <a:latin typeface="Arial" charset="0"/>
              <a:ea typeface="+mn-ea"/>
            </a:endParaRPr>
          </a:p>
        </p:txBody>
      </p:sp>
      <p:sp>
        <p:nvSpPr>
          <p:cNvPr id="38931" name="Rectangle 19"/>
          <p:cNvSpPr>
            <a:spLocks noChangeArrowheads="1"/>
          </p:cNvSpPr>
          <p:nvPr userDrawn="1"/>
        </p:nvSpPr>
        <p:spPr bwMode="auto">
          <a:xfrm>
            <a:off x="7380288" y="0"/>
            <a:ext cx="1763712" cy="765175"/>
          </a:xfrm>
          <a:prstGeom prst="rect">
            <a:avLst/>
          </a:prstGeom>
          <a:solidFill>
            <a:srgbClr val="0E3092"/>
          </a:solidFill>
          <a:ln>
            <a:noFill/>
          </a:ln>
          <a:effectLst/>
          <a:extLst/>
        </p:spPr>
        <p:txBody>
          <a:bodyPr wrap="none" anchor="ctr"/>
          <a:lstStyle/>
          <a:p>
            <a:pPr>
              <a:defRPr/>
            </a:pPr>
            <a:endParaRPr kumimoji="1" lang="ja-JP" altLang="en-US" sz="1400">
              <a:solidFill>
                <a:srgbClr val="000000"/>
              </a:solidFill>
              <a:latin typeface="Arial" charset="0"/>
              <a:ea typeface="+mn-ea"/>
            </a:endParaRPr>
          </a:p>
        </p:txBody>
      </p:sp>
      <p:pic>
        <p:nvPicPr>
          <p:cNvPr id="13321" name="Picture 20" descr="HiKQ_nega_090713"/>
          <p:cNvPicPr>
            <a:picLocks noChangeAspect="1" noChangeArrowheads="1"/>
          </p:cNvPicPr>
          <p:nvPr userDrawn="1"/>
        </p:nvPicPr>
        <p:blipFill>
          <a:blip r:embed="rId13"/>
          <a:srcRect/>
          <a:stretch>
            <a:fillRect/>
          </a:stretch>
        </p:blipFill>
        <p:spPr bwMode="auto">
          <a:xfrm>
            <a:off x="7518400" y="115888"/>
            <a:ext cx="1511300" cy="544512"/>
          </a:xfrm>
          <a:prstGeom prst="rect">
            <a:avLst/>
          </a:prstGeom>
          <a:noFill/>
          <a:ln w="9525">
            <a:noFill/>
            <a:miter lim="800000"/>
            <a:headEnd/>
            <a:tailEnd/>
          </a:ln>
        </p:spPr>
      </p:pic>
      <p:sp>
        <p:nvSpPr>
          <p:cNvPr id="66572" name="Rectangle 12"/>
          <p:cNvSpPr>
            <a:spLocks noChangeArrowheads="1"/>
          </p:cNvSpPr>
          <p:nvPr userDrawn="1"/>
        </p:nvSpPr>
        <p:spPr bwMode="auto">
          <a:xfrm>
            <a:off x="7380288" y="0"/>
            <a:ext cx="1763712" cy="765175"/>
          </a:xfrm>
          <a:prstGeom prst="rect">
            <a:avLst/>
          </a:prstGeom>
          <a:solidFill>
            <a:srgbClr val="0E3092"/>
          </a:solidFill>
          <a:ln w="9525">
            <a:noFill/>
            <a:miter lim="800000"/>
            <a:headEnd/>
            <a:tailEnd/>
          </a:ln>
          <a:effectLst/>
        </p:spPr>
        <p:txBody>
          <a:bodyPr wrap="none" anchor="ctr"/>
          <a:lstStyle/>
          <a:p>
            <a:pPr eaLnBrk="0" hangingPunct="0">
              <a:defRPr/>
            </a:pPr>
            <a:endParaRPr lang="ja-JP" altLang="en-US" sz="1800" b="0">
              <a:solidFill>
                <a:srgbClr val="000000"/>
              </a:solidFill>
              <a:latin typeface="Arial" charset="0"/>
              <a:ea typeface="+mn-ea"/>
            </a:endParaRPr>
          </a:p>
        </p:txBody>
      </p:sp>
      <p:sp>
        <p:nvSpPr>
          <p:cNvPr id="13323" name="Rectangle 32"/>
          <p:cNvSpPr>
            <a:spLocks noGrp="1" noChangeArrowheads="1"/>
          </p:cNvSpPr>
          <p:nvPr>
            <p:ph type="body" idx="1"/>
          </p:nvPr>
        </p:nvSpPr>
        <p:spPr bwMode="auto">
          <a:xfrm>
            <a:off x="323850" y="981075"/>
            <a:ext cx="8496300" cy="5256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第３レベル</a:t>
            </a:r>
          </a:p>
        </p:txBody>
      </p:sp>
      <p:sp>
        <p:nvSpPr>
          <p:cNvPr id="13324" name="Rectangle 33"/>
          <p:cNvSpPr>
            <a:spLocks noGrp="1" noChangeArrowheads="1"/>
          </p:cNvSpPr>
          <p:nvPr>
            <p:ph type="title"/>
          </p:nvPr>
        </p:nvSpPr>
        <p:spPr bwMode="auto">
          <a:xfrm>
            <a:off x="323850" y="0"/>
            <a:ext cx="7056438"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pic>
        <p:nvPicPr>
          <p:cNvPr id="13325" name="Picture 36" descr="HiKQ_NEGA"/>
          <p:cNvPicPr>
            <a:picLocks noChangeAspect="1" noChangeArrowheads="1"/>
          </p:cNvPicPr>
          <p:nvPr userDrawn="1"/>
        </p:nvPicPr>
        <p:blipFill>
          <a:blip r:embed="rId14"/>
          <a:srcRect/>
          <a:stretch>
            <a:fillRect/>
          </a:stretch>
        </p:blipFill>
        <p:spPr bwMode="auto">
          <a:xfrm>
            <a:off x="7640638" y="157163"/>
            <a:ext cx="1292225" cy="468312"/>
          </a:xfrm>
          <a:prstGeom prst="rect">
            <a:avLst/>
          </a:prstGeom>
          <a:noFill/>
          <a:ln w="9525">
            <a:noFill/>
            <a:miter lim="800000"/>
            <a:headEnd/>
            <a:tailEnd/>
          </a:ln>
        </p:spPr>
      </p:pic>
      <p:pic>
        <p:nvPicPr>
          <p:cNvPr id="13326" name="Picture 37" descr="red_confidential"/>
          <p:cNvPicPr>
            <a:picLocks noChangeAspect="1" noChangeArrowheads="1"/>
          </p:cNvPicPr>
          <p:nvPr userDrawn="1"/>
        </p:nvPicPr>
        <p:blipFill>
          <a:blip r:embed="rId15"/>
          <a:srcRect/>
          <a:stretch>
            <a:fillRect/>
          </a:stretch>
        </p:blipFill>
        <p:spPr bwMode="auto">
          <a:xfrm>
            <a:off x="7805738" y="763588"/>
            <a:ext cx="1338262" cy="250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0" fontAlgn="base" hangingPunct="0">
        <a:spcBef>
          <a:spcPct val="0"/>
        </a:spcBef>
        <a:spcAft>
          <a:spcPct val="0"/>
        </a:spcAft>
        <a:defRPr kumimoji="1" sz="3000">
          <a:solidFill>
            <a:schemeClr val="tx2"/>
          </a:solidFill>
          <a:latin typeface="+mj-lt"/>
          <a:ea typeface="+mj-ea"/>
          <a:cs typeface="+mj-cs"/>
        </a:defRPr>
      </a:lvl1pPr>
      <a:lvl2pPr algn="l" rtl="0" eaLnBrk="0" fontAlgn="base" hangingPunct="0">
        <a:spcBef>
          <a:spcPct val="0"/>
        </a:spcBef>
        <a:spcAft>
          <a:spcPct val="0"/>
        </a:spcAft>
        <a:defRPr kumimoji="1" sz="3000">
          <a:solidFill>
            <a:schemeClr val="tx2"/>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3000">
          <a:solidFill>
            <a:schemeClr val="tx2"/>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3000">
          <a:solidFill>
            <a:schemeClr val="tx2"/>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3000">
          <a:solidFill>
            <a:schemeClr val="tx2"/>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3000">
          <a:solidFill>
            <a:schemeClr val="tx2"/>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3000">
          <a:solidFill>
            <a:schemeClr val="tx2"/>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3000">
          <a:solidFill>
            <a:schemeClr val="tx2"/>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3000">
          <a:solidFill>
            <a:schemeClr val="tx2"/>
          </a:solidFill>
          <a:latin typeface="HGP創英角ｺﾞｼｯｸUB" pitchFamily="50" charset="-128"/>
          <a:ea typeface="HGP創英角ｺﾞｼｯｸUB" pitchFamily="50" charset="-128"/>
        </a:defRPr>
      </a:lvl9pPr>
    </p:titleStyle>
    <p:bodyStyle>
      <a:lvl1pPr marL="180975" indent="-180975" algn="l" rtl="0" eaLnBrk="0" fontAlgn="base" hangingPunct="0">
        <a:spcBef>
          <a:spcPct val="20000"/>
        </a:spcBef>
        <a:spcAft>
          <a:spcPct val="0"/>
        </a:spcAft>
        <a:buFont typeface="Wingdings" pitchFamily="2" charset="2"/>
        <a:buChar char=""/>
        <a:defRPr kumimoji="1" sz="2200" b="1">
          <a:solidFill>
            <a:schemeClr val="tx1"/>
          </a:solidFill>
          <a:latin typeface="+mn-lt"/>
          <a:ea typeface="+mn-ea"/>
          <a:cs typeface="+mn-cs"/>
        </a:defRPr>
      </a:lvl1pPr>
      <a:lvl2pPr marL="542925" indent="-182563" algn="l" rtl="0" eaLnBrk="0" fontAlgn="base" hangingPunct="0">
        <a:spcBef>
          <a:spcPct val="20000"/>
        </a:spcBef>
        <a:spcAft>
          <a:spcPct val="0"/>
        </a:spcAft>
        <a:buFont typeface="Wingdings" pitchFamily="2" charset="2"/>
        <a:buChar char="ü"/>
        <a:defRPr kumimoji="1" b="1">
          <a:solidFill>
            <a:schemeClr val="tx1"/>
          </a:solidFill>
          <a:latin typeface="+mn-lt"/>
          <a:ea typeface="+mn-ea"/>
        </a:defRPr>
      </a:lvl2pPr>
      <a:lvl3pPr marL="895350" indent="-173038" algn="l" rtl="0" eaLnBrk="0" fontAlgn="base" hangingPunct="0">
        <a:spcBef>
          <a:spcPct val="20000"/>
        </a:spcBef>
        <a:spcAft>
          <a:spcPct val="0"/>
        </a:spcAft>
        <a:buFont typeface="Wingdings" pitchFamily="2" charset="2"/>
        <a:buChar char="ü"/>
        <a:defRPr kumimoji="1">
          <a:solidFill>
            <a:schemeClr val="tx1"/>
          </a:solidFill>
          <a:latin typeface="HGPｺﾞｼｯｸE" pitchFamily="50" charset="-128"/>
          <a:ea typeface="+mn-ea"/>
        </a:defRPr>
      </a:lvl3pPr>
      <a:lvl4pPr marL="1662113" indent="-228600" algn="l" rtl="0" eaLnBrk="0" fontAlgn="base" hangingPunct="0">
        <a:spcBef>
          <a:spcPct val="20000"/>
        </a:spcBef>
        <a:spcAft>
          <a:spcPct val="0"/>
        </a:spcAft>
        <a:buChar char="–"/>
        <a:defRPr kumimoji="1" sz="2000">
          <a:solidFill>
            <a:schemeClr val="tx1"/>
          </a:solidFill>
          <a:latin typeface="HGPｺﾞｼｯｸE" pitchFamily="50" charset="-128"/>
          <a:ea typeface="+mn-ea"/>
        </a:defRPr>
      </a:lvl4pPr>
      <a:lvl5pPr marL="2070100" indent="-228600" algn="l" rtl="0" eaLnBrk="0" fontAlgn="base" hangingPunct="0">
        <a:spcBef>
          <a:spcPct val="20000"/>
        </a:spcBef>
        <a:spcAft>
          <a:spcPct val="0"/>
        </a:spcAft>
        <a:buChar char="»"/>
        <a:defRPr kumimoji="1" sz="2000">
          <a:solidFill>
            <a:schemeClr val="tx1"/>
          </a:solidFill>
          <a:latin typeface="HGPｺﾞｼｯｸE" pitchFamily="50" charset="-128"/>
          <a:ea typeface="+mn-ea"/>
        </a:defRPr>
      </a:lvl5pPr>
      <a:lvl6pPr marL="2527300" indent="-228600" algn="l" rtl="0" fontAlgn="base">
        <a:spcBef>
          <a:spcPct val="20000"/>
        </a:spcBef>
        <a:spcAft>
          <a:spcPct val="0"/>
        </a:spcAft>
        <a:buChar char="»"/>
        <a:defRPr kumimoji="1" sz="2000">
          <a:solidFill>
            <a:schemeClr val="tx1"/>
          </a:solidFill>
          <a:latin typeface="HGPｺﾞｼｯｸE" pitchFamily="50" charset="-128"/>
          <a:ea typeface="+mn-ea"/>
        </a:defRPr>
      </a:lvl6pPr>
      <a:lvl7pPr marL="2984500" indent="-228600" algn="l" rtl="0" fontAlgn="base">
        <a:spcBef>
          <a:spcPct val="20000"/>
        </a:spcBef>
        <a:spcAft>
          <a:spcPct val="0"/>
        </a:spcAft>
        <a:buChar char="»"/>
        <a:defRPr kumimoji="1" sz="2000">
          <a:solidFill>
            <a:schemeClr val="tx1"/>
          </a:solidFill>
          <a:latin typeface="HGPｺﾞｼｯｸE" pitchFamily="50" charset="-128"/>
          <a:ea typeface="+mn-ea"/>
        </a:defRPr>
      </a:lvl7pPr>
      <a:lvl8pPr marL="3441700" indent="-228600" algn="l" rtl="0" fontAlgn="base">
        <a:spcBef>
          <a:spcPct val="20000"/>
        </a:spcBef>
        <a:spcAft>
          <a:spcPct val="0"/>
        </a:spcAft>
        <a:buChar char="»"/>
        <a:defRPr kumimoji="1" sz="2000">
          <a:solidFill>
            <a:schemeClr val="tx1"/>
          </a:solidFill>
          <a:latin typeface="HGPｺﾞｼｯｸE" pitchFamily="50" charset="-128"/>
          <a:ea typeface="+mn-ea"/>
        </a:defRPr>
      </a:lvl8pPr>
      <a:lvl9pPr marL="3898900" indent="-228600" algn="l" rtl="0" fontAlgn="base">
        <a:spcBef>
          <a:spcPct val="20000"/>
        </a:spcBef>
        <a:spcAft>
          <a:spcPct val="0"/>
        </a:spcAft>
        <a:buChar char="»"/>
        <a:defRPr kumimoji="1" sz="2000">
          <a:solidFill>
            <a:schemeClr val="tx1"/>
          </a:solidFill>
          <a:latin typeface="HGPｺﾞｼｯｸE" pitchFamily="50" charset="-128"/>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1.xml"/><Relationship Id="rId7" Type="http://schemas.openxmlformats.org/officeDocument/2006/relationships/oleObject" Target="../embeddings/Microsoft_Word_97-2003___1.doc"/><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mailto:patcom@iee.org" TargetMode="External"/><Relationship Id="rId5" Type="http://schemas.openxmlformats.org/officeDocument/2006/relationships/hyperlink" Target="mailto:apurva.mody@ieee.org" TargetMode="External"/><Relationship Id="rId4" Type="http://schemas.openxmlformats.org/officeDocument/2006/relationships/hyperlink" Target="http://standards.ieee.org/guides/bylaws/sb-bylaws.pd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7" name="Date Placeholder 3"/>
          <p:cNvSpPr>
            <a:spLocks noGrp="1"/>
          </p:cNvSpPr>
          <p:nvPr>
            <p:ph type="dt" sz="quarter" idx="10"/>
          </p:nvPr>
        </p:nvSpPr>
        <p:spPr>
          <a:noFill/>
        </p:spPr>
        <p:txBody>
          <a:bodyPr/>
          <a:lstStyle/>
          <a:p>
            <a:r>
              <a:rPr lang="en-US" altLang="ja-JP" smtClean="0">
                <a:ea typeface="ＭＳ Ｐゴシック" charset="-128"/>
              </a:rPr>
              <a:t>September 2012</a:t>
            </a:r>
          </a:p>
        </p:txBody>
      </p:sp>
      <p:sp>
        <p:nvSpPr>
          <p:cNvPr id="30808" name="Footer Placeholder 4"/>
          <p:cNvSpPr>
            <a:spLocks noGrp="1"/>
          </p:cNvSpPr>
          <p:nvPr>
            <p:ph type="ftr" sz="quarter" idx="11"/>
          </p:nvPr>
        </p:nvSpPr>
        <p:spPr>
          <a:xfrm>
            <a:off x="5964238" y="6475413"/>
            <a:ext cx="2579687" cy="184150"/>
          </a:xfrm>
          <a:noFill/>
        </p:spPr>
        <p:txBody>
          <a:bodyPr/>
          <a:lstStyle/>
          <a:p>
            <a:r>
              <a:rPr lang="en-US" altLang="ja-JP" smtClean="0">
                <a:ea typeface="ＭＳ Ｐゴシック" charset="-128"/>
              </a:rPr>
              <a:t>Keat-Beng Toh, Hitachi Kokusai Electric</a:t>
            </a:r>
          </a:p>
        </p:txBody>
      </p:sp>
      <p:sp>
        <p:nvSpPr>
          <p:cNvPr id="30809" name="Slide Number Placeholder 5"/>
          <p:cNvSpPr>
            <a:spLocks noGrp="1"/>
          </p:cNvSpPr>
          <p:nvPr>
            <p:ph type="sldNum" sz="quarter" idx="12"/>
          </p:nvPr>
        </p:nvSpPr>
        <p:spPr>
          <a:xfrm>
            <a:off x="4344988" y="6475413"/>
            <a:ext cx="530225" cy="182562"/>
          </a:xfrm>
          <a:noFill/>
        </p:spPr>
        <p:txBody>
          <a:bodyPr/>
          <a:lstStyle/>
          <a:p>
            <a:r>
              <a:rPr lang="en-US" altLang="ja-JP" smtClean="0">
                <a:ea typeface="ＭＳ Ｐゴシック" charset="-128"/>
              </a:rPr>
              <a:t>Slide </a:t>
            </a:r>
            <a:fld id="{2043ACC0-8962-4A72-A091-C1C3C620BC7C}" type="slidenum">
              <a:rPr lang="en-US" altLang="ja-JP" smtClean="0">
                <a:ea typeface="ＭＳ Ｐゴシック" charset="-128"/>
              </a:rPr>
              <a:pPr/>
              <a:t>1</a:t>
            </a:fld>
            <a:endParaRPr lang="en-US" altLang="ja-JP" smtClean="0">
              <a:ea typeface="ＭＳ Ｐゴシック" charset="-128"/>
            </a:endParaRPr>
          </a:p>
        </p:txBody>
      </p:sp>
      <p:sp>
        <p:nvSpPr>
          <p:cNvPr id="30810" name="Rectangle 2"/>
          <p:cNvSpPr>
            <a:spLocks noGrp="1" noChangeArrowheads="1"/>
          </p:cNvSpPr>
          <p:nvPr>
            <p:ph type="title"/>
          </p:nvPr>
        </p:nvSpPr>
        <p:spPr>
          <a:xfrm>
            <a:off x="685800" y="692150"/>
            <a:ext cx="7772400" cy="609600"/>
          </a:xfrm>
        </p:spPr>
        <p:txBody>
          <a:bodyPr/>
          <a:lstStyle/>
          <a:p>
            <a:pPr eaLnBrk="1" hangingPunct="1"/>
            <a:r>
              <a:rPr lang="en-US" altLang="ja-JP" dirty="0" smtClean="0">
                <a:ea typeface="ＭＳ Ｐゴシック" charset="-128"/>
              </a:rPr>
              <a:t>[PAPR Evaluation on SCH in IEEE 802.22]</a:t>
            </a:r>
          </a:p>
        </p:txBody>
      </p:sp>
      <p:sp>
        <p:nvSpPr>
          <p:cNvPr id="30811" name="Rectangle 6"/>
          <p:cNvSpPr>
            <a:spLocks noGrp="1" noChangeArrowheads="1"/>
          </p:cNvSpPr>
          <p:nvPr>
            <p:ph type="body" idx="1"/>
          </p:nvPr>
        </p:nvSpPr>
        <p:spPr>
          <a:xfrm>
            <a:off x="685800" y="1301750"/>
            <a:ext cx="7772400" cy="381000"/>
          </a:xfrm>
        </p:spPr>
        <p:txBody>
          <a:bodyPr/>
          <a:lstStyle/>
          <a:p>
            <a:pPr algn="ctr" eaLnBrk="1" hangingPunct="1">
              <a:buFontTx/>
              <a:buNone/>
            </a:pPr>
            <a:r>
              <a:rPr lang="en-US" altLang="ja-JP" sz="2000" dirty="0" smtClean="0">
                <a:ea typeface="ＭＳ Ｐゴシック" charset="-128"/>
              </a:rPr>
              <a:t>IEEE P802.22 Wireless RANs          Date:</a:t>
            </a:r>
            <a:r>
              <a:rPr lang="en-US" altLang="ja-JP" sz="2000" b="0" dirty="0" smtClean="0">
                <a:ea typeface="ＭＳ Ｐゴシック" charset="-128"/>
              </a:rPr>
              <a:t> 2012-09-19</a:t>
            </a:r>
          </a:p>
        </p:txBody>
      </p:sp>
      <p:sp>
        <p:nvSpPr>
          <p:cNvPr id="30812" name="Rectangle 12"/>
          <p:cNvSpPr>
            <a:spLocks noChangeArrowheads="1"/>
          </p:cNvSpPr>
          <p:nvPr/>
        </p:nvSpPr>
        <p:spPr bwMode="auto">
          <a:xfrm>
            <a:off x="533400" y="16129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altLang="ja-JP" sz="2000">
                <a:solidFill>
                  <a:schemeClr val="tx1"/>
                </a:solidFill>
              </a:rPr>
              <a:t>Authors:</a:t>
            </a:r>
            <a:endParaRPr lang="en-US" altLang="ja-JP" sz="2000" b="0">
              <a:solidFill>
                <a:schemeClr val="tx1"/>
              </a:solidFill>
            </a:endParaRPr>
          </a:p>
        </p:txBody>
      </p:sp>
      <p:sp>
        <p:nvSpPr>
          <p:cNvPr id="30813" name="Text Box 13"/>
          <p:cNvSpPr txBox="1">
            <a:spLocks noChangeArrowheads="1"/>
          </p:cNvSpPr>
          <p:nvPr/>
        </p:nvSpPr>
        <p:spPr bwMode="auto">
          <a:xfrm>
            <a:off x="609600" y="4495800"/>
            <a:ext cx="8001000" cy="2001838"/>
          </a:xfrm>
          <a:prstGeom prst="rect">
            <a:avLst/>
          </a:prstGeom>
          <a:noFill/>
          <a:ln w="9525" algn="ctr">
            <a:noFill/>
            <a:miter lim="800000"/>
            <a:headEnd/>
            <a:tailEnd/>
          </a:ln>
        </p:spPr>
        <p:txBody>
          <a:bodyPr lIns="92075" tIns="46038" rIns="92075" bIns="46038">
            <a:spAutoFit/>
          </a:bodyPr>
          <a:lstStyle/>
          <a:p>
            <a:pPr eaLnBrk="0" hangingPunct="0"/>
            <a:r>
              <a:rPr lang="en-US" altLang="ja-JP" sz="900">
                <a:solidFill>
                  <a:schemeClr val="tx1"/>
                </a:solidFill>
              </a:rPr>
              <a:t>Notice:</a:t>
            </a:r>
            <a:r>
              <a:rPr lang="en-US" altLang="ja-JP" sz="900" b="0">
                <a:solidFill>
                  <a:schemeClr val="tx1"/>
                </a:solidFill>
              </a:rPr>
              <a:t> </a:t>
            </a:r>
            <a:r>
              <a:rPr lang="en-US" altLang="ja-JP" sz="800" b="0">
                <a:solidFill>
                  <a:schemeClr val="tx1"/>
                </a:solidFill>
              </a:rPr>
              <a:t>This document has been prepared to assist IEEE 802.22.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endParaRPr lang="en-US" altLang="ja-JP" sz="900">
              <a:solidFill>
                <a:schemeClr val="tx1"/>
              </a:solidFill>
            </a:endParaRPr>
          </a:p>
          <a:p>
            <a:pPr eaLnBrk="0" hangingPunct="0"/>
            <a:r>
              <a:rPr lang="en-US" altLang="ja-JP" sz="900">
                <a:solidFill>
                  <a:schemeClr val="tx1"/>
                </a:solidFill>
              </a:rPr>
              <a:t>Release:</a:t>
            </a:r>
            <a:r>
              <a:rPr lang="en-US" altLang="ja-JP" sz="900" b="0">
                <a:solidFill>
                  <a:schemeClr val="tx1"/>
                </a:solidFill>
              </a:rPr>
              <a:t> </a:t>
            </a:r>
            <a:r>
              <a:rPr lang="en-US" altLang="ja-JP" sz="800" b="0">
                <a:solidFill>
                  <a:schemeClr val="tx1"/>
                </a:solidFill>
              </a:rPr>
              <a:t>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802.22.</a:t>
            </a:r>
          </a:p>
          <a:p>
            <a:pPr eaLnBrk="0" hangingPunct="0"/>
            <a:endParaRPr lang="en-US" altLang="ja-JP" sz="900">
              <a:solidFill>
                <a:schemeClr val="tx1"/>
              </a:solidFill>
            </a:endParaRPr>
          </a:p>
          <a:p>
            <a:pPr eaLnBrk="0" hangingPunct="0"/>
            <a:r>
              <a:rPr lang="en-US" altLang="ja-JP" sz="900">
                <a:solidFill>
                  <a:schemeClr val="tx1"/>
                </a:solidFill>
              </a:rPr>
              <a:t>Patent Policy and Procedures:</a:t>
            </a:r>
            <a:r>
              <a:rPr lang="en-US" altLang="ja-JP" sz="900" b="0">
                <a:solidFill>
                  <a:schemeClr val="tx1"/>
                </a:solidFill>
              </a:rPr>
              <a:t> </a:t>
            </a:r>
            <a:r>
              <a:rPr lang="en-US" altLang="ja-JP" sz="800" b="0">
                <a:solidFill>
                  <a:schemeClr val="tx1"/>
                </a:solidFill>
              </a:rPr>
              <a:t>The contributor is familiar with the IEEE 802 Patent Policy and Procedures </a:t>
            </a:r>
            <a:r>
              <a:rPr lang="en-US" altLang="ja-JP" sz="800">
                <a:solidFill>
                  <a:schemeClr val="tx1"/>
                </a:solidFill>
                <a:hlinkClick r:id="rId4"/>
              </a:rPr>
              <a:t>http://standards.ieee.org/guides/bylaws/sb-bylaws.pdf</a:t>
            </a:r>
            <a:r>
              <a:rPr lang="en-US" altLang="ja-JP" sz="800" b="0">
                <a:solidFill>
                  <a:schemeClr val="tx1"/>
                </a:solidFill>
              </a:rPr>
              <a:t> including the statement "IEEE standards may include the known use of patent(s), including patent applications, provided the IEEE receives assurance from the patent holder or applicant with respect to patents essential for compliance with both mandatory and optional portions of the standard." Early disclosure to the Working Group of patent information that might be relevant to the standard is essential to reduce the possibility for delays in the development process and increase the likelihood that the draft publication will be approved for publication. Please notify the Chair </a:t>
            </a:r>
          </a:p>
          <a:p>
            <a:pPr eaLnBrk="0" hangingPunct="0"/>
            <a:r>
              <a:rPr lang="en-US" altLang="ja-JP" sz="800">
                <a:solidFill>
                  <a:schemeClr val="tx1"/>
                </a:solidFill>
              </a:rPr>
              <a:t>Apurva Mody &lt;</a:t>
            </a:r>
            <a:r>
              <a:rPr lang="en-US" altLang="ja-JP" sz="800">
                <a:solidFill>
                  <a:schemeClr val="tx1"/>
                </a:solidFill>
                <a:hlinkClick r:id="rId5"/>
              </a:rPr>
              <a:t>apurva.mody@ieee.org</a:t>
            </a:r>
            <a:r>
              <a:rPr lang="en-US" altLang="ja-JP" sz="800">
                <a:solidFill>
                  <a:schemeClr val="tx1"/>
                </a:solidFill>
              </a:rPr>
              <a:t>&gt; </a:t>
            </a:r>
            <a:r>
              <a:rPr lang="en-US" altLang="ja-JP" sz="800" b="0">
                <a:solidFill>
                  <a:schemeClr val="tx1"/>
                </a:solidFill>
              </a:rPr>
              <a:t>as early as possible, in written or electronic form, if patented technology (or technology under patent application) might be incorporated into a draft standard being developed within the IEEE 802.22 Working Group. </a:t>
            </a:r>
            <a:r>
              <a:rPr lang="en-US" altLang="ja-JP" sz="800">
                <a:solidFill>
                  <a:srgbClr val="003399"/>
                </a:solidFill>
              </a:rPr>
              <a:t>If you have questions, contact the IEEE Patent Committee Administrator at </a:t>
            </a:r>
            <a:r>
              <a:rPr lang="en-US" altLang="ja-JP" sz="800">
                <a:solidFill>
                  <a:srgbClr val="003399"/>
                </a:solidFill>
                <a:hlinkClick r:id="rId6"/>
              </a:rPr>
              <a:t>patcom@iee.org</a:t>
            </a:r>
            <a:r>
              <a:rPr lang="en-US" altLang="ja-JP" sz="800">
                <a:solidFill>
                  <a:srgbClr val="003399"/>
                </a:solidFill>
              </a:rPr>
              <a:t>.</a:t>
            </a:r>
            <a:endParaRPr lang="en-US" altLang="ja-JP" sz="800">
              <a:solidFill>
                <a:schemeClr val="tx1"/>
              </a:solidFill>
            </a:endParaRPr>
          </a:p>
          <a:p>
            <a:pPr eaLnBrk="0" hangingPunct="0">
              <a:spcBef>
                <a:spcPct val="50000"/>
              </a:spcBef>
            </a:pPr>
            <a:endParaRPr lang="en-US" altLang="ja-JP" sz="1000"/>
          </a:p>
        </p:txBody>
      </p:sp>
      <p:graphicFrame>
        <p:nvGraphicFramePr>
          <p:cNvPr id="30806" name="Object 86"/>
          <p:cNvGraphicFramePr>
            <a:graphicFrameLocks noChangeAspect="1"/>
          </p:cNvGraphicFramePr>
          <p:nvPr>
            <p:extLst>
              <p:ext uri="{D42A27DB-BD31-4B8C-83A1-F6EECF244321}">
                <p14:modId xmlns:p14="http://schemas.microsoft.com/office/powerpoint/2010/main" val="794724528"/>
              </p:ext>
            </p:extLst>
          </p:nvPr>
        </p:nvGraphicFramePr>
        <p:xfrm>
          <a:off x="582613" y="2006600"/>
          <a:ext cx="7612062" cy="2613025"/>
        </p:xfrm>
        <a:graphic>
          <a:graphicData uri="http://schemas.openxmlformats.org/presentationml/2006/ole">
            <mc:AlternateContent xmlns:mc="http://schemas.openxmlformats.org/markup-compatibility/2006">
              <mc:Choice xmlns:v="urn:schemas-microsoft-com:vml" Requires="v">
                <p:oleObj spid="_x0000_s30875" name="Document" r:id="rId7" imgW="8142237" imgH="2801908" progId="Word.Document.8">
                  <p:embed/>
                </p:oleObj>
              </mc:Choice>
              <mc:Fallback>
                <p:oleObj name="Document" r:id="rId7" imgW="8142237" imgH="2801908" progId="Word.Document.8">
                  <p:embed/>
                  <p:pic>
                    <p:nvPicPr>
                      <p:cNvPr id="0" name="Picture 86"/>
                      <p:cNvPicPr>
                        <a:picLocks noChangeAspect="1" noChangeArrowheads="1"/>
                      </p:cNvPicPr>
                      <p:nvPr/>
                    </p:nvPicPr>
                    <p:blipFill>
                      <a:blip r:embed="rId8"/>
                      <a:srcRect/>
                      <a:stretch>
                        <a:fillRect/>
                      </a:stretch>
                    </p:blipFill>
                    <p:spPr bwMode="auto">
                      <a:xfrm>
                        <a:off x="582613" y="2006600"/>
                        <a:ext cx="7612062" cy="261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40962" name="フッター プレースホルダー 3"/>
          <p:cNvSpPr>
            <a:spLocks noGrp="1"/>
          </p:cNvSpPr>
          <p:nvPr>
            <p:ph type="ftr" sz="quarter" idx="11"/>
          </p:nvPr>
        </p:nvSpPr>
        <p:spPr>
          <a:xfrm>
            <a:off x="5997575" y="6556375"/>
            <a:ext cx="2546350" cy="185738"/>
          </a:xfrm>
          <a:noFill/>
        </p:spPr>
        <p:txBody>
          <a:bodyPr/>
          <a:lstStyle/>
          <a:p>
            <a:r>
              <a:rPr lang="en-US" altLang="ja-JP" smtClean="0">
                <a:ea typeface="ＭＳ Ｐゴシック" charset="-128"/>
              </a:rPr>
              <a:t>Keat-Beng Toh, Hitachi Kokusai Electric</a:t>
            </a:r>
          </a:p>
        </p:txBody>
      </p:sp>
      <p:sp>
        <p:nvSpPr>
          <p:cNvPr id="40963" name="スライド番号プレースホルダー 4"/>
          <p:cNvSpPr>
            <a:spLocks noGrp="1"/>
          </p:cNvSpPr>
          <p:nvPr>
            <p:ph type="sldNum" sz="quarter" idx="12"/>
          </p:nvPr>
        </p:nvSpPr>
        <p:spPr>
          <a:xfrm>
            <a:off x="4395788" y="2154238"/>
            <a:ext cx="428625" cy="182562"/>
          </a:xfrm>
          <a:noFill/>
        </p:spPr>
        <p:txBody>
          <a:bodyPr/>
          <a:lstStyle/>
          <a:p>
            <a:r>
              <a:rPr lang="en-US" altLang="ja-JP" smtClean="0">
                <a:ea typeface="ＭＳ Ｐゴシック" charset="-128"/>
              </a:rPr>
              <a:t>Slide </a:t>
            </a:r>
            <a:fld id="{84166545-2C75-4610-B5CC-EC12A4C9697C}" type="slidenum">
              <a:rPr lang="en-US" altLang="ja-JP" smtClean="0">
                <a:ea typeface="ＭＳ Ｐゴシック" charset="-128"/>
              </a:rPr>
              <a:pPr/>
              <a:t>10</a:t>
            </a:fld>
            <a:endParaRPr lang="en-US" altLang="ja-JP" smtClean="0">
              <a:ea typeface="ＭＳ Ｐゴシック" charset="-128"/>
            </a:endParaRPr>
          </a:p>
        </p:txBody>
      </p:sp>
      <p:sp>
        <p:nvSpPr>
          <p:cNvPr id="40964" name="タイトル 5"/>
          <p:cNvSpPr>
            <a:spLocks noGrp="1"/>
          </p:cNvSpPr>
          <p:nvPr>
            <p:ph type="title"/>
          </p:nvPr>
        </p:nvSpPr>
        <p:spPr/>
        <p:txBody>
          <a:bodyPr/>
          <a:lstStyle/>
          <a:p>
            <a:pPr eaLnBrk="1" hangingPunct="1"/>
            <a:r>
              <a:rPr lang="en-US" altLang="ja-JP" smtClean="0">
                <a:ea typeface="ＭＳ Ｐゴシック" charset="-128"/>
              </a:rPr>
              <a:t>Simulation Model (Normal Symbol)</a:t>
            </a:r>
            <a:endParaRPr lang="ja-JP" altLang="en-US" smtClean="0">
              <a:ea typeface="ＭＳ Ｐゴシック" charset="-128"/>
            </a:endParaRPr>
          </a:p>
        </p:txBody>
      </p:sp>
      <p:sp>
        <p:nvSpPr>
          <p:cNvPr id="57" name="Line 5"/>
          <p:cNvSpPr>
            <a:spLocks noChangeShapeType="1"/>
          </p:cNvSpPr>
          <p:nvPr/>
        </p:nvSpPr>
        <p:spPr bwMode="auto">
          <a:xfrm>
            <a:off x="2000250" y="2509838"/>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58" name="Rectangle 6"/>
          <p:cNvSpPr>
            <a:spLocks noChangeArrowheads="1"/>
          </p:cNvSpPr>
          <p:nvPr/>
        </p:nvSpPr>
        <p:spPr bwMode="auto">
          <a:xfrm>
            <a:off x="2451100" y="2149475"/>
            <a:ext cx="1400175" cy="719138"/>
          </a:xfrm>
          <a:prstGeom prst="rect">
            <a:avLst/>
          </a:prstGeom>
          <a:solidFill>
            <a:srgbClr val="FFFFCC"/>
          </a:solidFill>
          <a:ln w="19050">
            <a:solidFill>
              <a:srgbClr val="000000"/>
            </a:solidFill>
            <a:miter lim="800000"/>
            <a:headEnd/>
            <a:tailEnd type="none" w="lg" len="lg"/>
          </a:ln>
          <a:effec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Convolutional</a:t>
            </a:r>
          </a:p>
          <a:p>
            <a:pPr algn="ctr" fontAlgn="auto">
              <a:spcBef>
                <a:spcPts val="0"/>
              </a:spcBef>
              <a:spcAft>
                <a:spcPts val="0"/>
              </a:spcAft>
              <a:defRPr/>
            </a:pPr>
            <a:r>
              <a:rPr lang="en-US" altLang="ja-JP" sz="1800" b="0" kern="0" dirty="0">
                <a:solidFill>
                  <a:sysClr val="windowText" lastClr="000000"/>
                </a:solidFill>
                <a:ea typeface="+mn-ea"/>
              </a:rPr>
              <a:t>Coding</a:t>
            </a:r>
          </a:p>
        </p:txBody>
      </p:sp>
      <p:sp>
        <p:nvSpPr>
          <p:cNvPr id="59" name="Rectangle 7"/>
          <p:cNvSpPr>
            <a:spLocks noChangeArrowheads="1"/>
          </p:cNvSpPr>
          <p:nvPr/>
        </p:nvSpPr>
        <p:spPr bwMode="auto">
          <a:xfrm>
            <a:off x="4206875" y="2149475"/>
            <a:ext cx="1304925" cy="719138"/>
          </a:xfrm>
          <a:prstGeom prst="rect">
            <a:avLst/>
          </a:prstGeom>
          <a:solidFill>
            <a:srgbClr val="FFFFCC"/>
          </a:solidFill>
          <a:ln w="19050">
            <a:solidFill>
              <a:srgbClr val="000000"/>
            </a:solidFill>
            <a:miter lim="800000"/>
            <a:headEnd/>
            <a:tailEnd type="none" w="lg" len="lg"/>
          </a:ln>
          <a:effec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Bit</a:t>
            </a:r>
          </a:p>
          <a:p>
            <a:pPr algn="ctr" fontAlgn="auto">
              <a:spcBef>
                <a:spcPts val="0"/>
              </a:spcBef>
              <a:spcAft>
                <a:spcPts val="0"/>
              </a:spcAft>
              <a:defRPr/>
            </a:pPr>
            <a:r>
              <a:rPr lang="en-US" altLang="ja-JP" sz="1800" b="0" kern="0" dirty="0" err="1">
                <a:solidFill>
                  <a:sysClr val="windowText" lastClr="000000"/>
                </a:solidFill>
                <a:ea typeface="+mn-ea"/>
              </a:rPr>
              <a:t>Interleaver</a:t>
            </a:r>
            <a:endParaRPr lang="en-US" altLang="ja-JP" sz="1800" b="0" kern="0" dirty="0">
              <a:solidFill>
                <a:sysClr val="windowText" lastClr="000000"/>
              </a:solidFill>
              <a:ea typeface="+mn-ea"/>
            </a:endParaRPr>
          </a:p>
        </p:txBody>
      </p:sp>
      <p:sp>
        <p:nvSpPr>
          <p:cNvPr id="60" name="Line 8"/>
          <p:cNvSpPr>
            <a:spLocks noChangeShapeType="1"/>
          </p:cNvSpPr>
          <p:nvPr/>
        </p:nvSpPr>
        <p:spPr bwMode="auto">
          <a:xfrm>
            <a:off x="3851275" y="2509838"/>
            <a:ext cx="35560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61" name="Rectangle 9"/>
          <p:cNvSpPr>
            <a:spLocks noChangeArrowheads="1"/>
          </p:cNvSpPr>
          <p:nvPr/>
        </p:nvSpPr>
        <p:spPr bwMode="auto">
          <a:xfrm>
            <a:off x="1306513" y="3232150"/>
            <a:ext cx="1304925" cy="84455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Subcarrier</a:t>
            </a:r>
          </a:p>
          <a:p>
            <a:pPr algn="ctr" fontAlgn="auto">
              <a:spcBef>
                <a:spcPts val="0"/>
              </a:spcBef>
              <a:spcAft>
                <a:spcPts val="0"/>
              </a:spcAft>
              <a:defRPr/>
            </a:pPr>
            <a:r>
              <a:rPr lang="en-US" altLang="ja-JP" sz="1800" b="0" kern="0" dirty="0">
                <a:solidFill>
                  <a:sysClr val="windowText" lastClr="000000"/>
                </a:solidFill>
                <a:ea typeface="+mn-ea"/>
              </a:rPr>
              <a:t>M</a:t>
            </a:r>
            <a:r>
              <a:rPr lang="en-US" altLang="ja-JP" sz="1800" b="0" kern="0" dirty="0" err="1">
                <a:solidFill>
                  <a:sysClr val="windowText" lastClr="000000"/>
                </a:solidFill>
                <a:ea typeface="+mn-ea"/>
              </a:rPr>
              <a:t>apping</a:t>
            </a:r>
            <a:endParaRPr lang="en-US" altLang="ja-JP" sz="1800" b="0" kern="0" dirty="0">
              <a:solidFill>
                <a:sysClr val="windowText" lastClr="000000"/>
              </a:solidFill>
              <a:ea typeface="+mn-ea"/>
            </a:endParaRPr>
          </a:p>
        </p:txBody>
      </p:sp>
      <p:sp>
        <p:nvSpPr>
          <p:cNvPr id="62" name="Line 10"/>
          <p:cNvSpPr>
            <a:spLocks noChangeShapeType="1"/>
          </p:cNvSpPr>
          <p:nvPr/>
        </p:nvSpPr>
        <p:spPr bwMode="auto">
          <a:xfrm>
            <a:off x="5511800" y="2509838"/>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63" name="Rectangle 11"/>
          <p:cNvSpPr>
            <a:spLocks noChangeArrowheads="1"/>
          </p:cNvSpPr>
          <p:nvPr/>
        </p:nvSpPr>
        <p:spPr bwMode="auto">
          <a:xfrm>
            <a:off x="5962650" y="2149475"/>
            <a:ext cx="1304925" cy="719138"/>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Symbol</a:t>
            </a:r>
          </a:p>
          <a:p>
            <a:pPr algn="ctr" fontAlgn="auto">
              <a:spcBef>
                <a:spcPts val="0"/>
              </a:spcBef>
              <a:spcAft>
                <a:spcPts val="0"/>
              </a:spcAft>
              <a:defRPr/>
            </a:pPr>
            <a:r>
              <a:rPr lang="en-US" altLang="ja-JP" sz="1800" b="0" kern="0" dirty="0">
                <a:solidFill>
                  <a:sysClr val="windowText" lastClr="000000"/>
                </a:solidFill>
                <a:ea typeface="+mn-ea"/>
              </a:rPr>
              <a:t>M</a:t>
            </a:r>
            <a:r>
              <a:rPr lang="en-US" altLang="ja-JP" sz="1800" b="0" kern="0" dirty="0" err="1">
                <a:solidFill>
                  <a:sysClr val="windowText" lastClr="000000"/>
                </a:solidFill>
                <a:ea typeface="+mn-ea"/>
              </a:rPr>
              <a:t>apping</a:t>
            </a:r>
            <a:endParaRPr lang="en-US" altLang="ja-JP" sz="1800" b="0" kern="0" dirty="0">
              <a:solidFill>
                <a:sysClr val="windowText" lastClr="000000"/>
              </a:solidFill>
              <a:ea typeface="+mn-ea"/>
            </a:endParaRPr>
          </a:p>
        </p:txBody>
      </p:sp>
      <p:sp>
        <p:nvSpPr>
          <p:cNvPr id="64" name="Line 12"/>
          <p:cNvSpPr>
            <a:spLocks noChangeShapeType="1"/>
          </p:cNvSpPr>
          <p:nvPr/>
        </p:nvSpPr>
        <p:spPr bwMode="auto">
          <a:xfrm>
            <a:off x="7267575" y="2506663"/>
            <a:ext cx="630238" cy="0"/>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65" name="Line 13"/>
          <p:cNvSpPr>
            <a:spLocks noChangeShapeType="1"/>
          </p:cNvSpPr>
          <p:nvPr/>
        </p:nvSpPr>
        <p:spPr bwMode="auto">
          <a:xfrm flipV="1">
            <a:off x="7897813" y="2506663"/>
            <a:ext cx="0" cy="542925"/>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66" name="Line 14"/>
          <p:cNvSpPr>
            <a:spLocks noChangeShapeType="1"/>
          </p:cNvSpPr>
          <p:nvPr/>
        </p:nvSpPr>
        <p:spPr bwMode="auto">
          <a:xfrm flipV="1">
            <a:off x="855663" y="3049588"/>
            <a:ext cx="7040562" cy="0"/>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67" name="Line 15"/>
          <p:cNvSpPr>
            <a:spLocks noChangeShapeType="1"/>
          </p:cNvSpPr>
          <p:nvPr/>
        </p:nvSpPr>
        <p:spPr bwMode="auto">
          <a:xfrm flipV="1">
            <a:off x="855663" y="3049588"/>
            <a:ext cx="0" cy="542925"/>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68" name="Line 16"/>
          <p:cNvSpPr>
            <a:spLocks noChangeShapeType="1"/>
          </p:cNvSpPr>
          <p:nvPr/>
        </p:nvSpPr>
        <p:spPr bwMode="auto">
          <a:xfrm>
            <a:off x="855663" y="3592513"/>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69" name="Rectangle 17"/>
          <p:cNvSpPr>
            <a:spLocks noChangeArrowheads="1"/>
          </p:cNvSpPr>
          <p:nvPr/>
        </p:nvSpPr>
        <p:spPr bwMode="auto">
          <a:xfrm>
            <a:off x="3062288" y="3232150"/>
            <a:ext cx="1304925" cy="84455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Pilot</a:t>
            </a:r>
          </a:p>
          <a:p>
            <a:pPr algn="ctr" fontAlgn="auto">
              <a:spcBef>
                <a:spcPts val="0"/>
              </a:spcBef>
              <a:spcAft>
                <a:spcPts val="0"/>
              </a:spcAft>
              <a:defRPr/>
            </a:pPr>
            <a:r>
              <a:rPr lang="en-US" altLang="ja-JP" sz="1800" b="0" kern="0" dirty="0">
                <a:solidFill>
                  <a:sysClr val="windowText" lastClr="000000"/>
                </a:solidFill>
                <a:ea typeface="+mn-ea"/>
              </a:rPr>
              <a:t>M</a:t>
            </a:r>
            <a:r>
              <a:rPr lang="en-US" altLang="ja-JP" sz="1800" b="0" kern="0" dirty="0" err="1">
                <a:solidFill>
                  <a:sysClr val="windowText" lastClr="000000"/>
                </a:solidFill>
                <a:ea typeface="+mn-ea"/>
              </a:rPr>
              <a:t>odulation</a:t>
            </a:r>
            <a:endParaRPr lang="en-US" altLang="ja-JP" sz="1800" b="0" kern="0" dirty="0">
              <a:solidFill>
                <a:sysClr val="windowText" lastClr="000000"/>
              </a:solidFill>
              <a:ea typeface="+mn-ea"/>
            </a:endParaRPr>
          </a:p>
          <a:p>
            <a:pPr algn="ctr" fontAlgn="auto">
              <a:spcBef>
                <a:spcPts val="0"/>
              </a:spcBef>
              <a:spcAft>
                <a:spcPts val="0"/>
              </a:spcAft>
              <a:defRPr/>
            </a:pPr>
            <a:r>
              <a:rPr lang="en-US" altLang="ja-JP" sz="1800" b="0" kern="0" dirty="0">
                <a:solidFill>
                  <a:sysClr val="windowText" lastClr="000000"/>
                </a:solidFill>
                <a:ea typeface="+mn-ea"/>
              </a:rPr>
              <a:t>A</a:t>
            </a:r>
            <a:r>
              <a:rPr lang="en-US" altLang="ja-JP" sz="1800" b="0" kern="0" dirty="0" err="1">
                <a:solidFill>
                  <a:sysClr val="windowText" lastClr="000000"/>
                </a:solidFill>
                <a:ea typeface="+mn-ea"/>
              </a:rPr>
              <a:t>nd</a:t>
            </a:r>
            <a:r>
              <a:rPr lang="en-US" altLang="ja-JP" sz="1800" b="0" kern="0" dirty="0">
                <a:solidFill>
                  <a:sysClr val="windowText" lastClr="000000"/>
                </a:solidFill>
                <a:ea typeface="+mn-ea"/>
              </a:rPr>
              <a:t> Insertion</a:t>
            </a:r>
          </a:p>
        </p:txBody>
      </p:sp>
      <p:sp>
        <p:nvSpPr>
          <p:cNvPr id="70" name="Line 18"/>
          <p:cNvSpPr>
            <a:spLocks noChangeShapeType="1"/>
          </p:cNvSpPr>
          <p:nvPr/>
        </p:nvSpPr>
        <p:spPr bwMode="auto">
          <a:xfrm>
            <a:off x="2611438" y="3592513"/>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71" name="Line 19"/>
          <p:cNvSpPr>
            <a:spLocks noChangeShapeType="1"/>
          </p:cNvSpPr>
          <p:nvPr/>
        </p:nvSpPr>
        <p:spPr bwMode="auto">
          <a:xfrm>
            <a:off x="4384675" y="3592513"/>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72" name="Rectangle 20"/>
          <p:cNvSpPr>
            <a:spLocks noChangeArrowheads="1"/>
          </p:cNvSpPr>
          <p:nvPr/>
        </p:nvSpPr>
        <p:spPr bwMode="auto">
          <a:xfrm>
            <a:off x="4835525" y="3232150"/>
            <a:ext cx="1304925" cy="84455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a:solidFill>
                  <a:sysClr val="windowText" lastClr="000000"/>
                </a:solidFill>
                <a:ea typeface="+mn-ea"/>
              </a:rPr>
              <a:t>IFFT</a:t>
            </a:r>
          </a:p>
        </p:txBody>
      </p:sp>
      <p:sp>
        <p:nvSpPr>
          <p:cNvPr id="73" name="Line 21"/>
          <p:cNvSpPr>
            <a:spLocks noChangeShapeType="1"/>
          </p:cNvSpPr>
          <p:nvPr/>
        </p:nvSpPr>
        <p:spPr bwMode="auto">
          <a:xfrm>
            <a:off x="6140450" y="3592513"/>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74" name="Rectangle 22" descr="25%"/>
          <p:cNvSpPr>
            <a:spLocks noChangeArrowheads="1"/>
          </p:cNvSpPr>
          <p:nvPr/>
        </p:nvSpPr>
        <p:spPr bwMode="auto">
          <a:xfrm>
            <a:off x="6591300" y="3232150"/>
            <a:ext cx="1304925" cy="844550"/>
          </a:xfrm>
          <a:prstGeom prst="rect">
            <a:avLst/>
          </a:prstGeom>
          <a:pattFill prst="pct25">
            <a:fgClr>
              <a:srgbClr val="92D050"/>
            </a:fgClr>
            <a:bgClr>
              <a:srgbClr val="FFFFFF"/>
            </a:bgClr>
          </a:pattFill>
          <a:ln w="19050">
            <a:solidFill>
              <a:srgbClr val="000000"/>
            </a:solidFill>
            <a:miter lim="800000"/>
            <a:headEnd/>
            <a:tailEnd type="none" w="lg" len="lg"/>
          </a:ln>
          <a:effec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PAPR</a:t>
            </a:r>
          </a:p>
          <a:p>
            <a:pPr algn="ctr" fontAlgn="auto">
              <a:spcBef>
                <a:spcPts val="0"/>
              </a:spcBef>
              <a:spcAft>
                <a:spcPts val="0"/>
              </a:spcAft>
              <a:defRPr/>
            </a:pPr>
            <a:r>
              <a:rPr lang="en-US" altLang="ja-JP" sz="1800" b="0" kern="0" dirty="0">
                <a:solidFill>
                  <a:sysClr val="windowText" lastClr="000000"/>
                </a:solidFill>
                <a:ea typeface="+mn-ea"/>
              </a:rPr>
              <a:t>C</a:t>
            </a:r>
            <a:r>
              <a:rPr lang="en-US" altLang="ja-JP" sz="1800" b="0" kern="0" dirty="0" err="1">
                <a:solidFill>
                  <a:sysClr val="windowText" lastClr="000000"/>
                </a:solidFill>
                <a:ea typeface="+mn-ea"/>
              </a:rPr>
              <a:t>alculation</a:t>
            </a:r>
            <a:endParaRPr lang="en-US" altLang="ja-JP" sz="1800" b="0" kern="0" dirty="0">
              <a:solidFill>
                <a:sysClr val="windowText" lastClr="000000"/>
              </a:solidFill>
              <a:ea typeface="+mn-ea"/>
            </a:endParaRPr>
          </a:p>
        </p:txBody>
      </p:sp>
      <p:sp>
        <p:nvSpPr>
          <p:cNvPr id="75" name="Rectangle 24"/>
          <p:cNvSpPr>
            <a:spLocks noChangeArrowheads="1"/>
          </p:cNvSpPr>
          <p:nvPr/>
        </p:nvSpPr>
        <p:spPr bwMode="auto">
          <a:xfrm>
            <a:off x="746125" y="4508500"/>
            <a:ext cx="1304925" cy="53975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802.22 PHY</a:t>
            </a:r>
          </a:p>
        </p:txBody>
      </p:sp>
      <p:sp>
        <p:nvSpPr>
          <p:cNvPr id="76" name="Text Box 26"/>
          <p:cNvSpPr txBox="1">
            <a:spLocks noChangeArrowheads="1"/>
          </p:cNvSpPr>
          <p:nvPr/>
        </p:nvSpPr>
        <p:spPr bwMode="auto">
          <a:xfrm>
            <a:off x="2390775" y="4598988"/>
            <a:ext cx="5709617" cy="369332"/>
          </a:xfrm>
          <a:prstGeom prst="rect">
            <a:avLst/>
          </a:prstGeom>
          <a:noFill/>
          <a:ln>
            <a:noFill/>
          </a:ln>
          <a:effectLst/>
          <a:extLst/>
        </p:spPr>
        <p:txBody>
          <a:bodyPr wrap="square">
            <a:spAutoFit/>
          </a:bodyPr>
          <a:lstStyle>
            <a:lvl1pPr eaLnBrk="0" hangingPunct="0">
              <a:defRPr kumimoji="1" sz="1400" b="1">
                <a:solidFill>
                  <a:schemeClr val="tx1"/>
                </a:solidFill>
                <a:latin typeface="Arial" charset="0"/>
                <a:ea typeface="ＭＳ Ｐゴシック" charset="-128"/>
              </a:defRPr>
            </a:lvl1pPr>
            <a:lvl2pPr marL="742950" indent="-285750" eaLnBrk="0" hangingPunct="0">
              <a:defRPr kumimoji="1" sz="1400" b="1">
                <a:solidFill>
                  <a:schemeClr val="tx1"/>
                </a:solidFill>
                <a:latin typeface="Arial" charset="0"/>
                <a:ea typeface="ＭＳ Ｐゴシック" charset="-128"/>
              </a:defRPr>
            </a:lvl2pPr>
            <a:lvl3pPr marL="1143000" indent="-228600" eaLnBrk="0" hangingPunct="0">
              <a:defRPr kumimoji="1" sz="1400" b="1">
                <a:solidFill>
                  <a:schemeClr val="tx1"/>
                </a:solidFill>
                <a:latin typeface="Arial" charset="0"/>
                <a:ea typeface="ＭＳ Ｐゴシック" charset="-128"/>
              </a:defRPr>
            </a:lvl3pPr>
            <a:lvl4pPr marL="1600200" indent="-228600" eaLnBrk="0" hangingPunct="0">
              <a:defRPr kumimoji="1" sz="1400" b="1">
                <a:solidFill>
                  <a:schemeClr val="tx1"/>
                </a:solidFill>
                <a:latin typeface="Arial" charset="0"/>
                <a:ea typeface="ＭＳ Ｐゴシック" charset="-128"/>
              </a:defRPr>
            </a:lvl4pPr>
            <a:lvl5pPr marL="2057400" indent="-228600" eaLnBrk="0" hangingPunct="0">
              <a:defRPr kumimoji="1"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b="1">
                <a:solidFill>
                  <a:schemeClr val="tx1"/>
                </a:solidFill>
                <a:latin typeface="Arial" charset="0"/>
                <a:ea typeface="ＭＳ Ｐゴシック" charset="-128"/>
              </a:defRPr>
            </a:lvl9pPr>
          </a:lstStyle>
          <a:p>
            <a:pPr eaLnBrk="1" fontAlgn="auto" hangingPunct="1">
              <a:spcBef>
                <a:spcPct val="50000"/>
              </a:spcBef>
              <a:spcAft>
                <a:spcPts val="0"/>
              </a:spcAft>
              <a:defRPr/>
            </a:pPr>
            <a:r>
              <a:rPr kumimoji="0" lang="en-US" altLang="ja-JP" sz="1800" b="0" kern="0" dirty="0">
                <a:solidFill>
                  <a:sysClr val="windowText" lastClr="000000"/>
                </a:solidFill>
                <a:latin typeface="Times New Roman" pitchFamily="18" charset="0"/>
                <a:ea typeface="+mn-ea"/>
              </a:rPr>
              <a:t>IEEE std. </a:t>
            </a:r>
            <a:r>
              <a:rPr kumimoji="0" lang="en-US" altLang="ja-JP" sz="1800" b="0" kern="0" dirty="0" smtClean="0">
                <a:solidFill>
                  <a:sysClr val="windowText" lastClr="000000"/>
                </a:solidFill>
                <a:latin typeface="Times New Roman" pitchFamily="18" charset="0"/>
                <a:ea typeface="+mn-ea"/>
              </a:rPr>
              <a:t>802.22-2011 (PHY Mode = 5, QPSK, CC = 1/2) </a:t>
            </a:r>
            <a:endParaRPr kumimoji="0" lang="en-US" altLang="ja-JP" sz="1800" b="0" kern="0" dirty="0">
              <a:solidFill>
                <a:sysClr val="windowText" lastClr="000000"/>
              </a:solidFill>
              <a:latin typeface="Times New Roman" pitchFamily="18" charset="0"/>
              <a:ea typeface="+mn-ea"/>
            </a:endParaRPr>
          </a:p>
        </p:txBody>
      </p:sp>
      <p:sp>
        <p:nvSpPr>
          <p:cNvPr id="77" name="Text Box 28"/>
          <p:cNvSpPr txBox="1">
            <a:spLocks noChangeArrowheads="1"/>
          </p:cNvSpPr>
          <p:nvPr/>
        </p:nvSpPr>
        <p:spPr bwMode="auto">
          <a:xfrm>
            <a:off x="2390775" y="5359400"/>
            <a:ext cx="4248150" cy="369888"/>
          </a:xfrm>
          <a:prstGeom prst="rect">
            <a:avLst/>
          </a:prstGeom>
          <a:noFill/>
          <a:ln>
            <a:noFill/>
          </a:ln>
          <a:effectLst/>
          <a:extLst/>
        </p:spPr>
        <p:txBody>
          <a:bodyPr>
            <a:spAutoFit/>
          </a:bodyPr>
          <a:lstStyle>
            <a:lvl1pPr eaLnBrk="0" hangingPunct="0">
              <a:defRPr kumimoji="1" sz="1400" b="1">
                <a:solidFill>
                  <a:schemeClr val="tx1"/>
                </a:solidFill>
                <a:latin typeface="Arial" charset="0"/>
                <a:ea typeface="ＭＳ Ｐゴシック" charset="-128"/>
              </a:defRPr>
            </a:lvl1pPr>
            <a:lvl2pPr marL="742950" indent="-285750" eaLnBrk="0" hangingPunct="0">
              <a:defRPr kumimoji="1" sz="1400" b="1">
                <a:solidFill>
                  <a:schemeClr val="tx1"/>
                </a:solidFill>
                <a:latin typeface="Arial" charset="0"/>
                <a:ea typeface="ＭＳ Ｐゴシック" charset="-128"/>
              </a:defRPr>
            </a:lvl2pPr>
            <a:lvl3pPr marL="1143000" indent="-228600" eaLnBrk="0" hangingPunct="0">
              <a:defRPr kumimoji="1" sz="1400" b="1">
                <a:solidFill>
                  <a:schemeClr val="tx1"/>
                </a:solidFill>
                <a:latin typeface="Arial" charset="0"/>
                <a:ea typeface="ＭＳ Ｐゴシック" charset="-128"/>
              </a:defRPr>
            </a:lvl3pPr>
            <a:lvl4pPr marL="1600200" indent="-228600" eaLnBrk="0" hangingPunct="0">
              <a:defRPr kumimoji="1" sz="1400" b="1">
                <a:solidFill>
                  <a:schemeClr val="tx1"/>
                </a:solidFill>
                <a:latin typeface="Arial" charset="0"/>
                <a:ea typeface="ＭＳ Ｐゴシック" charset="-128"/>
              </a:defRPr>
            </a:lvl4pPr>
            <a:lvl5pPr marL="2057400" indent="-228600" eaLnBrk="0" hangingPunct="0">
              <a:defRPr kumimoji="1"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b="1">
                <a:solidFill>
                  <a:schemeClr val="tx1"/>
                </a:solidFill>
                <a:latin typeface="Arial" charset="0"/>
                <a:ea typeface="ＭＳ Ｐゴシック" charset="-128"/>
              </a:defRPr>
            </a:lvl9pPr>
          </a:lstStyle>
          <a:p>
            <a:pPr eaLnBrk="1" fontAlgn="auto" hangingPunct="1">
              <a:spcBef>
                <a:spcPct val="50000"/>
              </a:spcBef>
              <a:spcAft>
                <a:spcPts val="0"/>
              </a:spcAft>
              <a:defRPr/>
            </a:pPr>
            <a:r>
              <a:rPr lang="en-US" altLang="ja-JP" sz="1800" b="0" kern="0" dirty="0" smtClean="0">
                <a:solidFill>
                  <a:srgbClr val="000000"/>
                </a:solidFill>
                <a:latin typeface="Times New Roman" pitchFamily="18" charset="0"/>
                <a:cs typeface="Times New Roman" pitchFamily="18" charset="0"/>
              </a:rPr>
              <a:t>Block needed for Simulation Evaluation</a:t>
            </a:r>
            <a:endParaRPr lang="ja-JP" altLang="en-US" sz="1800" b="0" kern="0" dirty="0" smtClean="0">
              <a:solidFill>
                <a:srgbClr val="000000"/>
              </a:solidFill>
              <a:latin typeface="Times New Roman" pitchFamily="18" charset="0"/>
              <a:cs typeface="Times New Roman" pitchFamily="18" charset="0"/>
            </a:endParaRPr>
          </a:p>
        </p:txBody>
      </p:sp>
      <p:sp>
        <p:nvSpPr>
          <p:cNvPr id="78" name="Rectangle 29" descr="25%"/>
          <p:cNvSpPr>
            <a:spLocks noChangeArrowheads="1"/>
          </p:cNvSpPr>
          <p:nvPr/>
        </p:nvSpPr>
        <p:spPr bwMode="auto">
          <a:xfrm>
            <a:off x="695325" y="2149475"/>
            <a:ext cx="1304925" cy="719138"/>
          </a:xfrm>
          <a:prstGeom prst="rect">
            <a:avLst/>
          </a:prstGeom>
          <a:pattFill prst="pct25">
            <a:fgClr>
              <a:srgbClr val="92D050"/>
            </a:fgClr>
            <a:bgClr>
              <a:srgbClr val="FFFFFF"/>
            </a:bgClr>
          </a:pattFill>
          <a:ln w="19050">
            <a:solidFill>
              <a:srgbClr val="000000"/>
            </a:solidFill>
            <a:miter lim="800000"/>
            <a:headEnd/>
            <a:tailEnd type="none" w="lg" len="lg"/>
          </a:ln>
          <a:effec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Random Bit</a:t>
            </a:r>
          </a:p>
          <a:p>
            <a:pPr algn="ctr" fontAlgn="auto">
              <a:spcBef>
                <a:spcPts val="0"/>
              </a:spcBef>
              <a:spcAft>
                <a:spcPts val="0"/>
              </a:spcAft>
              <a:defRPr/>
            </a:pPr>
            <a:r>
              <a:rPr lang="en-US" altLang="ja-JP" sz="1800" b="0" kern="0" dirty="0">
                <a:solidFill>
                  <a:sysClr val="windowText" lastClr="000000"/>
                </a:solidFill>
                <a:ea typeface="+mn-ea"/>
              </a:rPr>
              <a:t>G</a:t>
            </a:r>
            <a:r>
              <a:rPr lang="en-US" altLang="ja-JP" sz="1800" b="0" kern="0" dirty="0" err="1">
                <a:solidFill>
                  <a:sysClr val="windowText" lastClr="000000"/>
                </a:solidFill>
                <a:ea typeface="+mn-ea"/>
              </a:rPr>
              <a:t>enerator</a:t>
            </a:r>
            <a:endParaRPr lang="en-US" altLang="ja-JP" sz="1800" b="0" kern="0" dirty="0">
              <a:solidFill>
                <a:sysClr val="windowText" lastClr="000000"/>
              </a:solidFill>
              <a:ea typeface="+mn-ea"/>
            </a:endParaRPr>
          </a:p>
        </p:txBody>
      </p:sp>
      <p:sp>
        <p:nvSpPr>
          <p:cNvPr id="81" name="Rectangle 33" descr="25%"/>
          <p:cNvSpPr>
            <a:spLocks noChangeArrowheads="1"/>
          </p:cNvSpPr>
          <p:nvPr/>
        </p:nvSpPr>
        <p:spPr bwMode="auto">
          <a:xfrm>
            <a:off x="746125" y="5273675"/>
            <a:ext cx="1304925" cy="539750"/>
          </a:xfrm>
          <a:prstGeom prst="rect">
            <a:avLst/>
          </a:prstGeom>
          <a:pattFill prst="pct25">
            <a:fgClr>
              <a:srgbClr val="92D050"/>
            </a:fgClr>
            <a:bgClr>
              <a:srgbClr val="FFFFFF"/>
            </a:bgClr>
          </a:pattFill>
          <a:ln w="19050">
            <a:solidFill>
              <a:srgbClr val="000000"/>
            </a:solidFill>
            <a:miter lim="800000"/>
            <a:headEnd/>
            <a:tailEnd type="none" w="lg" len="lg"/>
          </a:ln>
          <a:effec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Others</a:t>
            </a:r>
            <a:endParaRPr lang="ja-JP" altLang="en-US" sz="1800" b="0" kern="0" dirty="0">
              <a:solidFill>
                <a:sysClr val="windowText" lastClr="000000"/>
              </a:solidFill>
              <a:ea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5"/>
          <p:cNvPicPr>
            <a:picLocks noChangeAspect="1" noChangeArrowheads="1"/>
          </p:cNvPicPr>
          <p:nvPr/>
        </p:nvPicPr>
        <p:blipFill>
          <a:blip r:embed="rId2"/>
          <a:srcRect/>
          <a:stretch>
            <a:fillRect/>
          </a:stretch>
        </p:blipFill>
        <p:spPr bwMode="auto">
          <a:xfrm>
            <a:off x="320675" y="1331913"/>
            <a:ext cx="6778625" cy="5145087"/>
          </a:xfrm>
          <a:prstGeom prst="rect">
            <a:avLst/>
          </a:prstGeom>
          <a:noFill/>
          <a:ln w="9525">
            <a:noFill/>
            <a:miter lim="800000"/>
            <a:headEnd/>
            <a:tailEnd/>
          </a:ln>
        </p:spPr>
      </p:pic>
      <p:sp>
        <p:nvSpPr>
          <p:cNvPr id="41986"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41987" name="フッター プレースホルダー 3"/>
          <p:cNvSpPr>
            <a:spLocks noGrp="1"/>
          </p:cNvSpPr>
          <p:nvPr>
            <p:ph type="ftr" sz="quarter" idx="11"/>
          </p:nvPr>
        </p:nvSpPr>
        <p:spPr>
          <a:noFill/>
        </p:spPr>
        <p:txBody>
          <a:bodyPr/>
          <a:lstStyle/>
          <a:p>
            <a:r>
              <a:rPr lang="en-US" altLang="ja-JP" smtClean="0">
                <a:ea typeface="ＭＳ Ｐゴシック" charset="-128"/>
              </a:rPr>
              <a:t>Keat-Beng Toh, Hitachi Kokusai Electric</a:t>
            </a:r>
          </a:p>
        </p:txBody>
      </p:sp>
      <p:sp>
        <p:nvSpPr>
          <p:cNvPr id="41988" name="スライド番号プレースホルダー 4"/>
          <p:cNvSpPr>
            <a:spLocks noGrp="1"/>
          </p:cNvSpPr>
          <p:nvPr>
            <p:ph type="sldNum" sz="quarter" idx="12"/>
          </p:nvPr>
        </p:nvSpPr>
        <p:spPr>
          <a:xfrm>
            <a:off x="4357688" y="6475413"/>
            <a:ext cx="504825" cy="182562"/>
          </a:xfrm>
          <a:noFill/>
        </p:spPr>
        <p:txBody>
          <a:bodyPr/>
          <a:lstStyle/>
          <a:p>
            <a:r>
              <a:rPr lang="en-US" altLang="ja-JP" smtClean="0">
                <a:ea typeface="ＭＳ Ｐゴシック" charset="-128"/>
              </a:rPr>
              <a:t>Slide </a:t>
            </a:r>
            <a:fld id="{35429376-3953-46CC-BE78-21EB3E60FAE2}" type="slidenum">
              <a:rPr lang="en-US" altLang="ja-JP" smtClean="0">
                <a:ea typeface="ＭＳ Ｐゴシック" charset="-128"/>
              </a:rPr>
              <a:pPr/>
              <a:t>11</a:t>
            </a:fld>
            <a:endParaRPr lang="en-US" altLang="ja-JP" smtClean="0">
              <a:ea typeface="ＭＳ Ｐゴシック" charset="-128"/>
            </a:endParaRPr>
          </a:p>
        </p:txBody>
      </p:sp>
      <p:sp>
        <p:nvSpPr>
          <p:cNvPr id="41989" name="タイトル 5"/>
          <p:cNvSpPr>
            <a:spLocks noGrp="1"/>
          </p:cNvSpPr>
          <p:nvPr>
            <p:ph type="title"/>
          </p:nvPr>
        </p:nvSpPr>
        <p:spPr>
          <a:xfrm>
            <a:off x="700088" y="455613"/>
            <a:ext cx="7772400" cy="1066800"/>
          </a:xfrm>
        </p:spPr>
        <p:txBody>
          <a:bodyPr/>
          <a:lstStyle/>
          <a:p>
            <a:pPr eaLnBrk="1" hangingPunct="1"/>
            <a:r>
              <a:rPr lang="en-US" altLang="ja-JP" dirty="0" smtClean="0">
                <a:ea typeface="ＭＳ Ｐゴシック" charset="-128"/>
              </a:rPr>
              <a:t>Simulation Result (Normal Symbol)</a:t>
            </a:r>
            <a:endParaRPr lang="ja-JP" altLang="en-US" dirty="0" smtClean="0">
              <a:ea typeface="ＭＳ Ｐゴシック" charset="-128"/>
            </a:endParaRPr>
          </a:p>
        </p:txBody>
      </p:sp>
      <p:sp>
        <p:nvSpPr>
          <p:cNvPr id="41990" name="Text Box 8"/>
          <p:cNvSpPr txBox="1">
            <a:spLocks noChangeArrowheads="1"/>
          </p:cNvSpPr>
          <p:nvPr/>
        </p:nvSpPr>
        <p:spPr bwMode="auto">
          <a:xfrm>
            <a:off x="6577013" y="1914525"/>
            <a:ext cx="2459483" cy="1200329"/>
          </a:xfrm>
          <a:prstGeom prst="rect">
            <a:avLst/>
          </a:prstGeom>
          <a:noFill/>
          <a:ln w="19050">
            <a:solidFill>
              <a:srgbClr val="FF0000"/>
            </a:solidFill>
            <a:miter lim="800000"/>
            <a:headEnd/>
            <a:tailEnd type="none" w="lg" len="lg"/>
          </a:ln>
        </p:spPr>
        <p:txBody>
          <a:bodyPr wrap="square">
            <a:spAutoFit/>
          </a:bodyPr>
          <a:lstStyle/>
          <a:p>
            <a:pPr eaLnBrk="0" hangingPunct="0">
              <a:spcBef>
                <a:spcPct val="50000"/>
              </a:spcBef>
            </a:pPr>
            <a:r>
              <a:rPr lang="en-US" altLang="ja-JP" sz="1800" dirty="0" smtClean="0"/>
              <a:t>PAPR </a:t>
            </a:r>
            <a:r>
              <a:rPr lang="en-US" altLang="ja-JP" sz="1800" dirty="0"/>
              <a:t>= 9.6 dB </a:t>
            </a:r>
          </a:p>
          <a:p>
            <a:pPr eaLnBrk="0" hangingPunct="0">
              <a:spcBef>
                <a:spcPct val="50000"/>
              </a:spcBef>
            </a:pPr>
            <a:r>
              <a:rPr lang="en-US" altLang="ja-JP" sz="1800" dirty="0"/>
              <a:t>In the case of   </a:t>
            </a:r>
          </a:p>
          <a:p>
            <a:pPr eaLnBrk="0" hangingPunct="0">
              <a:spcBef>
                <a:spcPct val="50000"/>
              </a:spcBef>
            </a:pPr>
            <a:r>
              <a:rPr lang="en-US" altLang="ja-JP" sz="1800" dirty="0"/>
              <a:t>Average Power = 0 dB </a:t>
            </a:r>
            <a:endParaRPr lang="ja-JP" altLang="en-US" sz="1800" dirty="0"/>
          </a:p>
        </p:txBody>
      </p:sp>
      <p:sp>
        <p:nvSpPr>
          <p:cNvPr id="41991" name="Line 7"/>
          <p:cNvSpPr>
            <a:spLocks noChangeShapeType="1"/>
          </p:cNvSpPr>
          <p:nvPr/>
        </p:nvSpPr>
        <p:spPr bwMode="auto">
          <a:xfrm flipH="1" flipV="1">
            <a:off x="3563938" y="1773238"/>
            <a:ext cx="2952750" cy="301625"/>
          </a:xfrm>
          <a:prstGeom prst="line">
            <a:avLst/>
          </a:prstGeom>
          <a:noFill/>
          <a:ln w="19050">
            <a:solidFill>
              <a:srgbClr val="FF0000"/>
            </a:solidFill>
            <a:round/>
            <a:headEnd/>
            <a:tailEnd type="triangle" w="lg" len="lg"/>
          </a:ln>
        </p:spPr>
        <p:txBody>
          <a:bodyPr/>
          <a:lstStyle/>
          <a:p>
            <a:endParaRPr lang="ja-JP" altLang="en-US"/>
          </a:p>
        </p:txBody>
      </p:sp>
      <p:sp>
        <p:nvSpPr>
          <p:cNvPr id="3" name="正方形/長方形 2"/>
          <p:cNvSpPr/>
          <p:nvPr/>
        </p:nvSpPr>
        <p:spPr bwMode="auto">
          <a:xfrm>
            <a:off x="2339752" y="1258414"/>
            <a:ext cx="2952328" cy="438944"/>
          </a:xfrm>
          <a:prstGeom prst="rect">
            <a:avLst/>
          </a:prstGeom>
          <a:solidFill>
            <a:schemeClr val="bg1"/>
          </a:solidFill>
          <a:ln w="9525"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3200" b="1" i="0" u="none" strike="noStrike" cap="none" normalizeH="0" baseline="0" smtClean="0">
              <a:ln>
                <a:noFill/>
              </a:ln>
              <a:solidFill>
                <a:schemeClr val="tx2"/>
              </a:solidFill>
              <a:effectLst/>
              <a:latin typeface="Times New Roman" pitchFamily="18" charset="0"/>
            </a:endParaRPr>
          </a:p>
        </p:txBody>
      </p:sp>
      <p:sp>
        <p:nvSpPr>
          <p:cNvPr id="12" name="Rectangle 213"/>
          <p:cNvSpPr>
            <a:spLocks noChangeArrowheads="1"/>
          </p:cNvSpPr>
          <p:nvPr/>
        </p:nvSpPr>
        <p:spPr bwMode="auto">
          <a:xfrm>
            <a:off x="2156801" y="1339386"/>
            <a:ext cx="2894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i="0" u="none" strike="noStrike" cap="none" normalizeH="0" baseline="0" dirty="0" smtClean="0">
                <a:ln>
                  <a:noFill/>
                </a:ln>
                <a:solidFill>
                  <a:srgbClr val="000000"/>
                </a:solidFill>
                <a:effectLst/>
                <a:ea typeface="MS UI Gothic" pitchFamily="50" charset="-128"/>
                <a:cs typeface="Times New Roman" pitchFamily="18" charset="0"/>
              </a:rPr>
              <a:t>N</a:t>
            </a: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ormal </a:t>
            </a:r>
            <a:r>
              <a:rPr kumimoji="1" lang="en-US" altLang="ja-JP" sz="1800" dirty="0">
                <a:solidFill>
                  <a:srgbClr val="000000"/>
                </a:solidFill>
                <a:ea typeface="MS UI Gothic" pitchFamily="50" charset="-128"/>
                <a:cs typeface="Times New Roman" pitchFamily="18" charset="0"/>
              </a:rPr>
              <a:t>S</a:t>
            </a: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ymbol </a:t>
            </a:r>
            <a:r>
              <a:rPr kumimoji="1" lang="en-US" altLang="ja-JP" sz="1800" i="0" u="none" strike="noStrike" cap="none" normalizeH="0" baseline="0" dirty="0" smtClean="0">
                <a:ln>
                  <a:noFill/>
                </a:ln>
                <a:solidFill>
                  <a:srgbClr val="000000"/>
                </a:solidFill>
                <a:effectLst/>
                <a:ea typeface="MS UI Gothic" pitchFamily="50" charset="-128"/>
                <a:cs typeface="Times New Roman" pitchFamily="18" charset="0"/>
              </a:rPr>
              <a:t>Power</a:t>
            </a:r>
            <a:r>
              <a:rPr kumimoji="1" lang="en-US" altLang="ja-JP" sz="1800" i="0" u="none" strike="noStrike" cap="none" normalizeH="0" dirty="0" smtClean="0">
                <a:ln>
                  <a:noFill/>
                </a:ln>
                <a:solidFill>
                  <a:srgbClr val="000000"/>
                </a:solidFill>
                <a:effectLst/>
                <a:ea typeface="MS UI Gothic" pitchFamily="50" charset="-128"/>
                <a:cs typeface="Times New Roman" pitchFamily="18" charset="0"/>
              </a:rPr>
              <a:t> Ratio </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smtClean="0"/>
              <a:t>September 2012</a:t>
            </a:r>
            <a:endParaRPr lang="en-US"/>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12</a:t>
            </a:fld>
            <a:endParaRPr lang="en-US"/>
          </a:p>
        </p:txBody>
      </p:sp>
      <p:sp>
        <p:nvSpPr>
          <p:cNvPr id="7" name="タイトル 5"/>
          <p:cNvSpPr>
            <a:spLocks noGrp="1"/>
          </p:cNvSpPr>
          <p:nvPr>
            <p:ph type="title"/>
          </p:nvPr>
        </p:nvSpPr>
        <p:spPr>
          <a:xfrm>
            <a:off x="374356" y="455613"/>
            <a:ext cx="8098132" cy="1066800"/>
          </a:xfrm>
        </p:spPr>
        <p:txBody>
          <a:bodyPr/>
          <a:lstStyle/>
          <a:p>
            <a:pPr eaLnBrk="1" hangingPunct="1"/>
            <a:r>
              <a:rPr lang="en-US" altLang="ja-JP" dirty="0" smtClean="0">
                <a:ea typeface="ＭＳ Ｐゴシック" charset="-128"/>
              </a:rPr>
              <a:t>Simulation Result (CCDF of Normal Symbol)</a:t>
            </a:r>
            <a:endParaRPr lang="ja-JP" altLang="en-US" dirty="0" smtClean="0">
              <a:ea typeface="ＭＳ Ｐゴシック" charset="-128"/>
            </a:endParaRPr>
          </a:p>
        </p:txBody>
      </p:sp>
      <mc:AlternateContent xmlns:mc="http://schemas.openxmlformats.org/markup-compatibility/2006" xmlns:a14="http://schemas.microsoft.com/office/drawing/2010/main">
        <mc:Choice Requires="a14">
          <p:sp>
            <p:nvSpPr>
              <p:cNvPr id="95" name="Text Box 8"/>
              <p:cNvSpPr txBox="1">
                <a:spLocks noChangeArrowheads="1"/>
              </p:cNvSpPr>
              <p:nvPr/>
            </p:nvSpPr>
            <p:spPr bwMode="auto">
              <a:xfrm>
                <a:off x="6560151" y="2380293"/>
                <a:ext cx="2404338" cy="2169825"/>
              </a:xfrm>
              <a:prstGeom prst="rect">
                <a:avLst/>
              </a:prstGeom>
              <a:noFill/>
              <a:ln w="19050">
                <a:solidFill>
                  <a:srgbClr val="FF0000"/>
                </a:solidFill>
                <a:miter lim="800000"/>
                <a:headEnd/>
                <a:tailEnd type="none" w="lg" len="lg"/>
              </a:ln>
            </p:spPr>
            <p:txBody>
              <a:bodyPr wrap="square">
                <a:spAutoFit/>
              </a:bodyPr>
              <a:lstStyle/>
              <a:p>
                <a:pPr eaLnBrk="0" hangingPunct="0">
                  <a:spcBef>
                    <a:spcPct val="50000"/>
                  </a:spcBef>
                </a:pPr>
                <a:r>
                  <a:rPr lang="en-US" altLang="ja-JP" sz="1800" dirty="0" smtClean="0"/>
                  <a:t>PAPR </a:t>
                </a:r>
                <a:r>
                  <a:rPr lang="en-US" altLang="ja-JP" sz="1800" dirty="0"/>
                  <a:t>= 9</a:t>
                </a:r>
                <a:r>
                  <a:rPr lang="en-US" altLang="ja-JP" sz="1800" dirty="0" smtClean="0"/>
                  <a:t>.6 </a:t>
                </a:r>
                <a:r>
                  <a:rPr lang="en-US" altLang="ja-JP" sz="1800" dirty="0"/>
                  <a:t>dB </a:t>
                </a:r>
              </a:p>
              <a:p>
                <a:pPr eaLnBrk="0" hangingPunct="0">
                  <a:spcBef>
                    <a:spcPct val="50000"/>
                  </a:spcBef>
                </a:pPr>
                <a:r>
                  <a:rPr lang="en-US" altLang="ja-JP" sz="1800" dirty="0"/>
                  <a:t>In the case of   </a:t>
                </a:r>
              </a:p>
              <a:p>
                <a:pPr eaLnBrk="0" hangingPunct="0">
                  <a:spcBef>
                    <a:spcPct val="50000"/>
                  </a:spcBef>
                </a:pPr>
                <a:r>
                  <a:rPr lang="en-US" altLang="ja-JP" sz="1800" dirty="0" smtClean="0"/>
                  <a:t>CCDF  = </a:t>
                </a:r>
                <a14:m>
                  <m:oMath xmlns:m="http://schemas.openxmlformats.org/officeDocument/2006/math">
                    <m:sSup>
                      <m:sSupPr>
                        <m:ctrlPr>
                          <a:rPr lang="en-US" altLang="ja-JP" sz="1800" i="1" smtClean="0">
                            <a:latin typeface="Cambria Math"/>
                          </a:rPr>
                        </m:ctrlPr>
                      </m:sSupPr>
                      <m:e>
                        <m:r>
                          <a:rPr lang="en-US" altLang="ja-JP" sz="1800" b="1" i="1" smtClean="0">
                            <a:latin typeface="Cambria Math"/>
                          </a:rPr>
                          <m:t>𝟏𝟎</m:t>
                        </m:r>
                      </m:e>
                      <m:sup>
                        <m:r>
                          <a:rPr lang="en-US" altLang="ja-JP" sz="1800" b="1" i="1" smtClean="0">
                            <a:latin typeface="Cambria Math"/>
                          </a:rPr>
                          <m:t>−</m:t>
                        </m:r>
                        <m:r>
                          <a:rPr lang="en-US" altLang="ja-JP" sz="1800" b="1" i="1" smtClean="0">
                            <a:latin typeface="Cambria Math"/>
                          </a:rPr>
                          <m:t>𝟒</m:t>
                        </m:r>
                      </m:sup>
                    </m:sSup>
                  </m:oMath>
                </a14:m>
                <a:endParaRPr lang="en-US" altLang="ja-JP" sz="1800" dirty="0" smtClean="0"/>
              </a:p>
              <a:p>
                <a:pPr eaLnBrk="0" hangingPunct="0">
                  <a:spcBef>
                    <a:spcPct val="50000"/>
                  </a:spcBef>
                </a:pPr>
                <a:r>
                  <a:rPr lang="en-US" altLang="ja-JP" sz="1800" dirty="0" smtClean="0"/>
                  <a:t>(Total number of normal symbols in the simulation = 1000) </a:t>
                </a:r>
                <a:endParaRPr lang="ja-JP" altLang="en-US" sz="1800" dirty="0"/>
              </a:p>
            </p:txBody>
          </p:sp>
        </mc:Choice>
        <mc:Fallback xmlns="">
          <p:sp>
            <p:nvSpPr>
              <p:cNvPr id="95" name="Text Box 8"/>
              <p:cNvSpPr txBox="1">
                <a:spLocks noRot="1" noChangeAspect="1" noMove="1" noResize="1" noEditPoints="1" noAdjustHandles="1" noChangeArrowheads="1" noChangeShapeType="1" noTextEdit="1"/>
              </p:cNvSpPr>
              <p:nvPr/>
            </p:nvSpPr>
            <p:spPr bwMode="auto">
              <a:xfrm>
                <a:off x="6560151" y="2380293"/>
                <a:ext cx="2404338" cy="2169825"/>
              </a:xfrm>
              <a:prstGeom prst="rect">
                <a:avLst/>
              </a:prstGeom>
              <a:blipFill rotWithShape="1">
                <a:blip r:embed="rId2"/>
                <a:stretch>
                  <a:fillRect l="-1759" t="-1114" r="-1759" b="-3343"/>
                </a:stretch>
              </a:blipFill>
              <a:ln w="19050">
                <a:solidFill>
                  <a:srgbClr val="FF0000"/>
                </a:solidFill>
                <a:miter lim="800000"/>
                <a:headEnd/>
                <a:tailEnd type="none" w="lg" len="lg"/>
              </a:ln>
            </p:spPr>
            <p:txBody>
              <a:bodyPr/>
              <a:lstStyle/>
              <a:p>
                <a:r>
                  <a:rPr lang="ja-JP" altLang="en-US">
                    <a:noFill/>
                  </a:rPr>
                  <a:t> </a:t>
                </a:r>
              </a:p>
            </p:txBody>
          </p:sp>
        </mc:Fallback>
      </mc:AlternateContent>
      <p:grpSp>
        <p:nvGrpSpPr>
          <p:cNvPr id="9" name="Group 5"/>
          <p:cNvGrpSpPr>
            <a:grpSpLocks noChangeAspect="1"/>
          </p:cNvGrpSpPr>
          <p:nvPr/>
        </p:nvGrpSpPr>
        <p:grpSpPr bwMode="auto">
          <a:xfrm>
            <a:off x="202455" y="1395413"/>
            <a:ext cx="6767513" cy="5076825"/>
            <a:chOff x="-68" y="879"/>
            <a:chExt cx="4263" cy="3198"/>
          </a:xfrm>
        </p:grpSpPr>
        <p:sp>
          <p:nvSpPr>
            <p:cNvPr id="11" name="AutoShape 4"/>
            <p:cNvSpPr>
              <a:spLocks noChangeAspect="1" noChangeArrowheads="1" noTextEdit="1"/>
            </p:cNvSpPr>
            <p:nvPr/>
          </p:nvSpPr>
          <p:spPr bwMode="auto">
            <a:xfrm>
              <a:off x="-68" y="879"/>
              <a:ext cx="4263" cy="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 name="Group 206"/>
            <p:cNvGrpSpPr>
              <a:grpSpLocks/>
            </p:cNvGrpSpPr>
            <p:nvPr/>
          </p:nvGrpSpPr>
          <p:grpSpPr bwMode="auto">
            <a:xfrm>
              <a:off x="200" y="1047"/>
              <a:ext cx="3691" cy="2877"/>
              <a:chOff x="200" y="1047"/>
              <a:chExt cx="3691" cy="2877"/>
            </a:xfrm>
          </p:grpSpPr>
          <p:sp>
            <p:nvSpPr>
              <p:cNvPr id="32979" name="Rectangle 6"/>
              <p:cNvSpPr>
                <a:spLocks noChangeArrowheads="1"/>
              </p:cNvSpPr>
              <p:nvPr/>
            </p:nvSpPr>
            <p:spPr bwMode="auto">
              <a:xfrm>
                <a:off x="480" y="1123"/>
                <a:ext cx="3312" cy="2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980" name="Rectangle 7"/>
              <p:cNvSpPr>
                <a:spLocks noChangeArrowheads="1"/>
              </p:cNvSpPr>
              <p:nvPr/>
            </p:nvSpPr>
            <p:spPr bwMode="auto">
              <a:xfrm>
                <a:off x="480" y="1123"/>
                <a:ext cx="3312" cy="2604"/>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81" name="Line 8"/>
              <p:cNvSpPr>
                <a:spLocks noChangeShapeType="1"/>
              </p:cNvSpPr>
              <p:nvPr/>
            </p:nvSpPr>
            <p:spPr bwMode="auto">
              <a:xfrm>
                <a:off x="480" y="1123"/>
                <a:ext cx="33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82" name="Line 9"/>
              <p:cNvSpPr>
                <a:spLocks noChangeShapeType="1"/>
              </p:cNvSpPr>
              <p:nvPr/>
            </p:nvSpPr>
            <p:spPr bwMode="auto">
              <a:xfrm>
                <a:off x="480" y="3727"/>
                <a:ext cx="33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83" name="Line 10"/>
              <p:cNvSpPr>
                <a:spLocks noChangeShapeType="1"/>
              </p:cNvSpPr>
              <p:nvPr/>
            </p:nvSpPr>
            <p:spPr bwMode="auto">
              <a:xfrm flipV="1">
                <a:off x="3792" y="1123"/>
                <a:ext cx="0" cy="260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84" name="Line 11"/>
              <p:cNvSpPr>
                <a:spLocks noChangeShapeType="1"/>
              </p:cNvSpPr>
              <p:nvPr/>
            </p:nvSpPr>
            <p:spPr bwMode="auto">
              <a:xfrm flipV="1">
                <a:off x="480" y="1123"/>
                <a:ext cx="0" cy="260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85" name="Line 12"/>
              <p:cNvSpPr>
                <a:spLocks noChangeShapeType="1"/>
              </p:cNvSpPr>
              <p:nvPr/>
            </p:nvSpPr>
            <p:spPr bwMode="auto">
              <a:xfrm>
                <a:off x="480" y="3727"/>
                <a:ext cx="33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86" name="Line 13"/>
              <p:cNvSpPr>
                <a:spLocks noChangeShapeType="1"/>
              </p:cNvSpPr>
              <p:nvPr/>
            </p:nvSpPr>
            <p:spPr bwMode="auto">
              <a:xfrm flipV="1">
                <a:off x="480" y="1123"/>
                <a:ext cx="0" cy="260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87" name="Line 14"/>
              <p:cNvSpPr>
                <a:spLocks noChangeShapeType="1"/>
              </p:cNvSpPr>
              <p:nvPr/>
            </p:nvSpPr>
            <p:spPr bwMode="auto">
              <a:xfrm flipV="1">
                <a:off x="480" y="3689"/>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88" name="Line 15"/>
              <p:cNvSpPr>
                <a:spLocks noChangeShapeType="1"/>
              </p:cNvSpPr>
              <p:nvPr/>
            </p:nvSpPr>
            <p:spPr bwMode="auto">
              <a:xfrm>
                <a:off x="480" y="1123"/>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89" name="Rectangle 16"/>
              <p:cNvSpPr>
                <a:spLocks noChangeArrowheads="1"/>
              </p:cNvSpPr>
              <p:nvPr/>
            </p:nvSpPr>
            <p:spPr bwMode="auto">
              <a:xfrm>
                <a:off x="389" y="3750"/>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MS UI Gothic" pitchFamily="50" charset="-128"/>
                    <a:ea typeface="MS UI Gothic" pitchFamily="50" charset="-128"/>
                    <a:cs typeface="ＭＳ Ｐゴシック" pitchFamily="50" charset="-128"/>
                  </a:rPr>
                  <a:t>-60</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990" name="Line 17"/>
              <p:cNvSpPr>
                <a:spLocks noChangeShapeType="1"/>
              </p:cNvSpPr>
              <p:nvPr/>
            </p:nvSpPr>
            <p:spPr bwMode="auto">
              <a:xfrm flipV="1">
                <a:off x="899" y="3689"/>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91" name="Line 18"/>
              <p:cNvSpPr>
                <a:spLocks noChangeShapeType="1"/>
              </p:cNvSpPr>
              <p:nvPr/>
            </p:nvSpPr>
            <p:spPr bwMode="auto">
              <a:xfrm>
                <a:off x="899" y="1123"/>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68" name="Rectangle 19"/>
              <p:cNvSpPr>
                <a:spLocks noChangeArrowheads="1"/>
              </p:cNvSpPr>
              <p:nvPr/>
            </p:nvSpPr>
            <p:spPr bwMode="auto">
              <a:xfrm>
                <a:off x="807" y="3750"/>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MS UI Gothic" pitchFamily="50" charset="-128"/>
                    <a:ea typeface="MS UI Gothic" pitchFamily="50" charset="-128"/>
                    <a:cs typeface="ＭＳ Ｐゴシック" pitchFamily="50" charset="-128"/>
                  </a:rPr>
                  <a:t>-50</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769" name="Line 20"/>
              <p:cNvSpPr>
                <a:spLocks noChangeShapeType="1"/>
              </p:cNvSpPr>
              <p:nvPr/>
            </p:nvSpPr>
            <p:spPr bwMode="auto">
              <a:xfrm flipV="1">
                <a:off x="1310" y="3689"/>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71" name="Line 21"/>
              <p:cNvSpPr>
                <a:spLocks noChangeShapeType="1"/>
              </p:cNvSpPr>
              <p:nvPr/>
            </p:nvSpPr>
            <p:spPr bwMode="auto">
              <a:xfrm>
                <a:off x="1310" y="1123"/>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72" name="Rectangle 22"/>
              <p:cNvSpPr>
                <a:spLocks noChangeArrowheads="1"/>
              </p:cNvSpPr>
              <p:nvPr/>
            </p:nvSpPr>
            <p:spPr bwMode="auto">
              <a:xfrm>
                <a:off x="1219" y="3750"/>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-40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773" name="Line 23"/>
              <p:cNvSpPr>
                <a:spLocks noChangeShapeType="1"/>
              </p:cNvSpPr>
              <p:nvPr/>
            </p:nvSpPr>
            <p:spPr bwMode="auto">
              <a:xfrm flipV="1">
                <a:off x="1721" y="3689"/>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74" name="Line 24"/>
              <p:cNvSpPr>
                <a:spLocks noChangeShapeType="1"/>
              </p:cNvSpPr>
              <p:nvPr/>
            </p:nvSpPr>
            <p:spPr bwMode="auto">
              <a:xfrm>
                <a:off x="1721" y="1123"/>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75" name="Rectangle 25"/>
              <p:cNvSpPr>
                <a:spLocks noChangeArrowheads="1"/>
              </p:cNvSpPr>
              <p:nvPr/>
            </p:nvSpPr>
            <p:spPr bwMode="auto">
              <a:xfrm>
                <a:off x="1630" y="3750"/>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-30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776" name="Line 26"/>
              <p:cNvSpPr>
                <a:spLocks noChangeShapeType="1"/>
              </p:cNvSpPr>
              <p:nvPr/>
            </p:nvSpPr>
            <p:spPr bwMode="auto">
              <a:xfrm flipV="1">
                <a:off x="2140" y="3689"/>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77" name="Line 27"/>
              <p:cNvSpPr>
                <a:spLocks noChangeShapeType="1"/>
              </p:cNvSpPr>
              <p:nvPr/>
            </p:nvSpPr>
            <p:spPr bwMode="auto">
              <a:xfrm>
                <a:off x="2140" y="1123"/>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78" name="Rectangle 28"/>
              <p:cNvSpPr>
                <a:spLocks noChangeArrowheads="1"/>
              </p:cNvSpPr>
              <p:nvPr/>
            </p:nvSpPr>
            <p:spPr bwMode="auto">
              <a:xfrm>
                <a:off x="2048" y="3750"/>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-20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779" name="Line 29"/>
              <p:cNvSpPr>
                <a:spLocks noChangeShapeType="1"/>
              </p:cNvSpPr>
              <p:nvPr/>
            </p:nvSpPr>
            <p:spPr bwMode="auto">
              <a:xfrm flipV="1">
                <a:off x="2551" y="3689"/>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80" name="Line 30"/>
              <p:cNvSpPr>
                <a:spLocks noChangeShapeType="1"/>
              </p:cNvSpPr>
              <p:nvPr/>
            </p:nvSpPr>
            <p:spPr bwMode="auto">
              <a:xfrm>
                <a:off x="2551" y="1123"/>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81" name="Rectangle 31"/>
              <p:cNvSpPr>
                <a:spLocks noChangeArrowheads="1"/>
              </p:cNvSpPr>
              <p:nvPr/>
            </p:nvSpPr>
            <p:spPr bwMode="auto">
              <a:xfrm>
                <a:off x="2459" y="3750"/>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782" name="Line 32"/>
              <p:cNvSpPr>
                <a:spLocks noChangeShapeType="1"/>
              </p:cNvSpPr>
              <p:nvPr/>
            </p:nvSpPr>
            <p:spPr bwMode="auto">
              <a:xfrm flipV="1">
                <a:off x="2962" y="3689"/>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83" name="Line 33"/>
              <p:cNvSpPr>
                <a:spLocks noChangeShapeType="1"/>
              </p:cNvSpPr>
              <p:nvPr/>
            </p:nvSpPr>
            <p:spPr bwMode="auto">
              <a:xfrm>
                <a:off x="2962" y="1123"/>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84" name="Rectangle 34"/>
              <p:cNvSpPr>
                <a:spLocks noChangeArrowheads="1"/>
              </p:cNvSpPr>
              <p:nvPr/>
            </p:nvSpPr>
            <p:spPr bwMode="auto">
              <a:xfrm>
                <a:off x="2939" y="3750"/>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785" name="Line 35"/>
              <p:cNvSpPr>
                <a:spLocks noChangeShapeType="1"/>
              </p:cNvSpPr>
              <p:nvPr/>
            </p:nvSpPr>
            <p:spPr bwMode="auto">
              <a:xfrm flipV="1">
                <a:off x="3373" y="3689"/>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86" name="Line 36"/>
              <p:cNvSpPr>
                <a:spLocks noChangeShapeType="1"/>
              </p:cNvSpPr>
              <p:nvPr/>
            </p:nvSpPr>
            <p:spPr bwMode="auto">
              <a:xfrm>
                <a:off x="3373" y="1123"/>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87" name="Rectangle 37"/>
              <p:cNvSpPr>
                <a:spLocks noChangeArrowheads="1"/>
              </p:cNvSpPr>
              <p:nvPr/>
            </p:nvSpPr>
            <p:spPr bwMode="auto">
              <a:xfrm>
                <a:off x="3327" y="3750"/>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788" name="Line 38"/>
              <p:cNvSpPr>
                <a:spLocks noChangeShapeType="1"/>
              </p:cNvSpPr>
              <p:nvPr/>
            </p:nvSpPr>
            <p:spPr bwMode="auto">
              <a:xfrm flipV="1">
                <a:off x="3792" y="3689"/>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89" name="Line 39"/>
              <p:cNvSpPr>
                <a:spLocks noChangeShapeType="1"/>
              </p:cNvSpPr>
              <p:nvPr/>
            </p:nvSpPr>
            <p:spPr bwMode="auto">
              <a:xfrm>
                <a:off x="3792" y="1123"/>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90" name="Rectangle 40"/>
              <p:cNvSpPr>
                <a:spLocks noChangeArrowheads="1"/>
              </p:cNvSpPr>
              <p:nvPr/>
            </p:nvSpPr>
            <p:spPr bwMode="auto">
              <a:xfrm>
                <a:off x="3746" y="3750"/>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20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791" name="Line 41"/>
              <p:cNvSpPr>
                <a:spLocks noChangeShapeType="1"/>
              </p:cNvSpPr>
              <p:nvPr/>
            </p:nvSpPr>
            <p:spPr bwMode="auto">
              <a:xfrm>
                <a:off x="480" y="372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92" name="Line 42"/>
              <p:cNvSpPr>
                <a:spLocks noChangeShapeType="1"/>
              </p:cNvSpPr>
              <p:nvPr/>
            </p:nvSpPr>
            <p:spPr bwMode="auto">
              <a:xfrm flipH="1">
                <a:off x="3769" y="372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93" name="Line 43"/>
              <p:cNvSpPr>
                <a:spLocks noChangeShapeType="1"/>
              </p:cNvSpPr>
              <p:nvPr/>
            </p:nvSpPr>
            <p:spPr bwMode="auto">
              <a:xfrm>
                <a:off x="480" y="3727"/>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94" name="Line 44"/>
              <p:cNvSpPr>
                <a:spLocks noChangeShapeType="1"/>
              </p:cNvSpPr>
              <p:nvPr/>
            </p:nvSpPr>
            <p:spPr bwMode="auto">
              <a:xfrm flipH="1">
                <a:off x="3753" y="3727"/>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95" name="Rectangle 45"/>
              <p:cNvSpPr>
                <a:spLocks noChangeArrowheads="1"/>
              </p:cNvSpPr>
              <p:nvPr/>
            </p:nvSpPr>
            <p:spPr bwMode="auto">
              <a:xfrm>
                <a:off x="200" y="3681"/>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796" name="Rectangle 46"/>
              <p:cNvSpPr>
                <a:spLocks noChangeArrowheads="1"/>
              </p:cNvSpPr>
              <p:nvPr/>
            </p:nvSpPr>
            <p:spPr bwMode="auto">
              <a:xfrm>
                <a:off x="340" y="3651"/>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-7</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797" name="Line 47"/>
              <p:cNvSpPr>
                <a:spLocks noChangeShapeType="1"/>
              </p:cNvSpPr>
              <p:nvPr/>
            </p:nvSpPr>
            <p:spPr bwMode="auto">
              <a:xfrm>
                <a:off x="480" y="361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98" name="Line 48"/>
              <p:cNvSpPr>
                <a:spLocks noChangeShapeType="1"/>
              </p:cNvSpPr>
              <p:nvPr/>
            </p:nvSpPr>
            <p:spPr bwMode="auto">
              <a:xfrm flipH="1">
                <a:off x="3769" y="361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99" name="Line 49"/>
              <p:cNvSpPr>
                <a:spLocks noChangeShapeType="1"/>
              </p:cNvSpPr>
              <p:nvPr/>
            </p:nvSpPr>
            <p:spPr bwMode="auto">
              <a:xfrm>
                <a:off x="480" y="354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00" name="Line 50"/>
              <p:cNvSpPr>
                <a:spLocks noChangeShapeType="1"/>
              </p:cNvSpPr>
              <p:nvPr/>
            </p:nvSpPr>
            <p:spPr bwMode="auto">
              <a:xfrm flipH="1">
                <a:off x="3769" y="354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01" name="Line 51"/>
              <p:cNvSpPr>
                <a:spLocks noChangeShapeType="1"/>
              </p:cNvSpPr>
              <p:nvPr/>
            </p:nvSpPr>
            <p:spPr bwMode="auto">
              <a:xfrm>
                <a:off x="480" y="349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02" name="Line 52"/>
              <p:cNvSpPr>
                <a:spLocks noChangeShapeType="1"/>
              </p:cNvSpPr>
              <p:nvPr/>
            </p:nvSpPr>
            <p:spPr bwMode="auto">
              <a:xfrm flipH="1">
                <a:off x="3769" y="349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03" name="Line 53"/>
              <p:cNvSpPr>
                <a:spLocks noChangeShapeType="1"/>
              </p:cNvSpPr>
              <p:nvPr/>
            </p:nvSpPr>
            <p:spPr bwMode="auto">
              <a:xfrm>
                <a:off x="480" y="346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04" name="Line 54"/>
              <p:cNvSpPr>
                <a:spLocks noChangeShapeType="1"/>
              </p:cNvSpPr>
              <p:nvPr/>
            </p:nvSpPr>
            <p:spPr bwMode="auto">
              <a:xfrm flipH="1">
                <a:off x="3769" y="346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05" name="Line 55"/>
              <p:cNvSpPr>
                <a:spLocks noChangeShapeType="1"/>
              </p:cNvSpPr>
              <p:nvPr/>
            </p:nvSpPr>
            <p:spPr bwMode="auto">
              <a:xfrm>
                <a:off x="480" y="343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06" name="Line 56"/>
              <p:cNvSpPr>
                <a:spLocks noChangeShapeType="1"/>
              </p:cNvSpPr>
              <p:nvPr/>
            </p:nvSpPr>
            <p:spPr bwMode="auto">
              <a:xfrm flipH="1">
                <a:off x="3769" y="343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07" name="Line 57"/>
              <p:cNvSpPr>
                <a:spLocks noChangeShapeType="1"/>
              </p:cNvSpPr>
              <p:nvPr/>
            </p:nvSpPr>
            <p:spPr bwMode="auto">
              <a:xfrm>
                <a:off x="480" y="340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08" name="Line 58"/>
              <p:cNvSpPr>
                <a:spLocks noChangeShapeType="1"/>
              </p:cNvSpPr>
              <p:nvPr/>
            </p:nvSpPr>
            <p:spPr bwMode="auto">
              <a:xfrm flipH="1">
                <a:off x="3769" y="340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09" name="Line 59"/>
              <p:cNvSpPr>
                <a:spLocks noChangeShapeType="1"/>
              </p:cNvSpPr>
              <p:nvPr/>
            </p:nvSpPr>
            <p:spPr bwMode="auto">
              <a:xfrm>
                <a:off x="480" y="338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10" name="Line 60"/>
              <p:cNvSpPr>
                <a:spLocks noChangeShapeType="1"/>
              </p:cNvSpPr>
              <p:nvPr/>
            </p:nvSpPr>
            <p:spPr bwMode="auto">
              <a:xfrm flipH="1">
                <a:off x="3769" y="338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11" name="Line 61"/>
              <p:cNvSpPr>
                <a:spLocks noChangeShapeType="1"/>
              </p:cNvSpPr>
              <p:nvPr/>
            </p:nvSpPr>
            <p:spPr bwMode="auto">
              <a:xfrm>
                <a:off x="480" y="336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12" name="Line 62"/>
              <p:cNvSpPr>
                <a:spLocks noChangeShapeType="1"/>
              </p:cNvSpPr>
              <p:nvPr/>
            </p:nvSpPr>
            <p:spPr bwMode="auto">
              <a:xfrm flipH="1">
                <a:off x="3769" y="336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13" name="Line 63"/>
              <p:cNvSpPr>
                <a:spLocks noChangeShapeType="1"/>
              </p:cNvSpPr>
              <p:nvPr/>
            </p:nvSpPr>
            <p:spPr bwMode="auto">
              <a:xfrm>
                <a:off x="480" y="335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14" name="Line 64"/>
              <p:cNvSpPr>
                <a:spLocks noChangeShapeType="1"/>
              </p:cNvSpPr>
              <p:nvPr/>
            </p:nvSpPr>
            <p:spPr bwMode="auto">
              <a:xfrm flipH="1">
                <a:off x="3769" y="335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15" name="Line 65"/>
              <p:cNvSpPr>
                <a:spLocks noChangeShapeType="1"/>
              </p:cNvSpPr>
              <p:nvPr/>
            </p:nvSpPr>
            <p:spPr bwMode="auto">
              <a:xfrm>
                <a:off x="480" y="3354"/>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16" name="Line 66"/>
              <p:cNvSpPr>
                <a:spLocks noChangeShapeType="1"/>
              </p:cNvSpPr>
              <p:nvPr/>
            </p:nvSpPr>
            <p:spPr bwMode="auto">
              <a:xfrm flipH="1">
                <a:off x="3753" y="3354"/>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17" name="Rectangle 67"/>
              <p:cNvSpPr>
                <a:spLocks noChangeArrowheads="1"/>
              </p:cNvSpPr>
              <p:nvPr/>
            </p:nvSpPr>
            <p:spPr bwMode="auto">
              <a:xfrm>
                <a:off x="200" y="3308"/>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818" name="Rectangle 68"/>
              <p:cNvSpPr>
                <a:spLocks noChangeArrowheads="1"/>
              </p:cNvSpPr>
              <p:nvPr/>
            </p:nvSpPr>
            <p:spPr bwMode="auto">
              <a:xfrm>
                <a:off x="340" y="3278"/>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-6</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819" name="Line 69"/>
              <p:cNvSpPr>
                <a:spLocks noChangeShapeType="1"/>
              </p:cNvSpPr>
              <p:nvPr/>
            </p:nvSpPr>
            <p:spPr bwMode="auto">
              <a:xfrm>
                <a:off x="480" y="323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20" name="Line 70"/>
              <p:cNvSpPr>
                <a:spLocks noChangeShapeType="1"/>
              </p:cNvSpPr>
              <p:nvPr/>
            </p:nvSpPr>
            <p:spPr bwMode="auto">
              <a:xfrm flipH="1">
                <a:off x="3769" y="323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21" name="Line 71"/>
              <p:cNvSpPr>
                <a:spLocks noChangeShapeType="1"/>
              </p:cNvSpPr>
              <p:nvPr/>
            </p:nvSpPr>
            <p:spPr bwMode="auto">
              <a:xfrm>
                <a:off x="480" y="317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22" name="Line 72"/>
              <p:cNvSpPr>
                <a:spLocks noChangeShapeType="1"/>
              </p:cNvSpPr>
              <p:nvPr/>
            </p:nvSpPr>
            <p:spPr bwMode="auto">
              <a:xfrm flipH="1">
                <a:off x="3769" y="317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23" name="Line 73"/>
              <p:cNvSpPr>
                <a:spLocks noChangeShapeType="1"/>
              </p:cNvSpPr>
              <p:nvPr/>
            </p:nvSpPr>
            <p:spPr bwMode="auto">
              <a:xfrm>
                <a:off x="480" y="312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24" name="Line 74"/>
              <p:cNvSpPr>
                <a:spLocks noChangeShapeType="1"/>
              </p:cNvSpPr>
              <p:nvPr/>
            </p:nvSpPr>
            <p:spPr bwMode="auto">
              <a:xfrm flipH="1">
                <a:off x="3769" y="312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25" name="Line 75"/>
              <p:cNvSpPr>
                <a:spLocks noChangeShapeType="1"/>
              </p:cNvSpPr>
              <p:nvPr/>
            </p:nvSpPr>
            <p:spPr bwMode="auto">
              <a:xfrm>
                <a:off x="480" y="308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26" name="Line 76"/>
              <p:cNvSpPr>
                <a:spLocks noChangeShapeType="1"/>
              </p:cNvSpPr>
              <p:nvPr/>
            </p:nvSpPr>
            <p:spPr bwMode="auto">
              <a:xfrm flipH="1">
                <a:off x="3769" y="308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27" name="Line 77"/>
              <p:cNvSpPr>
                <a:spLocks noChangeShapeType="1"/>
              </p:cNvSpPr>
              <p:nvPr/>
            </p:nvSpPr>
            <p:spPr bwMode="auto">
              <a:xfrm>
                <a:off x="480" y="306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28" name="Line 78"/>
              <p:cNvSpPr>
                <a:spLocks noChangeShapeType="1"/>
              </p:cNvSpPr>
              <p:nvPr/>
            </p:nvSpPr>
            <p:spPr bwMode="auto">
              <a:xfrm flipH="1">
                <a:off x="3769" y="306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29" name="Line 79"/>
              <p:cNvSpPr>
                <a:spLocks noChangeShapeType="1"/>
              </p:cNvSpPr>
              <p:nvPr/>
            </p:nvSpPr>
            <p:spPr bwMode="auto">
              <a:xfrm>
                <a:off x="480" y="303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30" name="Line 80"/>
              <p:cNvSpPr>
                <a:spLocks noChangeShapeType="1"/>
              </p:cNvSpPr>
              <p:nvPr/>
            </p:nvSpPr>
            <p:spPr bwMode="auto">
              <a:xfrm flipH="1">
                <a:off x="3769" y="303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92" name="Line 81"/>
              <p:cNvSpPr>
                <a:spLocks noChangeShapeType="1"/>
              </p:cNvSpPr>
              <p:nvPr/>
            </p:nvSpPr>
            <p:spPr bwMode="auto">
              <a:xfrm>
                <a:off x="480" y="301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93" name="Line 82"/>
              <p:cNvSpPr>
                <a:spLocks noChangeShapeType="1"/>
              </p:cNvSpPr>
              <p:nvPr/>
            </p:nvSpPr>
            <p:spPr bwMode="auto">
              <a:xfrm flipH="1">
                <a:off x="3769" y="301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94" name="Line 83"/>
              <p:cNvSpPr>
                <a:spLocks noChangeShapeType="1"/>
              </p:cNvSpPr>
              <p:nvPr/>
            </p:nvSpPr>
            <p:spPr bwMode="auto">
              <a:xfrm>
                <a:off x="480" y="299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95" name="Line 84"/>
              <p:cNvSpPr>
                <a:spLocks noChangeShapeType="1"/>
              </p:cNvSpPr>
              <p:nvPr/>
            </p:nvSpPr>
            <p:spPr bwMode="auto">
              <a:xfrm flipH="1">
                <a:off x="3769" y="299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96" name="Line 85"/>
              <p:cNvSpPr>
                <a:spLocks noChangeShapeType="1"/>
              </p:cNvSpPr>
              <p:nvPr/>
            </p:nvSpPr>
            <p:spPr bwMode="auto">
              <a:xfrm>
                <a:off x="480" y="298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97" name="Line 86"/>
              <p:cNvSpPr>
                <a:spLocks noChangeShapeType="1"/>
              </p:cNvSpPr>
              <p:nvPr/>
            </p:nvSpPr>
            <p:spPr bwMode="auto">
              <a:xfrm flipH="1">
                <a:off x="3769" y="298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98" name="Line 87"/>
              <p:cNvSpPr>
                <a:spLocks noChangeShapeType="1"/>
              </p:cNvSpPr>
              <p:nvPr/>
            </p:nvSpPr>
            <p:spPr bwMode="auto">
              <a:xfrm>
                <a:off x="480" y="2981"/>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99" name="Line 88"/>
              <p:cNvSpPr>
                <a:spLocks noChangeShapeType="1"/>
              </p:cNvSpPr>
              <p:nvPr/>
            </p:nvSpPr>
            <p:spPr bwMode="auto">
              <a:xfrm flipH="1">
                <a:off x="3753" y="2981"/>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00" name="Rectangle 89"/>
              <p:cNvSpPr>
                <a:spLocks noChangeArrowheads="1"/>
              </p:cNvSpPr>
              <p:nvPr/>
            </p:nvSpPr>
            <p:spPr bwMode="auto">
              <a:xfrm>
                <a:off x="200" y="2935"/>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001" name="Rectangle 90"/>
              <p:cNvSpPr>
                <a:spLocks noChangeArrowheads="1"/>
              </p:cNvSpPr>
              <p:nvPr/>
            </p:nvSpPr>
            <p:spPr bwMode="auto">
              <a:xfrm>
                <a:off x="340" y="2904"/>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-5</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002" name="Line 91"/>
              <p:cNvSpPr>
                <a:spLocks noChangeShapeType="1"/>
              </p:cNvSpPr>
              <p:nvPr/>
            </p:nvSpPr>
            <p:spPr bwMode="auto">
              <a:xfrm>
                <a:off x="480" y="286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03" name="Line 92"/>
              <p:cNvSpPr>
                <a:spLocks noChangeShapeType="1"/>
              </p:cNvSpPr>
              <p:nvPr/>
            </p:nvSpPr>
            <p:spPr bwMode="auto">
              <a:xfrm flipH="1">
                <a:off x="3769" y="286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04" name="Line 93"/>
              <p:cNvSpPr>
                <a:spLocks noChangeShapeType="1"/>
              </p:cNvSpPr>
              <p:nvPr/>
            </p:nvSpPr>
            <p:spPr bwMode="auto">
              <a:xfrm>
                <a:off x="480" y="279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05" name="Line 94"/>
              <p:cNvSpPr>
                <a:spLocks noChangeShapeType="1"/>
              </p:cNvSpPr>
              <p:nvPr/>
            </p:nvSpPr>
            <p:spPr bwMode="auto">
              <a:xfrm flipH="1">
                <a:off x="3769" y="279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06" name="Line 95"/>
              <p:cNvSpPr>
                <a:spLocks noChangeShapeType="1"/>
              </p:cNvSpPr>
              <p:nvPr/>
            </p:nvSpPr>
            <p:spPr bwMode="auto">
              <a:xfrm>
                <a:off x="480" y="275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07" name="Line 96"/>
              <p:cNvSpPr>
                <a:spLocks noChangeShapeType="1"/>
              </p:cNvSpPr>
              <p:nvPr/>
            </p:nvSpPr>
            <p:spPr bwMode="auto">
              <a:xfrm flipH="1">
                <a:off x="3769" y="275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08" name="Line 97"/>
              <p:cNvSpPr>
                <a:spLocks noChangeShapeType="1"/>
              </p:cNvSpPr>
              <p:nvPr/>
            </p:nvSpPr>
            <p:spPr bwMode="auto">
              <a:xfrm>
                <a:off x="480" y="272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09" name="Line 98"/>
              <p:cNvSpPr>
                <a:spLocks noChangeShapeType="1"/>
              </p:cNvSpPr>
              <p:nvPr/>
            </p:nvSpPr>
            <p:spPr bwMode="auto">
              <a:xfrm flipH="1">
                <a:off x="3769" y="272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10" name="Line 99"/>
              <p:cNvSpPr>
                <a:spLocks noChangeShapeType="1"/>
              </p:cNvSpPr>
              <p:nvPr/>
            </p:nvSpPr>
            <p:spPr bwMode="auto">
              <a:xfrm>
                <a:off x="480" y="269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11" name="Line 100"/>
              <p:cNvSpPr>
                <a:spLocks noChangeShapeType="1"/>
              </p:cNvSpPr>
              <p:nvPr/>
            </p:nvSpPr>
            <p:spPr bwMode="auto">
              <a:xfrm flipH="1">
                <a:off x="3769" y="269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12" name="Line 101"/>
              <p:cNvSpPr>
                <a:spLocks noChangeShapeType="1"/>
              </p:cNvSpPr>
              <p:nvPr/>
            </p:nvSpPr>
            <p:spPr bwMode="auto">
              <a:xfrm>
                <a:off x="480" y="266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13" name="Line 102"/>
              <p:cNvSpPr>
                <a:spLocks noChangeShapeType="1"/>
              </p:cNvSpPr>
              <p:nvPr/>
            </p:nvSpPr>
            <p:spPr bwMode="auto">
              <a:xfrm flipH="1">
                <a:off x="3769" y="266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14" name="Line 103"/>
              <p:cNvSpPr>
                <a:spLocks noChangeShapeType="1"/>
              </p:cNvSpPr>
              <p:nvPr/>
            </p:nvSpPr>
            <p:spPr bwMode="auto">
              <a:xfrm>
                <a:off x="480" y="264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15" name="Line 104"/>
              <p:cNvSpPr>
                <a:spLocks noChangeShapeType="1"/>
              </p:cNvSpPr>
              <p:nvPr/>
            </p:nvSpPr>
            <p:spPr bwMode="auto">
              <a:xfrm flipH="1">
                <a:off x="3769" y="264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16" name="Line 105"/>
              <p:cNvSpPr>
                <a:spLocks noChangeShapeType="1"/>
              </p:cNvSpPr>
              <p:nvPr/>
            </p:nvSpPr>
            <p:spPr bwMode="auto">
              <a:xfrm>
                <a:off x="480" y="262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17" name="Line 106"/>
              <p:cNvSpPr>
                <a:spLocks noChangeShapeType="1"/>
              </p:cNvSpPr>
              <p:nvPr/>
            </p:nvSpPr>
            <p:spPr bwMode="auto">
              <a:xfrm flipH="1">
                <a:off x="3769" y="262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18" name="Line 107"/>
              <p:cNvSpPr>
                <a:spLocks noChangeShapeType="1"/>
              </p:cNvSpPr>
              <p:nvPr/>
            </p:nvSpPr>
            <p:spPr bwMode="auto">
              <a:xfrm>
                <a:off x="480" y="260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19" name="Line 108"/>
              <p:cNvSpPr>
                <a:spLocks noChangeShapeType="1"/>
              </p:cNvSpPr>
              <p:nvPr/>
            </p:nvSpPr>
            <p:spPr bwMode="auto">
              <a:xfrm flipH="1">
                <a:off x="3769" y="260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20" name="Line 109"/>
              <p:cNvSpPr>
                <a:spLocks noChangeShapeType="1"/>
              </p:cNvSpPr>
              <p:nvPr/>
            </p:nvSpPr>
            <p:spPr bwMode="auto">
              <a:xfrm>
                <a:off x="480" y="2607"/>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21" name="Line 110"/>
              <p:cNvSpPr>
                <a:spLocks noChangeShapeType="1"/>
              </p:cNvSpPr>
              <p:nvPr/>
            </p:nvSpPr>
            <p:spPr bwMode="auto">
              <a:xfrm flipH="1">
                <a:off x="3753" y="2607"/>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22" name="Rectangle 111"/>
              <p:cNvSpPr>
                <a:spLocks noChangeArrowheads="1"/>
              </p:cNvSpPr>
              <p:nvPr/>
            </p:nvSpPr>
            <p:spPr bwMode="auto">
              <a:xfrm>
                <a:off x="200" y="2562"/>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023" name="Rectangle 112"/>
              <p:cNvSpPr>
                <a:spLocks noChangeArrowheads="1"/>
              </p:cNvSpPr>
              <p:nvPr/>
            </p:nvSpPr>
            <p:spPr bwMode="auto">
              <a:xfrm>
                <a:off x="340" y="2531"/>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-4</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024" name="Line 113"/>
              <p:cNvSpPr>
                <a:spLocks noChangeShapeType="1"/>
              </p:cNvSpPr>
              <p:nvPr/>
            </p:nvSpPr>
            <p:spPr bwMode="auto">
              <a:xfrm>
                <a:off x="480" y="249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25" name="Line 114"/>
              <p:cNvSpPr>
                <a:spLocks noChangeShapeType="1"/>
              </p:cNvSpPr>
              <p:nvPr/>
            </p:nvSpPr>
            <p:spPr bwMode="auto">
              <a:xfrm flipH="1">
                <a:off x="3769" y="249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26" name="Line 115"/>
              <p:cNvSpPr>
                <a:spLocks noChangeShapeType="1"/>
              </p:cNvSpPr>
              <p:nvPr/>
            </p:nvSpPr>
            <p:spPr bwMode="auto">
              <a:xfrm>
                <a:off x="480" y="243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27" name="Line 116"/>
              <p:cNvSpPr>
                <a:spLocks noChangeShapeType="1"/>
              </p:cNvSpPr>
              <p:nvPr/>
            </p:nvSpPr>
            <p:spPr bwMode="auto">
              <a:xfrm flipH="1">
                <a:off x="3769" y="243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28" name="Line 117"/>
              <p:cNvSpPr>
                <a:spLocks noChangeShapeType="1"/>
              </p:cNvSpPr>
              <p:nvPr/>
            </p:nvSpPr>
            <p:spPr bwMode="auto">
              <a:xfrm>
                <a:off x="480" y="238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29" name="Line 118"/>
              <p:cNvSpPr>
                <a:spLocks noChangeShapeType="1"/>
              </p:cNvSpPr>
              <p:nvPr/>
            </p:nvSpPr>
            <p:spPr bwMode="auto">
              <a:xfrm flipH="1">
                <a:off x="3769" y="238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30" name="Line 119"/>
              <p:cNvSpPr>
                <a:spLocks noChangeShapeType="1"/>
              </p:cNvSpPr>
              <p:nvPr/>
            </p:nvSpPr>
            <p:spPr bwMode="auto">
              <a:xfrm>
                <a:off x="480" y="234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31" name="Line 120"/>
              <p:cNvSpPr>
                <a:spLocks noChangeShapeType="1"/>
              </p:cNvSpPr>
              <p:nvPr/>
            </p:nvSpPr>
            <p:spPr bwMode="auto">
              <a:xfrm flipH="1">
                <a:off x="3769" y="234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32" name="Line 121"/>
              <p:cNvSpPr>
                <a:spLocks noChangeShapeType="1"/>
              </p:cNvSpPr>
              <p:nvPr/>
            </p:nvSpPr>
            <p:spPr bwMode="auto">
              <a:xfrm>
                <a:off x="480" y="231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33" name="Line 122"/>
              <p:cNvSpPr>
                <a:spLocks noChangeShapeType="1"/>
              </p:cNvSpPr>
              <p:nvPr/>
            </p:nvSpPr>
            <p:spPr bwMode="auto">
              <a:xfrm flipH="1">
                <a:off x="3769" y="231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34" name="Line 123"/>
              <p:cNvSpPr>
                <a:spLocks noChangeShapeType="1"/>
              </p:cNvSpPr>
              <p:nvPr/>
            </p:nvSpPr>
            <p:spPr bwMode="auto">
              <a:xfrm>
                <a:off x="480" y="229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35" name="Line 124"/>
              <p:cNvSpPr>
                <a:spLocks noChangeShapeType="1"/>
              </p:cNvSpPr>
              <p:nvPr/>
            </p:nvSpPr>
            <p:spPr bwMode="auto">
              <a:xfrm flipH="1">
                <a:off x="3769" y="229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36" name="Line 125"/>
              <p:cNvSpPr>
                <a:spLocks noChangeShapeType="1"/>
              </p:cNvSpPr>
              <p:nvPr/>
            </p:nvSpPr>
            <p:spPr bwMode="auto">
              <a:xfrm>
                <a:off x="480" y="227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37" name="Line 126"/>
              <p:cNvSpPr>
                <a:spLocks noChangeShapeType="1"/>
              </p:cNvSpPr>
              <p:nvPr/>
            </p:nvSpPr>
            <p:spPr bwMode="auto">
              <a:xfrm flipH="1">
                <a:off x="3769" y="227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38" name="Line 127"/>
              <p:cNvSpPr>
                <a:spLocks noChangeShapeType="1"/>
              </p:cNvSpPr>
              <p:nvPr/>
            </p:nvSpPr>
            <p:spPr bwMode="auto">
              <a:xfrm>
                <a:off x="480" y="225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39" name="Line 128"/>
              <p:cNvSpPr>
                <a:spLocks noChangeShapeType="1"/>
              </p:cNvSpPr>
              <p:nvPr/>
            </p:nvSpPr>
            <p:spPr bwMode="auto">
              <a:xfrm flipH="1">
                <a:off x="3769" y="225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40" name="Line 129"/>
              <p:cNvSpPr>
                <a:spLocks noChangeShapeType="1"/>
              </p:cNvSpPr>
              <p:nvPr/>
            </p:nvSpPr>
            <p:spPr bwMode="auto">
              <a:xfrm>
                <a:off x="480" y="223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41" name="Line 130"/>
              <p:cNvSpPr>
                <a:spLocks noChangeShapeType="1"/>
              </p:cNvSpPr>
              <p:nvPr/>
            </p:nvSpPr>
            <p:spPr bwMode="auto">
              <a:xfrm flipH="1">
                <a:off x="3769" y="223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42" name="Line 131"/>
              <p:cNvSpPr>
                <a:spLocks noChangeShapeType="1"/>
              </p:cNvSpPr>
              <p:nvPr/>
            </p:nvSpPr>
            <p:spPr bwMode="auto">
              <a:xfrm>
                <a:off x="480" y="2234"/>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43" name="Line 132"/>
              <p:cNvSpPr>
                <a:spLocks noChangeShapeType="1"/>
              </p:cNvSpPr>
              <p:nvPr/>
            </p:nvSpPr>
            <p:spPr bwMode="auto">
              <a:xfrm flipH="1">
                <a:off x="3753" y="2234"/>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44" name="Rectangle 133"/>
              <p:cNvSpPr>
                <a:spLocks noChangeArrowheads="1"/>
              </p:cNvSpPr>
              <p:nvPr/>
            </p:nvSpPr>
            <p:spPr bwMode="auto">
              <a:xfrm>
                <a:off x="200" y="2189"/>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045" name="Rectangle 134"/>
              <p:cNvSpPr>
                <a:spLocks noChangeArrowheads="1"/>
              </p:cNvSpPr>
              <p:nvPr/>
            </p:nvSpPr>
            <p:spPr bwMode="auto">
              <a:xfrm>
                <a:off x="340" y="2158"/>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-3</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046" name="Line 135"/>
              <p:cNvSpPr>
                <a:spLocks noChangeShapeType="1"/>
              </p:cNvSpPr>
              <p:nvPr/>
            </p:nvSpPr>
            <p:spPr bwMode="auto">
              <a:xfrm>
                <a:off x="480" y="212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47" name="Line 136"/>
              <p:cNvSpPr>
                <a:spLocks noChangeShapeType="1"/>
              </p:cNvSpPr>
              <p:nvPr/>
            </p:nvSpPr>
            <p:spPr bwMode="auto">
              <a:xfrm flipH="1">
                <a:off x="3769" y="212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48" name="Line 137"/>
              <p:cNvSpPr>
                <a:spLocks noChangeShapeType="1"/>
              </p:cNvSpPr>
              <p:nvPr/>
            </p:nvSpPr>
            <p:spPr bwMode="auto">
              <a:xfrm>
                <a:off x="480" y="205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49" name="Line 138"/>
              <p:cNvSpPr>
                <a:spLocks noChangeShapeType="1"/>
              </p:cNvSpPr>
              <p:nvPr/>
            </p:nvSpPr>
            <p:spPr bwMode="auto">
              <a:xfrm flipH="1">
                <a:off x="3769" y="205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50" name="Line 139"/>
              <p:cNvSpPr>
                <a:spLocks noChangeShapeType="1"/>
              </p:cNvSpPr>
              <p:nvPr/>
            </p:nvSpPr>
            <p:spPr bwMode="auto">
              <a:xfrm>
                <a:off x="480" y="201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51" name="Line 140"/>
              <p:cNvSpPr>
                <a:spLocks noChangeShapeType="1"/>
              </p:cNvSpPr>
              <p:nvPr/>
            </p:nvSpPr>
            <p:spPr bwMode="auto">
              <a:xfrm flipH="1">
                <a:off x="3769" y="201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52" name="Line 141"/>
              <p:cNvSpPr>
                <a:spLocks noChangeShapeType="1"/>
              </p:cNvSpPr>
              <p:nvPr/>
            </p:nvSpPr>
            <p:spPr bwMode="auto">
              <a:xfrm>
                <a:off x="480" y="197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53" name="Line 142"/>
              <p:cNvSpPr>
                <a:spLocks noChangeShapeType="1"/>
              </p:cNvSpPr>
              <p:nvPr/>
            </p:nvSpPr>
            <p:spPr bwMode="auto">
              <a:xfrm flipH="1">
                <a:off x="3769" y="197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54" name="Line 143"/>
              <p:cNvSpPr>
                <a:spLocks noChangeShapeType="1"/>
              </p:cNvSpPr>
              <p:nvPr/>
            </p:nvSpPr>
            <p:spPr bwMode="auto">
              <a:xfrm>
                <a:off x="480" y="194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55" name="Line 144"/>
              <p:cNvSpPr>
                <a:spLocks noChangeShapeType="1"/>
              </p:cNvSpPr>
              <p:nvPr/>
            </p:nvSpPr>
            <p:spPr bwMode="auto">
              <a:xfrm flipH="1">
                <a:off x="3769" y="194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56" name="Line 145"/>
              <p:cNvSpPr>
                <a:spLocks noChangeShapeType="1"/>
              </p:cNvSpPr>
              <p:nvPr/>
            </p:nvSpPr>
            <p:spPr bwMode="auto">
              <a:xfrm>
                <a:off x="480" y="192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57" name="Line 146"/>
              <p:cNvSpPr>
                <a:spLocks noChangeShapeType="1"/>
              </p:cNvSpPr>
              <p:nvPr/>
            </p:nvSpPr>
            <p:spPr bwMode="auto">
              <a:xfrm flipH="1">
                <a:off x="3769" y="192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58" name="Line 147"/>
              <p:cNvSpPr>
                <a:spLocks noChangeShapeType="1"/>
              </p:cNvSpPr>
              <p:nvPr/>
            </p:nvSpPr>
            <p:spPr bwMode="auto">
              <a:xfrm>
                <a:off x="480" y="189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59" name="Line 148"/>
              <p:cNvSpPr>
                <a:spLocks noChangeShapeType="1"/>
              </p:cNvSpPr>
              <p:nvPr/>
            </p:nvSpPr>
            <p:spPr bwMode="auto">
              <a:xfrm flipH="1">
                <a:off x="3769" y="189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60" name="Line 149"/>
              <p:cNvSpPr>
                <a:spLocks noChangeShapeType="1"/>
              </p:cNvSpPr>
              <p:nvPr/>
            </p:nvSpPr>
            <p:spPr bwMode="auto">
              <a:xfrm>
                <a:off x="480" y="187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61" name="Line 150"/>
              <p:cNvSpPr>
                <a:spLocks noChangeShapeType="1"/>
              </p:cNvSpPr>
              <p:nvPr/>
            </p:nvSpPr>
            <p:spPr bwMode="auto">
              <a:xfrm flipH="1">
                <a:off x="3769" y="187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62" name="Line 151"/>
              <p:cNvSpPr>
                <a:spLocks noChangeShapeType="1"/>
              </p:cNvSpPr>
              <p:nvPr/>
            </p:nvSpPr>
            <p:spPr bwMode="auto">
              <a:xfrm>
                <a:off x="480" y="186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63" name="Line 152"/>
              <p:cNvSpPr>
                <a:spLocks noChangeShapeType="1"/>
              </p:cNvSpPr>
              <p:nvPr/>
            </p:nvSpPr>
            <p:spPr bwMode="auto">
              <a:xfrm flipH="1">
                <a:off x="3769" y="186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64" name="Line 153"/>
              <p:cNvSpPr>
                <a:spLocks noChangeShapeType="1"/>
              </p:cNvSpPr>
              <p:nvPr/>
            </p:nvSpPr>
            <p:spPr bwMode="auto">
              <a:xfrm>
                <a:off x="480" y="1861"/>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65" name="Line 154"/>
              <p:cNvSpPr>
                <a:spLocks noChangeShapeType="1"/>
              </p:cNvSpPr>
              <p:nvPr/>
            </p:nvSpPr>
            <p:spPr bwMode="auto">
              <a:xfrm flipH="1">
                <a:off x="3753" y="1861"/>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66" name="Rectangle 155"/>
              <p:cNvSpPr>
                <a:spLocks noChangeArrowheads="1"/>
              </p:cNvSpPr>
              <p:nvPr/>
            </p:nvSpPr>
            <p:spPr bwMode="auto">
              <a:xfrm>
                <a:off x="200" y="1816"/>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067" name="Rectangle 156"/>
              <p:cNvSpPr>
                <a:spLocks noChangeArrowheads="1"/>
              </p:cNvSpPr>
              <p:nvPr/>
            </p:nvSpPr>
            <p:spPr bwMode="auto">
              <a:xfrm>
                <a:off x="340" y="1785"/>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-2</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068" name="Line 157"/>
              <p:cNvSpPr>
                <a:spLocks noChangeShapeType="1"/>
              </p:cNvSpPr>
              <p:nvPr/>
            </p:nvSpPr>
            <p:spPr bwMode="auto">
              <a:xfrm>
                <a:off x="480" y="175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69" name="Line 158"/>
              <p:cNvSpPr>
                <a:spLocks noChangeShapeType="1"/>
              </p:cNvSpPr>
              <p:nvPr/>
            </p:nvSpPr>
            <p:spPr bwMode="auto">
              <a:xfrm flipH="1">
                <a:off x="3769" y="175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70" name="Line 159"/>
              <p:cNvSpPr>
                <a:spLocks noChangeShapeType="1"/>
              </p:cNvSpPr>
              <p:nvPr/>
            </p:nvSpPr>
            <p:spPr bwMode="auto">
              <a:xfrm>
                <a:off x="480" y="168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71" name="Line 160"/>
              <p:cNvSpPr>
                <a:spLocks noChangeShapeType="1"/>
              </p:cNvSpPr>
              <p:nvPr/>
            </p:nvSpPr>
            <p:spPr bwMode="auto">
              <a:xfrm flipH="1">
                <a:off x="3769" y="168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72" name="Line 161"/>
              <p:cNvSpPr>
                <a:spLocks noChangeShapeType="1"/>
              </p:cNvSpPr>
              <p:nvPr/>
            </p:nvSpPr>
            <p:spPr bwMode="auto">
              <a:xfrm>
                <a:off x="480" y="164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73" name="Line 162"/>
              <p:cNvSpPr>
                <a:spLocks noChangeShapeType="1"/>
              </p:cNvSpPr>
              <p:nvPr/>
            </p:nvSpPr>
            <p:spPr bwMode="auto">
              <a:xfrm flipH="1">
                <a:off x="3769" y="164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74" name="Line 163"/>
              <p:cNvSpPr>
                <a:spLocks noChangeShapeType="1"/>
              </p:cNvSpPr>
              <p:nvPr/>
            </p:nvSpPr>
            <p:spPr bwMode="auto">
              <a:xfrm>
                <a:off x="480" y="160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75" name="Line 164"/>
              <p:cNvSpPr>
                <a:spLocks noChangeShapeType="1"/>
              </p:cNvSpPr>
              <p:nvPr/>
            </p:nvSpPr>
            <p:spPr bwMode="auto">
              <a:xfrm flipH="1">
                <a:off x="3769" y="160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76" name="Line 165"/>
              <p:cNvSpPr>
                <a:spLocks noChangeShapeType="1"/>
              </p:cNvSpPr>
              <p:nvPr/>
            </p:nvSpPr>
            <p:spPr bwMode="auto">
              <a:xfrm>
                <a:off x="480" y="157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77" name="Line 166"/>
              <p:cNvSpPr>
                <a:spLocks noChangeShapeType="1"/>
              </p:cNvSpPr>
              <p:nvPr/>
            </p:nvSpPr>
            <p:spPr bwMode="auto">
              <a:xfrm flipH="1">
                <a:off x="3769" y="157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78" name="Line 167"/>
              <p:cNvSpPr>
                <a:spLocks noChangeShapeType="1"/>
              </p:cNvSpPr>
              <p:nvPr/>
            </p:nvSpPr>
            <p:spPr bwMode="auto">
              <a:xfrm>
                <a:off x="480" y="154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79" name="Line 168"/>
              <p:cNvSpPr>
                <a:spLocks noChangeShapeType="1"/>
              </p:cNvSpPr>
              <p:nvPr/>
            </p:nvSpPr>
            <p:spPr bwMode="auto">
              <a:xfrm flipH="1">
                <a:off x="3769" y="154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80" name="Line 169"/>
              <p:cNvSpPr>
                <a:spLocks noChangeShapeType="1"/>
              </p:cNvSpPr>
              <p:nvPr/>
            </p:nvSpPr>
            <p:spPr bwMode="auto">
              <a:xfrm>
                <a:off x="480" y="152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81" name="Line 170"/>
              <p:cNvSpPr>
                <a:spLocks noChangeShapeType="1"/>
              </p:cNvSpPr>
              <p:nvPr/>
            </p:nvSpPr>
            <p:spPr bwMode="auto">
              <a:xfrm flipH="1">
                <a:off x="3769" y="152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82" name="Line 171"/>
              <p:cNvSpPr>
                <a:spLocks noChangeShapeType="1"/>
              </p:cNvSpPr>
              <p:nvPr/>
            </p:nvSpPr>
            <p:spPr bwMode="auto">
              <a:xfrm>
                <a:off x="480" y="151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83" name="Line 172"/>
              <p:cNvSpPr>
                <a:spLocks noChangeShapeType="1"/>
              </p:cNvSpPr>
              <p:nvPr/>
            </p:nvSpPr>
            <p:spPr bwMode="auto">
              <a:xfrm flipH="1">
                <a:off x="3769" y="151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84" name="Line 173"/>
              <p:cNvSpPr>
                <a:spLocks noChangeShapeType="1"/>
              </p:cNvSpPr>
              <p:nvPr/>
            </p:nvSpPr>
            <p:spPr bwMode="auto">
              <a:xfrm>
                <a:off x="480" y="148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85" name="Line 174"/>
              <p:cNvSpPr>
                <a:spLocks noChangeShapeType="1"/>
              </p:cNvSpPr>
              <p:nvPr/>
            </p:nvSpPr>
            <p:spPr bwMode="auto">
              <a:xfrm flipH="1">
                <a:off x="3769" y="148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86" name="Line 175"/>
              <p:cNvSpPr>
                <a:spLocks noChangeShapeType="1"/>
              </p:cNvSpPr>
              <p:nvPr/>
            </p:nvSpPr>
            <p:spPr bwMode="auto">
              <a:xfrm>
                <a:off x="480" y="1488"/>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87" name="Line 176"/>
              <p:cNvSpPr>
                <a:spLocks noChangeShapeType="1"/>
              </p:cNvSpPr>
              <p:nvPr/>
            </p:nvSpPr>
            <p:spPr bwMode="auto">
              <a:xfrm flipH="1">
                <a:off x="3753" y="1488"/>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88" name="Rectangle 177"/>
              <p:cNvSpPr>
                <a:spLocks noChangeArrowheads="1"/>
              </p:cNvSpPr>
              <p:nvPr/>
            </p:nvSpPr>
            <p:spPr bwMode="auto">
              <a:xfrm>
                <a:off x="200" y="1442"/>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089" name="Rectangle 178"/>
              <p:cNvSpPr>
                <a:spLocks noChangeArrowheads="1"/>
              </p:cNvSpPr>
              <p:nvPr/>
            </p:nvSpPr>
            <p:spPr bwMode="auto">
              <a:xfrm>
                <a:off x="340" y="1412"/>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090" name="Line 179"/>
              <p:cNvSpPr>
                <a:spLocks noChangeShapeType="1"/>
              </p:cNvSpPr>
              <p:nvPr/>
            </p:nvSpPr>
            <p:spPr bwMode="auto">
              <a:xfrm>
                <a:off x="480" y="138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91" name="Line 180"/>
              <p:cNvSpPr>
                <a:spLocks noChangeShapeType="1"/>
              </p:cNvSpPr>
              <p:nvPr/>
            </p:nvSpPr>
            <p:spPr bwMode="auto">
              <a:xfrm flipH="1">
                <a:off x="3769" y="138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92" name="Line 181"/>
              <p:cNvSpPr>
                <a:spLocks noChangeShapeType="1"/>
              </p:cNvSpPr>
              <p:nvPr/>
            </p:nvSpPr>
            <p:spPr bwMode="auto">
              <a:xfrm>
                <a:off x="480" y="131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93" name="Line 182"/>
              <p:cNvSpPr>
                <a:spLocks noChangeShapeType="1"/>
              </p:cNvSpPr>
              <p:nvPr/>
            </p:nvSpPr>
            <p:spPr bwMode="auto">
              <a:xfrm flipH="1">
                <a:off x="3769" y="131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94" name="Line 183"/>
              <p:cNvSpPr>
                <a:spLocks noChangeShapeType="1"/>
              </p:cNvSpPr>
              <p:nvPr/>
            </p:nvSpPr>
            <p:spPr bwMode="auto">
              <a:xfrm>
                <a:off x="480" y="126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95" name="Line 184"/>
              <p:cNvSpPr>
                <a:spLocks noChangeShapeType="1"/>
              </p:cNvSpPr>
              <p:nvPr/>
            </p:nvSpPr>
            <p:spPr bwMode="auto">
              <a:xfrm flipH="1">
                <a:off x="3769" y="126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96" name="Line 185"/>
              <p:cNvSpPr>
                <a:spLocks noChangeShapeType="1"/>
              </p:cNvSpPr>
              <p:nvPr/>
            </p:nvSpPr>
            <p:spPr bwMode="auto">
              <a:xfrm>
                <a:off x="480" y="122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97" name="Line 186"/>
              <p:cNvSpPr>
                <a:spLocks noChangeShapeType="1"/>
              </p:cNvSpPr>
              <p:nvPr/>
            </p:nvSpPr>
            <p:spPr bwMode="auto">
              <a:xfrm flipH="1">
                <a:off x="3769" y="122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98" name="Line 187"/>
              <p:cNvSpPr>
                <a:spLocks noChangeShapeType="1"/>
              </p:cNvSpPr>
              <p:nvPr/>
            </p:nvSpPr>
            <p:spPr bwMode="auto">
              <a:xfrm>
                <a:off x="480" y="119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99" name="Line 188"/>
              <p:cNvSpPr>
                <a:spLocks noChangeShapeType="1"/>
              </p:cNvSpPr>
              <p:nvPr/>
            </p:nvSpPr>
            <p:spPr bwMode="auto">
              <a:xfrm flipH="1">
                <a:off x="3769" y="119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00" name="Line 189"/>
              <p:cNvSpPr>
                <a:spLocks noChangeShapeType="1"/>
              </p:cNvSpPr>
              <p:nvPr/>
            </p:nvSpPr>
            <p:spPr bwMode="auto">
              <a:xfrm>
                <a:off x="480" y="117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01" name="Line 190"/>
              <p:cNvSpPr>
                <a:spLocks noChangeShapeType="1"/>
              </p:cNvSpPr>
              <p:nvPr/>
            </p:nvSpPr>
            <p:spPr bwMode="auto">
              <a:xfrm flipH="1">
                <a:off x="3769" y="117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02" name="Line 191"/>
              <p:cNvSpPr>
                <a:spLocks noChangeShapeType="1"/>
              </p:cNvSpPr>
              <p:nvPr/>
            </p:nvSpPr>
            <p:spPr bwMode="auto">
              <a:xfrm>
                <a:off x="480" y="115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03" name="Line 192"/>
              <p:cNvSpPr>
                <a:spLocks noChangeShapeType="1"/>
              </p:cNvSpPr>
              <p:nvPr/>
            </p:nvSpPr>
            <p:spPr bwMode="auto">
              <a:xfrm flipH="1">
                <a:off x="3769" y="115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04" name="Line 193"/>
              <p:cNvSpPr>
                <a:spLocks noChangeShapeType="1"/>
              </p:cNvSpPr>
              <p:nvPr/>
            </p:nvSpPr>
            <p:spPr bwMode="auto">
              <a:xfrm>
                <a:off x="480" y="113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05" name="Line 194"/>
              <p:cNvSpPr>
                <a:spLocks noChangeShapeType="1"/>
              </p:cNvSpPr>
              <p:nvPr/>
            </p:nvSpPr>
            <p:spPr bwMode="auto">
              <a:xfrm flipH="1">
                <a:off x="3769" y="113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06" name="Line 195"/>
              <p:cNvSpPr>
                <a:spLocks noChangeShapeType="1"/>
              </p:cNvSpPr>
              <p:nvPr/>
            </p:nvSpPr>
            <p:spPr bwMode="auto">
              <a:xfrm>
                <a:off x="480" y="112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07" name="Line 196"/>
              <p:cNvSpPr>
                <a:spLocks noChangeShapeType="1"/>
              </p:cNvSpPr>
              <p:nvPr/>
            </p:nvSpPr>
            <p:spPr bwMode="auto">
              <a:xfrm flipH="1">
                <a:off x="3769" y="112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08" name="Line 197"/>
              <p:cNvSpPr>
                <a:spLocks noChangeShapeType="1"/>
              </p:cNvSpPr>
              <p:nvPr/>
            </p:nvSpPr>
            <p:spPr bwMode="auto">
              <a:xfrm>
                <a:off x="480" y="1123"/>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09" name="Line 198"/>
              <p:cNvSpPr>
                <a:spLocks noChangeShapeType="1"/>
              </p:cNvSpPr>
              <p:nvPr/>
            </p:nvSpPr>
            <p:spPr bwMode="auto">
              <a:xfrm flipH="1">
                <a:off x="3753" y="1123"/>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10" name="Rectangle 199"/>
              <p:cNvSpPr>
                <a:spLocks noChangeArrowheads="1"/>
              </p:cNvSpPr>
              <p:nvPr/>
            </p:nvSpPr>
            <p:spPr bwMode="auto">
              <a:xfrm>
                <a:off x="200" y="1077"/>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111" name="Rectangle 200"/>
              <p:cNvSpPr>
                <a:spLocks noChangeArrowheads="1"/>
              </p:cNvSpPr>
              <p:nvPr/>
            </p:nvSpPr>
            <p:spPr bwMode="auto">
              <a:xfrm>
                <a:off x="361" y="1047"/>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rgbClr val="000000"/>
                    </a:solidFill>
                    <a:effectLst/>
                    <a:latin typeface="MS UI Gothic" pitchFamily="50" charset="-128"/>
                    <a:ea typeface="MS UI Gothic" pitchFamily="50" charset="-128"/>
                    <a:cs typeface="ＭＳ Ｐゴシック" pitchFamily="50" charset="-128"/>
                  </a:rPr>
                  <a:t>0</a:t>
                </a:r>
                <a:endParaRPr kumimoji="1" lang="ja-JP" alt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112" name="Line 201"/>
              <p:cNvSpPr>
                <a:spLocks noChangeShapeType="1"/>
              </p:cNvSpPr>
              <p:nvPr/>
            </p:nvSpPr>
            <p:spPr bwMode="auto">
              <a:xfrm>
                <a:off x="480" y="1123"/>
                <a:ext cx="33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13" name="Line 202"/>
              <p:cNvSpPr>
                <a:spLocks noChangeShapeType="1"/>
              </p:cNvSpPr>
              <p:nvPr/>
            </p:nvSpPr>
            <p:spPr bwMode="auto">
              <a:xfrm>
                <a:off x="480" y="3727"/>
                <a:ext cx="33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14" name="Line 203"/>
              <p:cNvSpPr>
                <a:spLocks noChangeShapeType="1"/>
              </p:cNvSpPr>
              <p:nvPr/>
            </p:nvSpPr>
            <p:spPr bwMode="auto">
              <a:xfrm flipV="1">
                <a:off x="3792" y="1123"/>
                <a:ext cx="0" cy="260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15" name="Line 204"/>
              <p:cNvSpPr>
                <a:spLocks noChangeShapeType="1"/>
              </p:cNvSpPr>
              <p:nvPr/>
            </p:nvSpPr>
            <p:spPr bwMode="auto">
              <a:xfrm flipV="1">
                <a:off x="480" y="1123"/>
                <a:ext cx="0" cy="260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16" name="Freeform 205"/>
              <p:cNvSpPr>
                <a:spLocks/>
              </p:cNvSpPr>
              <p:nvPr/>
            </p:nvSpPr>
            <p:spPr bwMode="auto">
              <a:xfrm>
                <a:off x="541" y="1123"/>
                <a:ext cx="967" cy="0"/>
              </a:xfrm>
              <a:custGeom>
                <a:avLst/>
                <a:gdLst>
                  <a:gd name="T0" fmla="*/ 15 w 967"/>
                  <a:gd name="T1" fmla="*/ 38 w 967"/>
                  <a:gd name="T2" fmla="*/ 61 w 967"/>
                  <a:gd name="T3" fmla="*/ 84 w 967"/>
                  <a:gd name="T4" fmla="*/ 107 w 967"/>
                  <a:gd name="T5" fmla="*/ 129 w 967"/>
                  <a:gd name="T6" fmla="*/ 152 w 967"/>
                  <a:gd name="T7" fmla="*/ 175 w 967"/>
                  <a:gd name="T8" fmla="*/ 198 w 967"/>
                  <a:gd name="T9" fmla="*/ 221 w 967"/>
                  <a:gd name="T10" fmla="*/ 244 w 967"/>
                  <a:gd name="T11" fmla="*/ 266 w 967"/>
                  <a:gd name="T12" fmla="*/ 289 w 967"/>
                  <a:gd name="T13" fmla="*/ 312 w 967"/>
                  <a:gd name="T14" fmla="*/ 335 w 967"/>
                  <a:gd name="T15" fmla="*/ 358 w 967"/>
                  <a:gd name="T16" fmla="*/ 381 w 967"/>
                  <a:gd name="T17" fmla="*/ 403 w 967"/>
                  <a:gd name="T18" fmla="*/ 426 w 967"/>
                  <a:gd name="T19" fmla="*/ 449 w 967"/>
                  <a:gd name="T20" fmla="*/ 472 w 967"/>
                  <a:gd name="T21" fmla="*/ 495 w 967"/>
                  <a:gd name="T22" fmla="*/ 518 w 967"/>
                  <a:gd name="T23" fmla="*/ 540 w 967"/>
                  <a:gd name="T24" fmla="*/ 563 w 967"/>
                  <a:gd name="T25" fmla="*/ 586 w 967"/>
                  <a:gd name="T26" fmla="*/ 609 w 967"/>
                  <a:gd name="T27" fmla="*/ 632 w 967"/>
                  <a:gd name="T28" fmla="*/ 655 w 967"/>
                  <a:gd name="T29" fmla="*/ 678 w 967"/>
                  <a:gd name="T30" fmla="*/ 700 w 967"/>
                  <a:gd name="T31" fmla="*/ 723 w 967"/>
                  <a:gd name="T32" fmla="*/ 746 w 967"/>
                  <a:gd name="T33" fmla="*/ 769 w 967"/>
                  <a:gd name="T34" fmla="*/ 792 w 967"/>
                  <a:gd name="T35" fmla="*/ 815 w 967"/>
                  <a:gd name="T36" fmla="*/ 837 w 967"/>
                  <a:gd name="T37" fmla="*/ 860 w 967"/>
                  <a:gd name="T38" fmla="*/ 883 w 967"/>
                  <a:gd name="T39" fmla="*/ 906 w 967"/>
                  <a:gd name="T40" fmla="*/ 929 w 967"/>
                  <a:gd name="T41" fmla="*/ 952 w 967"/>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967">
                    <a:moveTo>
                      <a:pt x="0" y="0"/>
                    </a:moveTo>
                    <a:lnTo>
                      <a:pt x="8" y="0"/>
                    </a:lnTo>
                    <a:lnTo>
                      <a:pt x="15" y="0"/>
                    </a:lnTo>
                    <a:lnTo>
                      <a:pt x="23" y="0"/>
                    </a:lnTo>
                    <a:lnTo>
                      <a:pt x="30" y="0"/>
                    </a:lnTo>
                    <a:lnTo>
                      <a:pt x="38" y="0"/>
                    </a:lnTo>
                    <a:lnTo>
                      <a:pt x="46" y="0"/>
                    </a:lnTo>
                    <a:lnTo>
                      <a:pt x="53" y="0"/>
                    </a:lnTo>
                    <a:lnTo>
                      <a:pt x="61" y="0"/>
                    </a:lnTo>
                    <a:lnTo>
                      <a:pt x="69" y="0"/>
                    </a:lnTo>
                    <a:lnTo>
                      <a:pt x="76" y="0"/>
                    </a:lnTo>
                    <a:lnTo>
                      <a:pt x="84" y="0"/>
                    </a:lnTo>
                    <a:lnTo>
                      <a:pt x="91" y="0"/>
                    </a:lnTo>
                    <a:lnTo>
                      <a:pt x="99" y="0"/>
                    </a:lnTo>
                    <a:lnTo>
                      <a:pt x="107" y="0"/>
                    </a:lnTo>
                    <a:lnTo>
                      <a:pt x="114" y="0"/>
                    </a:lnTo>
                    <a:lnTo>
                      <a:pt x="122" y="0"/>
                    </a:lnTo>
                    <a:lnTo>
                      <a:pt x="129" y="0"/>
                    </a:lnTo>
                    <a:lnTo>
                      <a:pt x="137" y="0"/>
                    </a:lnTo>
                    <a:lnTo>
                      <a:pt x="145" y="0"/>
                    </a:lnTo>
                    <a:lnTo>
                      <a:pt x="152" y="0"/>
                    </a:lnTo>
                    <a:lnTo>
                      <a:pt x="160" y="0"/>
                    </a:lnTo>
                    <a:lnTo>
                      <a:pt x="167" y="0"/>
                    </a:lnTo>
                    <a:lnTo>
                      <a:pt x="175" y="0"/>
                    </a:lnTo>
                    <a:lnTo>
                      <a:pt x="183" y="0"/>
                    </a:lnTo>
                    <a:lnTo>
                      <a:pt x="190" y="0"/>
                    </a:lnTo>
                    <a:lnTo>
                      <a:pt x="198" y="0"/>
                    </a:lnTo>
                    <a:lnTo>
                      <a:pt x="206" y="0"/>
                    </a:lnTo>
                    <a:lnTo>
                      <a:pt x="213" y="0"/>
                    </a:lnTo>
                    <a:lnTo>
                      <a:pt x="221" y="0"/>
                    </a:lnTo>
                    <a:lnTo>
                      <a:pt x="228" y="0"/>
                    </a:lnTo>
                    <a:lnTo>
                      <a:pt x="236" y="0"/>
                    </a:lnTo>
                    <a:lnTo>
                      <a:pt x="244" y="0"/>
                    </a:lnTo>
                    <a:lnTo>
                      <a:pt x="251" y="0"/>
                    </a:lnTo>
                    <a:lnTo>
                      <a:pt x="259" y="0"/>
                    </a:lnTo>
                    <a:lnTo>
                      <a:pt x="266" y="0"/>
                    </a:lnTo>
                    <a:lnTo>
                      <a:pt x="274" y="0"/>
                    </a:lnTo>
                    <a:lnTo>
                      <a:pt x="282" y="0"/>
                    </a:lnTo>
                    <a:lnTo>
                      <a:pt x="289" y="0"/>
                    </a:lnTo>
                    <a:lnTo>
                      <a:pt x="297" y="0"/>
                    </a:lnTo>
                    <a:lnTo>
                      <a:pt x="305" y="0"/>
                    </a:lnTo>
                    <a:lnTo>
                      <a:pt x="312" y="0"/>
                    </a:lnTo>
                    <a:lnTo>
                      <a:pt x="320" y="0"/>
                    </a:lnTo>
                    <a:lnTo>
                      <a:pt x="327" y="0"/>
                    </a:lnTo>
                    <a:lnTo>
                      <a:pt x="335" y="0"/>
                    </a:lnTo>
                    <a:lnTo>
                      <a:pt x="343" y="0"/>
                    </a:lnTo>
                    <a:lnTo>
                      <a:pt x="350" y="0"/>
                    </a:lnTo>
                    <a:lnTo>
                      <a:pt x="358" y="0"/>
                    </a:lnTo>
                    <a:lnTo>
                      <a:pt x="365" y="0"/>
                    </a:lnTo>
                    <a:lnTo>
                      <a:pt x="373" y="0"/>
                    </a:lnTo>
                    <a:lnTo>
                      <a:pt x="381" y="0"/>
                    </a:lnTo>
                    <a:lnTo>
                      <a:pt x="388" y="0"/>
                    </a:lnTo>
                    <a:lnTo>
                      <a:pt x="396" y="0"/>
                    </a:lnTo>
                    <a:lnTo>
                      <a:pt x="403" y="0"/>
                    </a:lnTo>
                    <a:lnTo>
                      <a:pt x="411" y="0"/>
                    </a:lnTo>
                    <a:lnTo>
                      <a:pt x="419" y="0"/>
                    </a:lnTo>
                    <a:lnTo>
                      <a:pt x="426" y="0"/>
                    </a:lnTo>
                    <a:lnTo>
                      <a:pt x="434" y="0"/>
                    </a:lnTo>
                    <a:lnTo>
                      <a:pt x="442" y="0"/>
                    </a:lnTo>
                    <a:lnTo>
                      <a:pt x="449" y="0"/>
                    </a:lnTo>
                    <a:lnTo>
                      <a:pt x="457" y="0"/>
                    </a:lnTo>
                    <a:lnTo>
                      <a:pt x="464" y="0"/>
                    </a:lnTo>
                    <a:lnTo>
                      <a:pt x="472" y="0"/>
                    </a:lnTo>
                    <a:lnTo>
                      <a:pt x="480" y="0"/>
                    </a:lnTo>
                    <a:lnTo>
                      <a:pt x="487" y="0"/>
                    </a:lnTo>
                    <a:lnTo>
                      <a:pt x="495" y="0"/>
                    </a:lnTo>
                    <a:lnTo>
                      <a:pt x="502" y="0"/>
                    </a:lnTo>
                    <a:lnTo>
                      <a:pt x="510" y="0"/>
                    </a:lnTo>
                    <a:lnTo>
                      <a:pt x="518" y="0"/>
                    </a:lnTo>
                    <a:lnTo>
                      <a:pt x="525" y="0"/>
                    </a:lnTo>
                    <a:lnTo>
                      <a:pt x="533" y="0"/>
                    </a:lnTo>
                    <a:lnTo>
                      <a:pt x="540" y="0"/>
                    </a:lnTo>
                    <a:lnTo>
                      <a:pt x="548" y="0"/>
                    </a:lnTo>
                    <a:lnTo>
                      <a:pt x="556" y="0"/>
                    </a:lnTo>
                    <a:lnTo>
                      <a:pt x="563" y="0"/>
                    </a:lnTo>
                    <a:lnTo>
                      <a:pt x="571" y="0"/>
                    </a:lnTo>
                    <a:lnTo>
                      <a:pt x="579" y="0"/>
                    </a:lnTo>
                    <a:lnTo>
                      <a:pt x="586" y="0"/>
                    </a:lnTo>
                    <a:lnTo>
                      <a:pt x="594" y="0"/>
                    </a:lnTo>
                    <a:lnTo>
                      <a:pt x="601" y="0"/>
                    </a:lnTo>
                    <a:lnTo>
                      <a:pt x="609" y="0"/>
                    </a:lnTo>
                    <a:lnTo>
                      <a:pt x="617" y="0"/>
                    </a:lnTo>
                    <a:lnTo>
                      <a:pt x="624" y="0"/>
                    </a:lnTo>
                    <a:lnTo>
                      <a:pt x="632" y="0"/>
                    </a:lnTo>
                    <a:lnTo>
                      <a:pt x="639" y="0"/>
                    </a:lnTo>
                    <a:lnTo>
                      <a:pt x="647" y="0"/>
                    </a:lnTo>
                    <a:lnTo>
                      <a:pt x="655" y="0"/>
                    </a:lnTo>
                    <a:lnTo>
                      <a:pt x="662" y="0"/>
                    </a:lnTo>
                    <a:lnTo>
                      <a:pt x="670" y="0"/>
                    </a:lnTo>
                    <a:lnTo>
                      <a:pt x="678" y="0"/>
                    </a:lnTo>
                    <a:lnTo>
                      <a:pt x="685" y="0"/>
                    </a:lnTo>
                    <a:lnTo>
                      <a:pt x="693" y="0"/>
                    </a:lnTo>
                    <a:lnTo>
                      <a:pt x="700" y="0"/>
                    </a:lnTo>
                    <a:lnTo>
                      <a:pt x="708" y="0"/>
                    </a:lnTo>
                    <a:lnTo>
                      <a:pt x="716" y="0"/>
                    </a:lnTo>
                    <a:lnTo>
                      <a:pt x="723" y="0"/>
                    </a:lnTo>
                    <a:lnTo>
                      <a:pt x="731" y="0"/>
                    </a:lnTo>
                    <a:lnTo>
                      <a:pt x="738" y="0"/>
                    </a:lnTo>
                    <a:lnTo>
                      <a:pt x="746" y="0"/>
                    </a:lnTo>
                    <a:lnTo>
                      <a:pt x="754" y="0"/>
                    </a:lnTo>
                    <a:lnTo>
                      <a:pt x="761" y="0"/>
                    </a:lnTo>
                    <a:lnTo>
                      <a:pt x="769" y="0"/>
                    </a:lnTo>
                    <a:lnTo>
                      <a:pt x="776" y="0"/>
                    </a:lnTo>
                    <a:lnTo>
                      <a:pt x="784" y="0"/>
                    </a:lnTo>
                    <a:lnTo>
                      <a:pt x="792" y="0"/>
                    </a:lnTo>
                    <a:lnTo>
                      <a:pt x="799" y="0"/>
                    </a:lnTo>
                    <a:lnTo>
                      <a:pt x="807" y="0"/>
                    </a:lnTo>
                    <a:lnTo>
                      <a:pt x="815" y="0"/>
                    </a:lnTo>
                    <a:lnTo>
                      <a:pt x="822" y="0"/>
                    </a:lnTo>
                    <a:lnTo>
                      <a:pt x="830" y="0"/>
                    </a:lnTo>
                    <a:lnTo>
                      <a:pt x="837" y="0"/>
                    </a:lnTo>
                    <a:lnTo>
                      <a:pt x="845" y="0"/>
                    </a:lnTo>
                    <a:lnTo>
                      <a:pt x="853" y="0"/>
                    </a:lnTo>
                    <a:lnTo>
                      <a:pt x="860" y="0"/>
                    </a:lnTo>
                    <a:lnTo>
                      <a:pt x="868" y="0"/>
                    </a:lnTo>
                    <a:lnTo>
                      <a:pt x="875" y="0"/>
                    </a:lnTo>
                    <a:lnTo>
                      <a:pt x="883" y="0"/>
                    </a:lnTo>
                    <a:lnTo>
                      <a:pt x="891" y="0"/>
                    </a:lnTo>
                    <a:lnTo>
                      <a:pt x="898" y="0"/>
                    </a:lnTo>
                    <a:lnTo>
                      <a:pt x="906" y="0"/>
                    </a:lnTo>
                    <a:lnTo>
                      <a:pt x="914" y="0"/>
                    </a:lnTo>
                    <a:lnTo>
                      <a:pt x="921" y="0"/>
                    </a:lnTo>
                    <a:lnTo>
                      <a:pt x="929" y="0"/>
                    </a:lnTo>
                    <a:lnTo>
                      <a:pt x="936" y="0"/>
                    </a:lnTo>
                    <a:lnTo>
                      <a:pt x="944" y="0"/>
                    </a:lnTo>
                    <a:lnTo>
                      <a:pt x="952" y="0"/>
                    </a:lnTo>
                    <a:lnTo>
                      <a:pt x="959" y="0"/>
                    </a:lnTo>
                    <a:lnTo>
                      <a:pt x="967" y="0"/>
                    </a:lnTo>
                  </a:path>
                </a:pathLst>
              </a:custGeom>
              <a:noFill/>
              <a:ln w="1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Freeform 207"/>
            <p:cNvSpPr>
              <a:spLocks/>
            </p:cNvSpPr>
            <p:nvPr/>
          </p:nvSpPr>
          <p:spPr bwMode="auto">
            <a:xfrm>
              <a:off x="1508" y="1123"/>
              <a:ext cx="967" cy="7"/>
            </a:xfrm>
            <a:custGeom>
              <a:avLst/>
              <a:gdLst>
                <a:gd name="T0" fmla="*/ 15 w 967"/>
                <a:gd name="T1" fmla="*/ 0 h 7"/>
                <a:gd name="T2" fmla="*/ 38 w 967"/>
                <a:gd name="T3" fmla="*/ 0 h 7"/>
                <a:gd name="T4" fmla="*/ 61 w 967"/>
                <a:gd name="T5" fmla="*/ 0 h 7"/>
                <a:gd name="T6" fmla="*/ 84 w 967"/>
                <a:gd name="T7" fmla="*/ 0 h 7"/>
                <a:gd name="T8" fmla="*/ 106 w 967"/>
                <a:gd name="T9" fmla="*/ 0 h 7"/>
                <a:gd name="T10" fmla="*/ 129 w 967"/>
                <a:gd name="T11" fmla="*/ 0 h 7"/>
                <a:gd name="T12" fmla="*/ 152 w 967"/>
                <a:gd name="T13" fmla="*/ 0 h 7"/>
                <a:gd name="T14" fmla="*/ 175 w 967"/>
                <a:gd name="T15" fmla="*/ 0 h 7"/>
                <a:gd name="T16" fmla="*/ 198 w 967"/>
                <a:gd name="T17" fmla="*/ 0 h 7"/>
                <a:gd name="T18" fmla="*/ 221 w 967"/>
                <a:gd name="T19" fmla="*/ 0 h 7"/>
                <a:gd name="T20" fmla="*/ 243 w 967"/>
                <a:gd name="T21" fmla="*/ 0 h 7"/>
                <a:gd name="T22" fmla="*/ 266 w 967"/>
                <a:gd name="T23" fmla="*/ 0 h 7"/>
                <a:gd name="T24" fmla="*/ 289 w 967"/>
                <a:gd name="T25" fmla="*/ 0 h 7"/>
                <a:gd name="T26" fmla="*/ 312 w 967"/>
                <a:gd name="T27" fmla="*/ 0 h 7"/>
                <a:gd name="T28" fmla="*/ 335 w 967"/>
                <a:gd name="T29" fmla="*/ 0 h 7"/>
                <a:gd name="T30" fmla="*/ 358 w 967"/>
                <a:gd name="T31" fmla="*/ 0 h 7"/>
                <a:gd name="T32" fmla="*/ 380 w 967"/>
                <a:gd name="T33" fmla="*/ 0 h 7"/>
                <a:gd name="T34" fmla="*/ 403 w 967"/>
                <a:gd name="T35" fmla="*/ 0 h 7"/>
                <a:gd name="T36" fmla="*/ 426 w 967"/>
                <a:gd name="T37" fmla="*/ 0 h 7"/>
                <a:gd name="T38" fmla="*/ 449 w 967"/>
                <a:gd name="T39" fmla="*/ 0 h 7"/>
                <a:gd name="T40" fmla="*/ 472 w 967"/>
                <a:gd name="T41" fmla="*/ 0 h 7"/>
                <a:gd name="T42" fmla="*/ 495 w 967"/>
                <a:gd name="T43" fmla="*/ 0 h 7"/>
                <a:gd name="T44" fmla="*/ 517 w 967"/>
                <a:gd name="T45" fmla="*/ 0 h 7"/>
                <a:gd name="T46" fmla="*/ 540 w 967"/>
                <a:gd name="T47" fmla="*/ 0 h 7"/>
                <a:gd name="T48" fmla="*/ 563 w 967"/>
                <a:gd name="T49" fmla="*/ 0 h 7"/>
                <a:gd name="T50" fmla="*/ 586 w 967"/>
                <a:gd name="T51" fmla="*/ 0 h 7"/>
                <a:gd name="T52" fmla="*/ 609 w 967"/>
                <a:gd name="T53" fmla="*/ 0 h 7"/>
                <a:gd name="T54" fmla="*/ 632 w 967"/>
                <a:gd name="T55" fmla="*/ 0 h 7"/>
                <a:gd name="T56" fmla="*/ 654 w 967"/>
                <a:gd name="T57" fmla="*/ 0 h 7"/>
                <a:gd name="T58" fmla="*/ 677 w 967"/>
                <a:gd name="T59" fmla="*/ 0 h 7"/>
                <a:gd name="T60" fmla="*/ 700 w 967"/>
                <a:gd name="T61" fmla="*/ 0 h 7"/>
                <a:gd name="T62" fmla="*/ 723 w 967"/>
                <a:gd name="T63" fmla="*/ 0 h 7"/>
                <a:gd name="T64" fmla="*/ 746 w 967"/>
                <a:gd name="T65" fmla="*/ 0 h 7"/>
                <a:gd name="T66" fmla="*/ 769 w 967"/>
                <a:gd name="T67" fmla="*/ 0 h 7"/>
                <a:gd name="T68" fmla="*/ 791 w 967"/>
                <a:gd name="T69" fmla="*/ 0 h 7"/>
                <a:gd name="T70" fmla="*/ 814 w 967"/>
                <a:gd name="T71" fmla="*/ 0 h 7"/>
                <a:gd name="T72" fmla="*/ 837 w 967"/>
                <a:gd name="T73" fmla="*/ 0 h 7"/>
                <a:gd name="T74" fmla="*/ 860 w 967"/>
                <a:gd name="T75" fmla="*/ 0 h 7"/>
                <a:gd name="T76" fmla="*/ 883 w 967"/>
                <a:gd name="T77" fmla="*/ 0 h 7"/>
                <a:gd name="T78" fmla="*/ 906 w 967"/>
                <a:gd name="T79" fmla="*/ 7 h 7"/>
                <a:gd name="T80" fmla="*/ 929 w 967"/>
                <a:gd name="T81" fmla="*/ 7 h 7"/>
                <a:gd name="T82" fmla="*/ 951 w 967"/>
                <a:gd name="T8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7" h="7">
                  <a:moveTo>
                    <a:pt x="0" y="0"/>
                  </a:moveTo>
                  <a:lnTo>
                    <a:pt x="7" y="0"/>
                  </a:lnTo>
                  <a:lnTo>
                    <a:pt x="15" y="0"/>
                  </a:lnTo>
                  <a:lnTo>
                    <a:pt x="23" y="0"/>
                  </a:lnTo>
                  <a:lnTo>
                    <a:pt x="30" y="0"/>
                  </a:lnTo>
                  <a:lnTo>
                    <a:pt x="38" y="0"/>
                  </a:lnTo>
                  <a:lnTo>
                    <a:pt x="45" y="0"/>
                  </a:lnTo>
                  <a:lnTo>
                    <a:pt x="53" y="0"/>
                  </a:lnTo>
                  <a:lnTo>
                    <a:pt x="61" y="0"/>
                  </a:lnTo>
                  <a:lnTo>
                    <a:pt x="68" y="0"/>
                  </a:lnTo>
                  <a:lnTo>
                    <a:pt x="76" y="0"/>
                  </a:lnTo>
                  <a:lnTo>
                    <a:pt x="84" y="0"/>
                  </a:lnTo>
                  <a:lnTo>
                    <a:pt x="91" y="0"/>
                  </a:lnTo>
                  <a:lnTo>
                    <a:pt x="99" y="0"/>
                  </a:lnTo>
                  <a:lnTo>
                    <a:pt x="106" y="0"/>
                  </a:lnTo>
                  <a:lnTo>
                    <a:pt x="114" y="0"/>
                  </a:lnTo>
                  <a:lnTo>
                    <a:pt x="122" y="0"/>
                  </a:lnTo>
                  <a:lnTo>
                    <a:pt x="129" y="0"/>
                  </a:lnTo>
                  <a:lnTo>
                    <a:pt x="137" y="0"/>
                  </a:lnTo>
                  <a:lnTo>
                    <a:pt x="144" y="0"/>
                  </a:lnTo>
                  <a:lnTo>
                    <a:pt x="152" y="0"/>
                  </a:lnTo>
                  <a:lnTo>
                    <a:pt x="160" y="0"/>
                  </a:lnTo>
                  <a:lnTo>
                    <a:pt x="167" y="0"/>
                  </a:lnTo>
                  <a:lnTo>
                    <a:pt x="175" y="0"/>
                  </a:lnTo>
                  <a:lnTo>
                    <a:pt x="182" y="0"/>
                  </a:lnTo>
                  <a:lnTo>
                    <a:pt x="190" y="0"/>
                  </a:lnTo>
                  <a:lnTo>
                    <a:pt x="198" y="0"/>
                  </a:lnTo>
                  <a:lnTo>
                    <a:pt x="205" y="0"/>
                  </a:lnTo>
                  <a:lnTo>
                    <a:pt x="213" y="0"/>
                  </a:lnTo>
                  <a:lnTo>
                    <a:pt x="221" y="0"/>
                  </a:lnTo>
                  <a:lnTo>
                    <a:pt x="228" y="0"/>
                  </a:lnTo>
                  <a:lnTo>
                    <a:pt x="236" y="0"/>
                  </a:lnTo>
                  <a:lnTo>
                    <a:pt x="243" y="0"/>
                  </a:lnTo>
                  <a:lnTo>
                    <a:pt x="251" y="0"/>
                  </a:lnTo>
                  <a:lnTo>
                    <a:pt x="259" y="0"/>
                  </a:lnTo>
                  <a:lnTo>
                    <a:pt x="266" y="0"/>
                  </a:lnTo>
                  <a:lnTo>
                    <a:pt x="274" y="0"/>
                  </a:lnTo>
                  <a:lnTo>
                    <a:pt x="281" y="0"/>
                  </a:lnTo>
                  <a:lnTo>
                    <a:pt x="289" y="0"/>
                  </a:lnTo>
                  <a:lnTo>
                    <a:pt x="297" y="0"/>
                  </a:lnTo>
                  <a:lnTo>
                    <a:pt x="304" y="0"/>
                  </a:lnTo>
                  <a:lnTo>
                    <a:pt x="312" y="0"/>
                  </a:lnTo>
                  <a:lnTo>
                    <a:pt x="320" y="0"/>
                  </a:lnTo>
                  <a:lnTo>
                    <a:pt x="327" y="0"/>
                  </a:lnTo>
                  <a:lnTo>
                    <a:pt x="335" y="0"/>
                  </a:lnTo>
                  <a:lnTo>
                    <a:pt x="342" y="0"/>
                  </a:lnTo>
                  <a:lnTo>
                    <a:pt x="350" y="0"/>
                  </a:lnTo>
                  <a:lnTo>
                    <a:pt x="358" y="0"/>
                  </a:lnTo>
                  <a:lnTo>
                    <a:pt x="365" y="0"/>
                  </a:lnTo>
                  <a:lnTo>
                    <a:pt x="373" y="0"/>
                  </a:lnTo>
                  <a:lnTo>
                    <a:pt x="380" y="0"/>
                  </a:lnTo>
                  <a:lnTo>
                    <a:pt x="388" y="0"/>
                  </a:lnTo>
                  <a:lnTo>
                    <a:pt x="396" y="0"/>
                  </a:lnTo>
                  <a:lnTo>
                    <a:pt x="403" y="0"/>
                  </a:lnTo>
                  <a:lnTo>
                    <a:pt x="411" y="0"/>
                  </a:lnTo>
                  <a:lnTo>
                    <a:pt x="418" y="0"/>
                  </a:lnTo>
                  <a:lnTo>
                    <a:pt x="426" y="0"/>
                  </a:lnTo>
                  <a:lnTo>
                    <a:pt x="434" y="0"/>
                  </a:lnTo>
                  <a:lnTo>
                    <a:pt x="441" y="0"/>
                  </a:lnTo>
                  <a:lnTo>
                    <a:pt x="449" y="0"/>
                  </a:lnTo>
                  <a:lnTo>
                    <a:pt x="457" y="0"/>
                  </a:lnTo>
                  <a:lnTo>
                    <a:pt x="464" y="0"/>
                  </a:lnTo>
                  <a:lnTo>
                    <a:pt x="472" y="0"/>
                  </a:lnTo>
                  <a:lnTo>
                    <a:pt x="479" y="0"/>
                  </a:lnTo>
                  <a:lnTo>
                    <a:pt x="487" y="0"/>
                  </a:lnTo>
                  <a:lnTo>
                    <a:pt x="495" y="0"/>
                  </a:lnTo>
                  <a:lnTo>
                    <a:pt x="502" y="0"/>
                  </a:lnTo>
                  <a:lnTo>
                    <a:pt x="510" y="0"/>
                  </a:lnTo>
                  <a:lnTo>
                    <a:pt x="517" y="0"/>
                  </a:lnTo>
                  <a:lnTo>
                    <a:pt x="525" y="0"/>
                  </a:lnTo>
                  <a:lnTo>
                    <a:pt x="533" y="0"/>
                  </a:lnTo>
                  <a:lnTo>
                    <a:pt x="540" y="0"/>
                  </a:lnTo>
                  <a:lnTo>
                    <a:pt x="548" y="0"/>
                  </a:lnTo>
                  <a:lnTo>
                    <a:pt x="556" y="0"/>
                  </a:lnTo>
                  <a:lnTo>
                    <a:pt x="563" y="0"/>
                  </a:lnTo>
                  <a:lnTo>
                    <a:pt x="571" y="0"/>
                  </a:lnTo>
                  <a:lnTo>
                    <a:pt x="578" y="0"/>
                  </a:lnTo>
                  <a:lnTo>
                    <a:pt x="586" y="0"/>
                  </a:lnTo>
                  <a:lnTo>
                    <a:pt x="594" y="0"/>
                  </a:lnTo>
                  <a:lnTo>
                    <a:pt x="601" y="0"/>
                  </a:lnTo>
                  <a:lnTo>
                    <a:pt x="609" y="0"/>
                  </a:lnTo>
                  <a:lnTo>
                    <a:pt x="616" y="0"/>
                  </a:lnTo>
                  <a:lnTo>
                    <a:pt x="624" y="0"/>
                  </a:lnTo>
                  <a:lnTo>
                    <a:pt x="632" y="0"/>
                  </a:lnTo>
                  <a:lnTo>
                    <a:pt x="639" y="0"/>
                  </a:lnTo>
                  <a:lnTo>
                    <a:pt x="647" y="0"/>
                  </a:lnTo>
                  <a:lnTo>
                    <a:pt x="654" y="0"/>
                  </a:lnTo>
                  <a:lnTo>
                    <a:pt x="662" y="0"/>
                  </a:lnTo>
                  <a:lnTo>
                    <a:pt x="670" y="0"/>
                  </a:lnTo>
                  <a:lnTo>
                    <a:pt x="677" y="0"/>
                  </a:lnTo>
                  <a:lnTo>
                    <a:pt x="685" y="0"/>
                  </a:lnTo>
                  <a:lnTo>
                    <a:pt x="693" y="0"/>
                  </a:lnTo>
                  <a:lnTo>
                    <a:pt x="700" y="0"/>
                  </a:lnTo>
                  <a:lnTo>
                    <a:pt x="708" y="0"/>
                  </a:lnTo>
                  <a:lnTo>
                    <a:pt x="715" y="0"/>
                  </a:lnTo>
                  <a:lnTo>
                    <a:pt x="723" y="0"/>
                  </a:lnTo>
                  <a:lnTo>
                    <a:pt x="731" y="0"/>
                  </a:lnTo>
                  <a:lnTo>
                    <a:pt x="738" y="0"/>
                  </a:lnTo>
                  <a:lnTo>
                    <a:pt x="746" y="0"/>
                  </a:lnTo>
                  <a:lnTo>
                    <a:pt x="753" y="0"/>
                  </a:lnTo>
                  <a:lnTo>
                    <a:pt x="761" y="0"/>
                  </a:lnTo>
                  <a:lnTo>
                    <a:pt x="769" y="0"/>
                  </a:lnTo>
                  <a:lnTo>
                    <a:pt x="776" y="0"/>
                  </a:lnTo>
                  <a:lnTo>
                    <a:pt x="784" y="0"/>
                  </a:lnTo>
                  <a:lnTo>
                    <a:pt x="791" y="0"/>
                  </a:lnTo>
                  <a:lnTo>
                    <a:pt x="799" y="0"/>
                  </a:lnTo>
                  <a:lnTo>
                    <a:pt x="807" y="0"/>
                  </a:lnTo>
                  <a:lnTo>
                    <a:pt x="814" y="0"/>
                  </a:lnTo>
                  <a:lnTo>
                    <a:pt x="822" y="0"/>
                  </a:lnTo>
                  <a:lnTo>
                    <a:pt x="830" y="0"/>
                  </a:lnTo>
                  <a:lnTo>
                    <a:pt x="837" y="0"/>
                  </a:lnTo>
                  <a:lnTo>
                    <a:pt x="845" y="0"/>
                  </a:lnTo>
                  <a:lnTo>
                    <a:pt x="852" y="0"/>
                  </a:lnTo>
                  <a:lnTo>
                    <a:pt x="860" y="0"/>
                  </a:lnTo>
                  <a:lnTo>
                    <a:pt x="868" y="0"/>
                  </a:lnTo>
                  <a:lnTo>
                    <a:pt x="875" y="0"/>
                  </a:lnTo>
                  <a:lnTo>
                    <a:pt x="883" y="0"/>
                  </a:lnTo>
                  <a:lnTo>
                    <a:pt x="890" y="0"/>
                  </a:lnTo>
                  <a:lnTo>
                    <a:pt x="898" y="0"/>
                  </a:lnTo>
                  <a:lnTo>
                    <a:pt x="906" y="7"/>
                  </a:lnTo>
                  <a:lnTo>
                    <a:pt x="913" y="7"/>
                  </a:lnTo>
                  <a:lnTo>
                    <a:pt x="921" y="7"/>
                  </a:lnTo>
                  <a:lnTo>
                    <a:pt x="929" y="7"/>
                  </a:lnTo>
                  <a:lnTo>
                    <a:pt x="936" y="7"/>
                  </a:lnTo>
                  <a:lnTo>
                    <a:pt x="944" y="7"/>
                  </a:lnTo>
                  <a:lnTo>
                    <a:pt x="951" y="7"/>
                  </a:lnTo>
                  <a:lnTo>
                    <a:pt x="959" y="7"/>
                  </a:lnTo>
                  <a:lnTo>
                    <a:pt x="967" y="7"/>
                  </a:lnTo>
                </a:path>
              </a:pathLst>
            </a:custGeom>
            <a:noFill/>
            <a:ln w="1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208"/>
            <p:cNvSpPr>
              <a:spLocks/>
            </p:cNvSpPr>
            <p:nvPr/>
          </p:nvSpPr>
          <p:spPr bwMode="auto">
            <a:xfrm>
              <a:off x="2475" y="1130"/>
              <a:ext cx="791" cy="891"/>
            </a:xfrm>
            <a:custGeom>
              <a:avLst/>
              <a:gdLst>
                <a:gd name="T0" fmla="*/ 15 w 791"/>
                <a:gd name="T1" fmla="*/ 0 h 891"/>
                <a:gd name="T2" fmla="*/ 38 w 791"/>
                <a:gd name="T3" fmla="*/ 0 h 891"/>
                <a:gd name="T4" fmla="*/ 60 w 791"/>
                <a:gd name="T5" fmla="*/ 0 h 891"/>
                <a:gd name="T6" fmla="*/ 83 w 791"/>
                <a:gd name="T7" fmla="*/ 8 h 891"/>
                <a:gd name="T8" fmla="*/ 106 w 791"/>
                <a:gd name="T9" fmla="*/ 8 h 891"/>
                <a:gd name="T10" fmla="*/ 129 w 791"/>
                <a:gd name="T11" fmla="*/ 8 h 891"/>
                <a:gd name="T12" fmla="*/ 152 w 791"/>
                <a:gd name="T13" fmla="*/ 16 h 891"/>
                <a:gd name="T14" fmla="*/ 175 w 791"/>
                <a:gd name="T15" fmla="*/ 16 h 891"/>
                <a:gd name="T16" fmla="*/ 198 w 791"/>
                <a:gd name="T17" fmla="*/ 23 h 891"/>
                <a:gd name="T18" fmla="*/ 220 w 791"/>
                <a:gd name="T19" fmla="*/ 23 h 891"/>
                <a:gd name="T20" fmla="*/ 243 w 791"/>
                <a:gd name="T21" fmla="*/ 31 h 891"/>
                <a:gd name="T22" fmla="*/ 266 w 791"/>
                <a:gd name="T23" fmla="*/ 38 h 891"/>
                <a:gd name="T24" fmla="*/ 289 w 791"/>
                <a:gd name="T25" fmla="*/ 46 h 891"/>
                <a:gd name="T26" fmla="*/ 312 w 791"/>
                <a:gd name="T27" fmla="*/ 54 h 891"/>
                <a:gd name="T28" fmla="*/ 335 w 791"/>
                <a:gd name="T29" fmla="*/ 61 h 891"/>
                <a:gd name="T30" fmla="*/ 357 w 791"/>
                <a:gd name="T31" fmla="*/ 69 h 891"/>
                <a:gd name="T32" fmla="*/ 380 w 791"/>
                <a:gd name="T33" fmla="*/ 84 h 891"/>
                <a:gd name="T34" fmla="*/ 403 w 791"/>
                <a:gd name="T35" fmla="*/ 92 h 891"/>
                <a:gd name="T36" fmla="*/ 426 w 791"/>
                <a:gd name="T37" fmla="*/ 107 h 891"/>
                <a:gd name="T38" fmla="*/ 449 w 791"/>
                <a:gd name="T39" fmla="*/ 122 h 891"/>
                <a:gd name="T40" fmla="*/ 472 w 791"/>
                <a:gd name="T41" fmla="*/ 137 h 891"/>
                <a:gd name="T42" fmla="*/ 494 w 791"/>
                <a:gd name="T43" fmla="*/ 160 h 891"/>
                <a:gd name="T44" fmla="*/ 517 w 791"/>
                <a:gd name="T45" fmla="*/ 183 h 891"/>
                <a:gd name="T46" fmla="*/ 548 w 791"/>
                <a:gd name="T47" fmla="*/ 213 h 891"/>
                <a:gd name="T48" fmla="*/ 571 w 791"/>
                <a:gd name="T49" fmla="*/ 244 h 891"/>
                <a:gd name="T50" fmla="*/ 586 w 791"/>
                <a:gd name="T51" fmla="*/ 274 h 891"/>
                <a:gd name="T52" fmla="*/ 609 w 791"/>
                <a:gd name="T53" fmla="*/ 312 h 891"/>
                <a:gd name="T54" fmla="*/ 624 w 791"/>
                <a:gd name="T55" fmla="*/ 335 h 891"/>
                <a:gd name="T56" fmla="*/ 631 w 791"/>
                <a:gd name="T57" fmla="*/ 358 h 891"/>
                <a:gd name="T58" fmla="*/ 647 w 791"/>
                <a:gd name="T59" fmla="*/ 381 h 891"/>
                <a:gd name="T60" fmla="*/ 662 w 791"/>
                <a:gd name="T61" fmla="*/ 411 h 891"/>
                <a:gd name="T62" fmla="*/ 669 w 791"/>
                <a:gd name="T63" fmla="*/ 450 h 891"/>
                <a:gd name="T64" fmla="*/ 685 w 791"/>
                <a:gd name="T65" fmla="*/ 472 h 891"/>
                <a:gd name="T66" fmla="*/ 692 w 791"/>
                <a:gd name="T67" fmla="*/ 503 h 891"/>
                <a:gd name="T68" fmla="*/ 708 w 791"/>
                <a:gd name="T69" fmla="*/ 541 h 891"/>
                <a:gd name="T70" fmla="*/ 715 w 791"/>
                <a:gd name="T71" fmla="*/ 579 h 891"/>
                <a:gd name="T72" fmla="*/ 730 w 791"/>
                <a:gd name="T73" fmla="*/ 617 h 891"/>
                <a:gd name="T74" fmla="*/ 738 w 791"/>
                <a:gd name="T75" fmla="*/ 655 h 891"/>
                <a:gd name="T76" fmla="*/ 753 w 791"/>
                <a:gd name="T77" fmla="*/ 701 h 891"/>
                <a:gd name="T78" fmla="*/ 761 w 791"/>
                <a:gd name="T79" fmla="*/ 746 h 891"/>
                <a:gd name="T80" fmla="*/ 776 w 791"/>
                <a:gd name="T81" fmla="*/ 800 h 891"/>
                <a:gd name="T82" fmla="*/ 784 w 791"/>
                <a:gd name="T83" fmla="*/ 853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1" h="891">
                  <a:moveTo>
                    <a:pt x="0" y="0"/>
                  </a:moveTo>
                  <a:lnTo>
                    <a:pt x="7" y="0"/>
                  </a:lnTo>
                  <a:lnTo>
                    <a:pt x="15" y="0"/>
                  </a:lnTo>
                  <a:lnTo>
                    <a:pt x="22" y="0"/>
                  </a:lnTo>
                  <a:lnTo>
                    <a:pt x="30" y="0"/>
                  </a:lnTo>
                  <a:lnTo>
                    <a:pt x="38" y="0"/>
                  </a:lnTo>
                  <a:lnTo>
                    <a:pt x="45" y="0"/>
                  </a:lnTo>
                  <a:lnTo>
                    <a:pt x="53" y="0"/>
                  </a:lnTo>
                  <a:lnTo>
                    <a:pt x="60" y="0"/>
                  </a:lnTo>
                  <a:lnTo>
                    <a:pt x="68" y="8"/>
                  </a:lnTo>
                  <a:lnTo>
                    <a:pt x="76" y="8"/>
                  </a:lnTo>
                  <a:lnTo>
                    <a:pt x="83" y="8"/>
                  </a:lnTo>
                  <a:lnTo>
                    <a:pt x="91" y="8"/>
                  </a:lnTo>
                  <a:lnTo>
                    <a:pt x="99" y="8"/>
                  </a:lnTo>
                  <a:lnTo>
                    <a:pt x="106" y="8"/>
                  </a:lnTo>
                  <a:lnTo>
                    <a:pt x="114" y="8"/>
                  </a:lnTo>
                  <a:lnTo>
                    <a:pt x="121" y="8"/>
                  </a:lnTo>
                  <a:lnTo>
                    <a:pt x="129" y="8"/>
                  </a:lnTo>
                  <a:lnTo>
                    <a:pt x="137" y="16"/>
                  </a:lnTo>
                  <a:lnTo>
                    <a:pt x="144" y="16"/>
                  </a:lnTo>
                  <a:lnTo>
                    <a:pt x="152" y="16"/>
                  </a:lnTo>
                  <a:lnTo>
                    <a:pt x="159" y="16"/>
                  </a:lnTo>
                  <a:lnTo>
                    <a:pt x="167" y="16"/>
                  </a:lnTo>
                  <a:lnTo>
                    <a:pt x="175" y="16"/>
                  </a:lnTo>
                  <a:lnTo>
                    <a:pt x="182" y="16"/>
                  </a:lnTo>
                  <a:lnTo>
                    <a:pt x="190" y="23"/>
                  </a:lnTo>
                  <a:lnTo>
                    <a:pt x="198" y="23"/>
                  </a:lnTo>
                  <a:lnTo>
                    <a:pt x="205" y="23"/>
                  </a:lnTo>
                  <a:lnTo>
                    <a:pt x="213" y="23"/>
                  </a:lnTo>
                  <a:lnTo>
                    <a:pt x="220" y="23"/>
                  </a:lnTo>
                  <a:lnTo>
                    <a:pt x="228" y="31"/>
                  </a:lnTo>
                  <a:lnTo>
                    <a:pt x="236" y="31"/>
                  </a:lnTo>
                  <a:lnTo>
                    <a:pt x="243" y="31"/>
                  </a:lnTo>
                  <a:lnTo>
                    <a:pt x="251" y="31"/>
                  </a:lnTo>
                  <a:lnTo>
                    <a:pt x="258" y="38"/>
                  </a:lnTo>
                  <a:lnTo>
                    <a:pt x="266" y="38"/>
                  </a:lnTo>
                  <a:lnTo>
                    <a:pt x="274" y="38"/>
                  </a:lnTo>
                  <a:lnTo>
                    <a:pt x="281" y="38"/>
                  </a:lnTo>
                  <a:lnTo>
                    <a:pt x="289" y="46"/>
                  </a:lnTo>
                  <a:lnTo>
                    <a:pt x="296" y="46"/>
                  </a:lnTo>
                  <a:lnTo>
                    <a:pt x="304" y="46"/>
                  </a:lnTo>
                  <a:lnTo>
                    <a:pt x="312" y="54"/>
                  </a:lnTo>
                  <a:lnTo>
                    <a:pt x="319" y="54"/>
                  </a:lnTo>
                  <a:lnTo>
                    <a:pt x="327" y="54"/>
                  </a:lnTo>
                  <a:lnTo>
                    <a:pt x="335" y="61"/>
                  </a:lnTo>
                  <a:lnTo>
                    <a:pt x="342" y="61"/>
                  </a:lnTo>
                  <a:lnTo>
                    <a:pt x="350" y="69"/>
                  </a:lnTo>
                  <a:lnTo>
                    <a:pt x="357" y="69"/>
                  </a:lnTo>
                  <a:lnTo>
                    <a:pt x="365" y="69"/>
                  </a:lnTo>
                  <a:lnTo>
                    <a:pt x="373" y="76"/>
                  </a:lnTo>
                  <a:lnTo>
                    <a:pt x="380" y="84"/>
                  </a:lnTo>
                  <a:lnTo>
                    <a:pt x="388" y="84"/>
                  </a:lnTo>
                  <a:lnTo>
                    <a:pt x="395" y="92"/>
                  </a:lnTo>
                  <a:lnTo>
                    <a:pt x="403" y="92"/>
                  </a:lnTo>
                  <a:lnTo>
                    <a:pt x="411" y="99"/>
                  </a:lnTo>
                  <a:lnTo>
                    <a:pt x="418" y="99"/>
                  </a:lnTo>
                  <a:lnTo>
                    <a:pt x="426" y="107"/>
                  </a:lnTo>
                  <a:lnTo>
                    <a:pt x="433" y="114"/>
                  </a:lnTo>
                  <a:lnTo>
                    <a:pt x="441" y="114"/>
                  </a:lnTo>
                  <a:lnTo>
                    <a:pt x="449" y="122"/>
                  </a:lnTo>
                  <a:lnTo>
                    <a:pt x="456" y="130"/>
                  </a:lnTo>
                  <a:lnTo>
                    <a:pt x="464" y="137"/>
                  </a:lnTo>
                  <a:lnTo>
                    <a:pt x="472" y="137"/>
                  </a:lnTo>
                  <a:lnTo>
                    <a:pt x="479" y="145"/>
                  </a:lnTo>
                  <a:lnTo>
                    <a:pt x="487" y="153"/>
                  </a:lnTo>
                  <a:lnTo>
                    <a:pt x="494" y="160"/>
                  </a:lnTo>
                  <a:lnTo>
                    <a:pt x="502" y="168"/>
                  </a:lnTo>
                  <a:lnTo>
                    <a:pt x="510" y="175"/>
                  </a:lnTo>
                  <a:lnTo>
                    <a:pt x="517" y="183"/>
                  </a:lnTo>
                  <a:lnTo>
                    <a:pt x="525" y="191"/>
                  </a:lnTo>
                  <a:lnTo>
                    <a:pt x="532" y="198"/>
                  </a:lnTo>
                  <a:lnTo>
                    <a:pt x="548" y="213"/>
                  </a:lnTo>
                  <a:lnTo>
                    <a:pt x="548" y="221"/>
                  </a:lnTo>
                  <a:lnTo>
                    <a:pt x="555" y="229"/>
                  </a:lnTo>
                  <a:lnTo>
                    <a:pt x="571" y="244"/>
                  </a:lnTo>
                  <a:lnTo>
                    <a:pt x="571" y="252"/>
                  </a:lnTo>
                  <a:lnTo>
                    <a:pt x="586" y="267"/>
                  </a:lnTo>
                  <a:lnTo>
                    <a:pt x="586" y="274"/>
                  </a:lnTo>
                  <a:lnTo>
                    <a:pt x="601" y="290"/>
                  </a:lnTo>
                  <a:lnTo>
                    <a:pt x="601" y="305"/>
                  </a:lnTo>
                  <a:lnTo>
                    <a:pt x="609" y="312"/>
                  </a:lnTo>
                  <a:lnTo>
                    <a:pt x="616" y="320"/>
                  </a:lnTo>
                  <a:lnTo>
                    <a:pt x="616" y="328"/>
                  </a:lnTo>
                  <a:lnTo>
                    <a:pt x="624" y="335"/>
                  </a:lnTo>
                  <a:lnTo>
                    <a:pt x="624" y="343"/>
                  </a:lnTo>
                  <a:lnTo>
                    <a:pt x="631" y="351"/>
                  </a:lnTo>
                  <a:lnTo>
                    <a:pt x="631" y="358"/>
                  </a:lnTo>
                  <a:lnTo>
                    <a:pt x="639" y="366"/>
                  </a:lnTo>
                  <a:lnTo>
                    <a:pt x="639" y="373"/>
                  </a:lnTo>
                  <a:lnTo>
                    <a:pt x="647" y="381"/>
                  </a:lnTo>
                  <a:lnTo>
                    <a:pt x="647" y="396"/>
                  </a:lnTo>
                  <a:lnTo>
                    <a:pt x="654" y="404"/>
                  </a:lnTo>
                  <a:lnTo>
                    <a:pt x="662" y="411"/>
                  </a:lnTo>
                  <a:lnTo>
                    <a:pt x="662" y="427"/>
                  </a:lnTo>
                  <a:lnTo>
                    <a:pt x="669" y="434"/>
                  </a:lnTo>
                  <a:lnTo>
                    <a:pt x="669" y="450"/>
                  </a:lnTo>
                  <a:lnTo>
                    <a:pt x="677" y="457"/>
                  </a:lnTo>
                  <a:lnTo>
                    <a:pt x="677" y="465"/>
                  </a:lnTo>
                  <a:lnTo>
                    <a:pt x="685" y="472"/>
                  </a:lnTo>
                  <a:lnTo>
                    <a:pt x="685" y="488"/>
                  </a:lnTo>
                  <a:lnTo>
                    <a:pt x="692" y="495"/>
                  </a:lnTo>
                  <a:lnTo>
                    <a:pt x="692" y="503"/>
                  </a:lnTo>
                  <a:lnTo>
                    <a:pt x="700" y="510"/>
                  </a:lnTo>
                  <a:lnTo>
                    <a:pt x="700" y="533"/>
                  </a:lnTo>
                  <a:lnTo>
                    <a:pt x="708" y="541"/>
                  </a:lnTo>
                  <a:lnTo>
                    <a:pt x="708" y="556"/>
                  </a:lnTo>
                  <a:lnTo>
                    <a:pt x="715" y="564"/>
                  </a:lnTo>
                  <a:lnTo>
                    <a:pt x="715" y="579"/>
                  </a:lnTo>
                  <a:lnTo>
                    <a:pt x="723" y="587"/>
                  </a:lnTo>
                  <a:lnTo>
                    <a:pt x="723" y="602"/>
                  </a:lnTo>
                  <a:lnTo>
                    <a:pt x="730" y="617"/>
                  </a:lnTo>
                  <a:lnTo>
                    <a:pt x="730" y="632"/>
                  </a:lnTo>
                  <a:lnTo>
                    <a:pt x="738" y="647"/>
                  </a:lnTo>
                  <a:lnTo>
                    <a:pt x="738" y="655"/>
                  </a:lnTo>
                  <a:lnTo>
                    <a:pt x="746" y="670"/>
                  </a:lnTo>
                  <a:lnTo>
                    <a:pt x="746" y="686"/>
                  </a:lnTo>
                  <a:lnTo>
                    <a:pt x="753" y="701"/>
                  </a:lnTo>
                  <a:lnTo>
                    <a:pt x="753" y="708"/>
                  </a:lnTo>
                  <a:lnTo>
                    <a:pt x="761" y="724"/>
                  </a:lnTo>
                  <a:lnTo>
                    <a:pt x="761" y="746"/>
                  </a:lnTo>
                  <a:lnTo>
                    <a:pt x="768" y="762"/>
                  </a:lnTo>
                  <a:lnTo>
                    <a:pt x="768" y="785"/>
                  </a:lnTo>
                  <a:lnTo>
                    <a:pt x="776" y="800"/>
                  </a:lnTo>
                  <a:lnTo>
                    <a:pt x="776" y="807"/>
                  </a:lnTo>
                  <a:lnTo>
                    <a:pt x="784" y="823"/>
                  </a:lnTo>
                  <a:lnTo>
                    <a:pt x="784" y="853"/>
                  </a:lnTo>
                  <a:lnTo>
                    <a:pt x="791" y="861"/>
                  </a:lnTo>
                  <a:lnTo>
                    <a:pt x="791" y="891"/>
                  </a:lnTo>
                </a:path>
              </a:pathLst>
            </a:custGeom>
            <a:noFill/>
            <a:ln w="1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209"/>
            <p:cNvSpPr>
              <a:spLocks/>
            </p:cNvSpPr>
            <p:nvPr/>
          </p:nvSpPr>
          <p:spPr bwMode="auto">
            <a:xfrm>
              <a:off x="3266" y="2021"/>
              <a:ext cx="175" cy="1447"/>
            </a:xfrm>
            <a:custGeom>
              <a:avLst/>
              <a:gdLst>
                <a:gd name="T0" fmla="*/ 0 w 175"/>
                <a:gd name="T1" fmla="*/ 0 h 1447"/>
                <a:gd name="T2" fmla="*/ 8 w 175"/>
                <a:gd name="T3" fmla="*/ 15 h 1447"/>
                <a:gd name="T4" fmla="*/ 8 w 175"/>
                <a:gd name="T5" fmla="*/ 31 h 1447"/>
                <a:gd name="T6" fmla="*/ 16 w 175"/>
                <a:gd name="T7" fmla="*/ 46 h 1447"/>
                <a:gd name="T8" fmla="*/ 16 w 175"/>
                <a:gd name="T9" fmla="*/ 76 h 1447"/>
                <a:gd name="T10" fmla="*/ 23 w 175"/>
                <a:gd name="T11" fmla="*/ 92 h 1447"/>
                <a:gd name="T12" fmla="*/ 23 w 175"/>
                <a:gd name="T13" fmla="*/ 107 h 1447"/>
                <a:gd name="T14" fmla="*/ 31 w 175"/>
                <a:gd name="T15" fmla="*/ 122 h 1447"/>
                <a:gd name="T16" fmla="*/ 31 w 175"/>
                <a:gd name="T17" fmla="*/ 160 h 1447"/>
                <a:gd name="T18" fmla="*/ 38 w 175"/>
                <a:gd name="T19" fmla="*/ 175 h 1447"/>
                <a:gd name="T20" fmla="*/ 38 w 175"/>
                <a:gd name="T21" fmla="*/ 213 h 1447"/>
                <a:gd name="T22" fmla="*/ 46 w 175"/>
                <a:gd name="T23" fmla="*/ 236 h 1447"/>
                <a:gd name="T24" fmla="*/ 46 w 175"/>
                <a:gd name="T25" fmla="*/ 251 h 1447"/>
                <a:gd name="T26" fmla="*/ 54 w 175"/>
                <a:gd name="T27" fmla="*/ 274 h 1447"/>
                <a:gd name="T28" fmla="*/ 54 w 175"/>
                <a:gd name="T29" fmla="*/ 312 h 1447"/>
                <a:gd name="T30" fmla="*/ 61 w 175"/>
                <a:gd name="T31" fmla="*/ 335 h 1447"/>
                <a:gd name="T32" fmla="*/ 61 w 175"/>
                <a:gd name="T33" fmla="*/ 373 h 1447"/>
                <a:gd name="T34" fmla="*/ 69 w 175"/>
                <a:gd name="T35" fmla="*/ 396 h 1447"/>
                <a:gd name="T36" fmla="*/ 69 w 175"/>
                <a:gd name="T37" fmla="*/ 419 h 1447"/>
                <a:gd name="T38" fmla="*/ 76 w 175"/>
                <a:gd name="T39" fmla="*/ 442 h 1447"/>
                <a:gd name="T40" fmla="*/ 76 w 175"/>
                <a:gd name="T41" fmla="*/ 487 h 1447"/>
                <a:gd name="T42" fmla="*/ 84 w 175"/>
                <a:gd name="T43" fmla="*/ 510 h 1447"/>
                <a:gd name="T44" fmla="*/ 84 w 175"/>
                <a:gd name="T45" fmla="*/ 533 h 1447"/>
                <a:gd name="T46" fmla="*/ 92 w 175"/>
                <a:gd name="T47" fmla="*/ 548 h 1447"/>
                <a:gd name="T48" fmla="*/ 92 w 175"/>
                <a:gd name="T49" fmla="*/ 602 h 1447"/>
                <a:gd name="T50" fmla="*/ 99 w 175"/>
                <a:gd name="T51" fmla="*/ 617 h 1447"/>
                <a:gd name="T52" fmla="*/ 99 w 175"/>
                <a:gd name="T53" fmla="*/ 663 h 1447"/>
                <a:gd name="T54" fmla="*/ 107 w 175"/>
                <a:gd name="T55" fmla="*/ 701 h 1447"/>
                <a:gd name="T56" fmla="*/ 107 w 175"/>
                <a:gd name="T57" fmla="*/ 716 h 1447"/>
                <a:gd name="T58" fmla="*/ 114 w 175"/>
                <a:gd name="T59" fmla="*/ 746 h 1447"/>
                <a:gd name="T60" fmla="*/ 114 w 175"/>
                <a:gd name="T61" fmla="*/ 807 h 1447"/>
                <a:gd name="T62" fmla="*/ 122 w 175"/>
                <a:gd name="T63" fmla="*/ 838 h 1447"/>
                <a:gd name="T64" fmla="*/ 122 w 175"/>
                <a:gd name="T65" fmla="*/ 891 h 1447"/>
                <a:gd name="T66" fmla="*/ 130 w 175"/>
                <a:gd name="T67" fmla="*/ 929 h 1447"/>
                <a:gd name="T68" fmla="*/ 130 w 175"/>
                <a:gd name="T69" fmla="*/ 952 h 1447"/>
                <a:gd name="T70" fmla="*/ 137 w 175"/>
                <a:gd name="T71" fmla="*/ 960 h 1447"/>
                <a:gd name="T72" fmla="*/ 137 w 175"/>
                <a:gd name="T73" fmla="*/ 1028 h 1447"/>
                <a:gd name="T74" fmla="*/ 145 w 175"/>
                <a:gd name="T75" fmla="*/ 1043 h 1447"/>
                <a:gd name="T76" fmla="*/ 145 w 175"/>
                <a:gd name="T77" fmla="*/ 1059 h 1447"/>
                <a:gd name="T78" fmla="*/ 153 w 175"/>
                <a:gd name="T79" fmla="*/ 1074 h 1447"/>
                <a:gd name="T80" fmla="*/ 153 w 175"/>
                <a:gd name="T81" fmla="*/ 1218 h 1447"/>
                <a:gd name="T82" fmla="*/ 160 w 175"/>
                <a:gd name="T83" fmla="*/ 1272 h 1447"/>
                <a:gd name="T84" fmla="*/ 160 w 175"/>
                <a:gd name="T85" fmla="*/ 1333 h 1447"/>
                <a:gd name="T86" fmla="*/ 168 w 175"/>
                <a:gd name="T87" fmla="*/ 1447 h 1447"/>
                <a:gd name="T88" fmla="*/ 175 w 175"/>
                <a:gd name="T89" fmla="*/ 1447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5" h="1447">
                  <a:moveTo>
                    <a:pt x="0" y="0"/>
                  </a:moveTo>
                  <a:lnTo>
                    <a:pt x="8" y="15"/>
                  </a:lnTo>
                  <a:lnTo>
                    <a:pt x="8" y="31"/>
                  </a:lnTo>
                  <a:lnTo>
                    <a:pt x="16" y="46"/>
                  </a:lnTo>
                  <a:lnTo>
                    <a:pt x="16" y="76"/>
                  </a:lnTo>
                  <a:lnTo>
                    <a:pt x="23" y="92"/>
                  </a:lnTo>
                  <a:lnTo>
                    <a:pt x="23" y="107"/>
                  </a:lnTo>
                  <a:lnTo>
                    <a:pt x="31" y="122"/>
                  </a:lnTo>
                  <a:lnTo>
                    <a:pt x="31" y="160"/>
                  </a:lnTo>
                  <a:lnTo>
                    <a:pt x="38" y="175"/>
                  </a:lnTo>
                  <a:lnTo>
                    <a:pt x="38" y="213"/>
                  </a:lnTo>
                  <a:lnTo>
                    <a:pt x="46" y="236"/>
                  </a:lnTo>
                  <a:lnTo>
                    <a:pt x="46" y="251"/>
                  </a:lnTo>
                  <a:lnTo>
                    <a:pt x="54" y="274"/>
                  </a:lnTo>
                  <a:lnTo>
                    <a:pt x="54" y="312"/>
                  </a:lnTo>
                  <a:lnTo>
                    <a:pt x="61" y="335"/>
                  </a:lnTo>
                  <a:lnTo>
                    <a:pt x="61" y="373"/>
                  </a:lnTo>
                  <a:lnTo>
                    <a:pt x="69" y="396"/>
                  </a:lnTo>
                  <a:lnTo>
                    <a:pt x="69" y="419"/>
                  </a:lnTo>
                  <a:lnTo>
                    <a:pt x="76" y="442"/>
                  </a:lnTo>
                  <a:lnTo>
                    <a:pt x="76" y="487"/>
                  </a:lnTo>
                  <a:lnTo>
                    <a:pt x="84" y="510"/>
                  </a:lnTo>
                  <a:lnTo>
                    <a:pt x="84" y="533"/>
                  </a:lnTo>
                  <a:lnTo>
                    <a:pt x="92" y="548"/>
                  </a:lnTo>
                  <a:lnTo>
                    <a:pt x="92" y="602"/>
                  </a:lnTo>
                  <a:lnTo>
                    <a:pt x="99" y="617"/>
                  </a:lnTo>
                  <a:lnTo>
                    <a:pt x="99" y="663"/>
                  </a:lnTo>
                  <a:lnTo>
                    <a:pt x="107" y="701"/>
                  </a:lnTo>
                  <a:lnTo>
                    <a:pt x="107" y="716"/>
                  </a:lnTo>
                  <a:lnTo>
                    <a:pt x="114" y="746"/>
                  </a:lnTo>
                  <a:lnTo>
                    <a:pt x="114" y="807"/>
                  </a:lnTo>
                  <a:lnTo>
                    <a:pt x="122" y="838"/>
                  </a:lnTo>
                  <a:lnTo>
                    <a:pt x="122" y="891"/>
                  </a:lnTo>
                  <a:lnTo>
                    <a:pt x="130" y="929"/>
                  </a:lnTo>
                  <a:lnTo>
                    <a:pt x="130" y="952"/>
                  </a:lnTo>
                  <a:lnTo>
                    <a:pt x="137" y="960"/>
                  </a:lnTo>
                  <a:lnTo>
                    <a:pt x="137" y="1028"/>
                  </a:lnTo>
                  <a:lnTo>
                    <a:pt x="145" y="1043"/>
                  </a:lnTo>
                  <a:lnTo>
                    <a:pt x="145" y="1059"/>
                  </a:lnTo>
                  <a:lnTo>
                    <a:pt x="153" y="1074"/>
                  </a:lnTo>
                  <a:lnTo>
                    <a:pt x="153" y="1218"/>
                  </a:lnTo>
                  <a:lnTo>
                    <a:pt x="160" y="1272"/>
                  </a:lnTo>
                  <a:lnTo>
                    <a:pt x="160" y="1333"/>
                  </a:lnTo>
                  <a:lnTo>
                    <a:pt x="168" y="1447"/>
                  </a:lnTo>
                  <a:lnTo>
                    <a:pt x="175" y="1447"/>
                  </a:lnTo>
                </a:path>
              </a:pathLst>
            </a:custGeom>
            <a:noFill/>
            <a:ln w="1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210"/>
            <p:cNvSpPr>
              <a:spLocks noChangeArrowheads="1"/>
            </p:cNvSpPr>
            <p:nvPr/>
          </p:nvSpPr>
          <p:spPr bwMode="auto">
            <a:xfrm>
              <a:off x="973" y="881"/>
              <a:ext cx="237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CCDF of Normal Symbol Power Ratio</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17" name="Rectangle 211"/>
            <p:cNvSpPr>
              <a:spLocks noChangeArrowheads="1"/>
            </p:cNvSpPr>
            <p:nvPr/>
          </p:nvSpPr>
          <p:spPr bwMode="auto">
            <a:xfrm>
              <a:off x="1600" y="3879"/>
              <a:ext cx="108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Power Ratio [dB]</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18" name="Rectangle 212"/>
            <p:cNvSpPr>
              <a:spLocks noChangeArrowheads="1"/>
            </p:cNvSpPr>
            <p:nvPr/>
          </p:nvSpPr>
          <p:spPr bwMode="auto">
            <a:xfrm rot="16200000">
              <a:off x="-123" y="2336"/>
              <a:ext cx="4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CCDF</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19" name="Rectangle 213"/>
            <p:cNvSpPr>
              <a:spLocks noChangeArrowheads="1"/>
            </p:cNvSpPr>
            <p:nvPr/>
          </p:nvSpPr>
          <p:spPr bwMode="auto">
            <a:xfrm>
              <a:off x="472" y="3689"/>
              <a:ext cx="6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Rectangle 214"/>
            <p:cNvSpPr>
              <a:spLocks noChangeArrowheads="1"/>
            </p:cNvSpPr>
            <p:nvPr/>
          </p:nvSpPr>
          <p:spPr bwMode="auto">
            <a:xfrm>
              <a:off x="3784" y="1077"/>
              <a:ext cx="6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Rectangle 215"/>
            <p:cNvSpPr>
              <a:spLocks noChangeArrowheads="1"/>
            </p:cNvSpPr>
            <p:nvPr/>
          </p:nvSpPr>
          <p:spPr bwMode="auto">
            <a:xfrm>
              <a:off x="655" y="1343"/>
              <a:ext cx="716" cy="1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Rectangle 216"/>
            <p:cNvSpPr>
              <a:spLocks noChangeArrowheads="1"/>
            </p:cNvSpPr>
            <p:nvPr/>
          </p:nvSpPr>
          <p:spPr bwMode="auto">
            <a:xfrm>
              <a:off x="655" y="1343"/>
              <a:ext cx="716" cy="145"/>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77" name="Rectangle 227"/>
            <p:cNvSpPr>
              <a:spLocks noChangeArrowheads="1"/>
            </p:cNvSpPr>
            <p:nvPr/>
          </p:nvSpPr>
          <p:spPr bwMode="auto">
            <a:xfrm>
              <a:off x="1123" y="1323"/>
              <a:ext cx="4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Normal</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32978" name="Line 228"/>
            <p:cNvSpPr>
              <a:spLocks noChangeShapeType="1"/>
            </p:cNvSpPr>
            <p:nvPr/>
          </p:nvSpPr>
          <p:spPr bwMode="auto">
            <a:xfrm>
              <a:off x="716" y="1412"/>
              <a:ext cx="305" cy="0"/>
            </a:xfrm>
            <a:prstGeom prst="line">
              <a:avLst/>
            </a:prstGeom>
            <a:noFill/>
            <a:ln w="254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3117" name="正方形/長方形 33116"/>
          <p:cNvSpPr/>
          <p:nvPr/>
        </p:nvSpPr>
        <p:spPr bwMode="auto">
          <a:xfrm>
            <a:off x="1350218" y="2084389"/>
            <a:ext cx="1720849" cy="338138"/>
          </a:xfrm>
          <a:prstGeom prst="rect">
            <a:avLst/>
          </a:prstGeom>
          <a:noFill/>
          <a:ln w="25400" cap="flat" cmpd="sng" algn="ctr">
            <a:solidFill>
              <a:srgbClr val="00000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3200" b="1" i="0" u="none" strike="noStrike" cap="none" normalizeH="0" baseline="0" smtClean="0">
              <a:ln>
                <a:noFill/>
              </a:ln>
              <a:solidFill>
                <a:schemeClr val="tx2"/>
              </a:solidFill>
              <a:effectLst/>
              <a:latin typeface="Times New Roman" pitchFamily="18" charset="0"/>
            </a:endParaRPr>
          </a:p>
        </p:txBody>
      </p:sp>
      <p:cxnSp>
        <p:nvCxnSpPr>
          <p:cNvPr id="33119" name="直線コネクタ 33118"/>
          <p:cNvCxnSpPr/>
          <p:nvPr/>
        </p:nvCxnSpPr>
        <p:spPr bwMode="auto">
          <a:xfrm>
            <a:off x="1072405" y="4116579"/>
            <a:ext cx="5299869" cy="25400"/>
          </a:xfrm>
          <a:prstGeom prst="line">
            <a:avLst/>
          </a:prstGeom>
          <a:noFill/>
          <a:ln w="38100" cap="flat" cmpd="sng" algn="ctr">
            <a:solidFill>
              <a:srgbClr val="FF0000"/>
            </a:solidFill>
            <a:prstDash val="dash"/>
            <a:round/>
            <a:headEnd type="none" w="med" len="med"/>
            <a:tailEnd type="none" w="med" len="med"/>
          </a:ln>
          <a:effectLst/>
        </p:spPr>
      </p:cxnSp>
      <p:cxnSp>
        <p:nvCxnSpPr>
          <p:cNvPr id="33122" name="直線矢印コネクタ 33121"/>
          <p:cNvCxnSpPr/>
          <p:nvPr/>
        </p:nvCxnSpPr>
        <p:spPr bwMode="auto">
          <a:xfrm>
            <a:off x="5624180" y="4149080"/>
            <a:ext cx="0" cy="1825625"/>
          </a:xfrm>
          <a:prstGeom prst="straightConnector1">
            <a:avLst/>
          </a:prstGeom>
          <a:noFill/>
          <a:ln w="38100" cap="flat" cmpd="sng" algn="ctr">
            <a:solidFill>
              <a:srgbClr val="FF0000"/>
            </a:solidFill>
            <a:prstDash val="solid"/>
            <a:round/>
            <a:headEnd type="none" w="med" len="med"/>
            <a:tailEnd type="stealth"/>
          </a:ln>
          <a:effectLst/>
        </p:spPr>
      </p:cxnSp>
      <p:sp>
        <p:nvSpPr>
          <p:cNvPr id="458" name="Rectangle 211"/>
          <p:cNvSpPr>
            <a:spLocks noChangeArrowheads="1"/>
          </p:cNvSpPr>
          <p:nvPr/>
        </p:nvSpPr>
        <p:spPr bwMode="auto">
          <a:xfrm>
            <a:off x="5277829" y="6152473"/>
            <a:ext cx="6283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dirty="0" smtClean="0">
                <a:solidFill>
                  <a:srgbClr val="FF0000"/>
                </a:solidFill>
                <a:ea typeface="MS UI Gothic" pitchFamily="50" charset="-128"/>
                <a:cs typeface="Times New Roman" pitchFamily="18" charset="0"/>
              </a:rPr>
              <a:t>9.6</a:t>
            </a:r>
            <a:r>
              <a:rPr kumimoji="1" lang="ja-JP" altLang="ja-JP" sz="1800" i="0" u="none" strike="noStrike" cap="none" normalizeH="0" baseline="0" dirty="0" smtClean="0">
                <a:ln>
                  <a:noFill/>
                </a:ln>
                <a:solidFill>
                  <a:srgbClr val="FF0000"/>
                </a:solidFill>
                <a:effectLst/>
                <a:ea typeface="MS UI Gothic" pitchFamily="50" charset="-128"/>
                <a:cs typeface="Times New Roman" pitchFamily="18" charset="0"/>
              </a:rPr>
              <a:t> dB</a:t>
            </a:r>
            <a:endParaRPr kumimoji="1" lang="ja-JP" altLang="ja-JP" sz="1800" i="0" u="none" strike="noStrike" cap="none" normalizeH="0" baseline="0" dirty="0" smtClean="0">
              <a:ln>
                <a:noFill/>
              </a:ln>
              <a:solidFill>
                <a:srgbClr val="FF0000"/>
              </a:solidFill>
              <a:effectLst/>
              <a:ea typeface="ＭＳ Ｐゴシック" pitchFamily="50" charset="-128"/>
              <a:cs typeface="Times New Roman" pitchFamily="18" charset="0"/>
            </a:endParaRPr>
          </a:p>
        </p:txBody>
      </p:sp>
      <mc:AlternateContent xmlns:mc="http://schemas.openxmlformats.org/markup-compatibility/2006" xmlns:a14="http://schemas.microsoft.com/office/drawing/2010/main">
        <mc:Choice Requires="a14">
          <p:sp>
            <p:nvSpPr>
              <p:cNvPr id="459" name="Rectangle 211"/>
              <p:cNvSpPr>
                <a:spLocks noChangeArrowheads="1"/>
              </p:cNvSpPr>
              <p:nvPr/>
            </p:nvSpPr>
            <p:spPr bwMode="auto">
              <a:xfrm>
                <a:off x="1276408" y="3718944"/>
                <a:ext cx="565796" cy="2825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14:m>
                  <m:oMathPara xmlns:m="http://schemas.openxmlformats.org/officeDocument/2006/math">
                    <m:oMathParaPr>
                      <m:jc m:val="centerGroup"/>
                    </m:oMathParaPr>
                    <m:oMath xmlns:m="http://schemas.openxmlformats.org/officeDocument/2006/math">
                      <m:sSup>
                        <m:sSupPr>
                          <m:ctrlPr>
                            <a:rPr lang="en-US" altLang="ja-JP" sz="1800" i="1" smtClean="0">
                              <a:solidFill>
                                <a:srgbClr val="FF0000"/>
                              </a:solidFill>
                              <a:latin typeface="Cambria Math"/>
                            </a:rPr>
                          </m:ctrlPr>
                        </m:sSupPr>
                        <m:e>
                          <m:r>
                            <a:rPr lang="en-US" altLang="ja-JP" sz="1800" i="1">
                              <a:solidFill>
                                <a:srgbClr val="FF0000"/>
                              </a:solidFill>
                              <a:latin typeface="Cambria Math"/>
                            </a:rPr>
                            <m:t>𝟏𝟎</m:t>
                          </m:r>
                        </m:e>
                        <m:sup>
                          <m:r>
                            <a:rPr lang="en-US" altLang="ja-JP" sz="1800" i="1">
                              <a:solidFill>
                                <a:srgbClr val="FF0000"/>
                              </a:solidFill>
                              <a:latin typeface="Cambria Math"/>
                            </a:rPr>
                            <m:t>−</m:t>
                          </m:r>
                          <m:r>
                            <a:rPr lang="en-US" altLang="ja-JP" sz="1800" i="1">
                              <a:solidFill>
                                <a:srgbClr val="FF0000"/>
                              </a:solidFill>
                              <a:latin typeface="Cambria Math"/>
                            </a:rPr>
                            <m:t>𝟒</m:t>
                          </m:r>
                        </m:sup>
                      </m:sSup>
                    </m:oMath>
                  </m:oMathPara>
                </a14:m>
                <a:endParaRPr kumimoji="1" lang="ja-JP" altLang="ja-JP" sz="1800" i="0" u="none" strike="noStrike" cap="none" normalizeH="0" baseline="0" dirty="0" smtClean="0">
                  <a:ln>
                    <a:noFill/>
                  </a:ln>
                  <a:solidFill>
                    <a:srgbClr val="FF0000"/>
                  </a:solidFill>
                  <a:effectLst/>
                  <a:ea typeface="ＭＳ Ｐゴシック" pitchFamily="50" charset="-128"/>
                  <a:cs typeface="Times New Roman" pitchFamily="18" charset="0"/>
                </a:endParaRPr>
              </a:p>
            </p:txBody>
          </p:sp>
        </mc:Choice>
        <mc:Fallback xmlns="">
          <p:sp>
            <p:nvSpPr>
              <p:cNvPr id="459" name="Rectangle 211"/>
              <p:cNvSpPr>
                <a:spLocks noRot="1" noChangeAspect="1" noMove="1" noResize="1" noEditPoints="1" noAdjustHandles="1" noChangeArrowheads="1" noChangeShapeType="1" noTextEdit="1"/>
              </p:cNvSpPr>
              <p:nvPr/>
            </p:nvSpPr>
            <p:spPr bwMode="auto">
              <a:xfrm>
                <a:off x="1276408" y="3718944"/>
                <a:ext cx="565796" cy="282513"/>
              </a:xfrm>
              <a:prstGeom prst="rect">
                <a:avLst/>
              </a:prstGeom>
              <a:blipFill rotWithShape="1">
                <a:blip r:embed="rId3"/>
                <a:stretch>
                  <a:fillRect l="-8602" r="-5376" b="-108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Tree>
    <p:extLst>
      <p:ext uri="{BB962C8B-B14F-4D97-AF65-F5344CB8AC3E}">
        <p14:creationId xmlns:p14="http://schemas.microsoft.com/office/powerpoint/2010/main" val="1995629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43010" name="フッター プレースホルダー 3"/>
          <p:cNvSpPr>
            <a:spLocks noGrp="1"/>
          </p:cNvSpPr>
          <p:nvPr>
            <p:ph type="ftr" sz="quarter" idx="11"/>
          </p:nvPr>
        </p:nvSpPr>
        <p:spPr>
          <a:noFill/>
        </p:spPr>
        <p:txBody>
          <a:bodyPr/>
          <a:lstStyle/>
          <a:p>
            <a:r>
              <a:rPr lang="en-US" altLang="ja-JP" smtClean="0">
                <a:ea typeface="ＭＳ Ｐゴシック" charset="-128"/>
              </a:rPr>
              <a:t>Keat-Beng Toh, Hitachi Kokusai Electric</a:t>
            </a:r>
          </a:p>
        </p:txBody>
      </p:sp>
      <p:sp>
        <p:nvSpPr>
          <p:cNvPr id="43011" name="スライド番号プレースホルダー 4"/>
          <p:cNvSpPr>
            <a:spLocks noGrp="1"/>
          </p:cNvSpPr>
          <p:nvPr>
            <p:ph type="sldNum" sz="quarter" idx="12"/>
          </p:nvPr>
        </p:nvSpPr>
        <p:spPr>
          <a:xfrm>
            <a:off x="4357688" y="6475413"/>
            <a:ext cx="504825" cy="182562"/>
          </a:xfrm>
          <a:noFill/>
        </p:spPr>
        <p:txBody>
          <a:bodyPr/>
          <a:lstStyle/>
          <a:p>
            <a:r>
              <a:rPr lang="en-US" altLang="ja-JP" smtClean="0">
                <a:ea typeface="ＭＳ Ｐゴシック" charset="-128"/>
              </a:rPr>
              <a:t>Slide </a:t>
            </a:r>
            <a:fld id="{99A56ABE-D56B-4585-A47B-3488116D00C4}" type="slidenum">
              <a:rPr lang="en-US" altLang="ja-JP" smtClean="0">
                <a:ea typeface="ＭＳ Ｐゴシック" charset="-128"/>
              </a:rPr>
              <a:pPr/>
              <a:t>13</a:t>
            </a:fld>
            <a:endParaRPr lang="en-US" altLang="ja-JP" smtClean="0">
              <a:ea typeface="ＭＳ Ｐゴシック" charset="-128"/>
            </a:endParaRPr>
          </a:p>
        </p:txBody>
      </p:sp>
      <p:sp>
        <p:nvSpPr>
          <p:cNvPr id="43012" name="タイトル 5"/>
          <p:cNvSpPr>
            <a:spLocks noGrp="1"/>
          </p:cNvSpPr>
          <p:nvPr>
            <p:ph type="title"/>
          </p:nvPr>
        </p:nvSpPr>
        <p:spPr/>
        <p:txBody>
          <a:bodyPr/>
          <a:lstStyle/>
          <a:p>
            <a:pPr eaLnBrk="1" hangingPunct="1"/>
            <a:r>
              <a:rPr lang="en-US" altLang="ja-JP" smtClean="0">
                <a:solidFill>
                  <a:srgbClr val="000000"/>
                </a:solidFill>
                <a:ea typeface="ＭＳ Ｐゴシック" charset="-128"/>
              </a:rPr>
              <a:t>Simulation Model (SCH Symbol)</a:t>
            </a:r>
            <a:endParaRPr lang="ja-JP" altLang="en-US" sz="2400" smtClean="0">
              <a:ea typeface="ＭＳ Ｐゴシック" charset="-128"/>
            </a:endParaRPr>
          </a:p>
        </p:txBody>
      </p:sp>
      <p:sp>
        <p:nvSpPr>
          <p:cNvPr id="32" name="Rectangle 4" descr="右上がり対角線"/>
          <p:cNvSpPr>
            <a:spLocks noChangeArrowheads="1"/>
          </p:cNvSpPr>
          <p:nvPr/>
        </p:nvSpPr>
        <p:spPr bwMode="auto">
          <a:xfrm>
            <a:off x="542925" y="1987550"/>
            <a:ext cx="1304925" cy="719138"/>
          </a:xfrm>
          <a:prstGeom prst="rect">
            <a:avLst/>
          </a:prstGeom>
          <a:pattFill prst="ltUpDiag">
            <a:fgClr>
              <a:srgbClr val="00CCFF"/>
            </a:fgClr>
            <a:bgClr>
              <a:srgbClr val="FFFFFF"/>
            </a:bgClr>
          </a:patt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SCH Format</a:t>
            </a:r>
          </a:p>
          <a:p>
            <a:pPr algn="ctr" fontAlgn="auto">
              <a:spcBef>
                <a:spcPts val="0"/>
              </a:spcBef>
              <a:spcAft>
                <a:spcPts val="0"/>
              </a:spcAft>
              <a:defRPr/>
            </a:pPr>
            <a:r>
              <a:rPr lang="en-US" altLang="ja-JP" sz="1800" b="0" kern="0" dirty="0">
                <a:solidFill>
                  <a:sysClr val="windowText" lastClr="000000"/>
                </a:solidFill>
                <a:ea typeface="+mn-ea"/>
              </a:rPr>
              <a:t>G</a:t>
            </a:r>
            <a:r>
              <a:rPr lang="en-US" altLang="ja-JP" sz="1800" b="0" kern="0" dirty="0" err="1">
                <a:solidFill>
                  <a:sysClr val="windowText" lastClr="000000"/>
                </a:solidFill>
                <a:ea typeface="+mn-ea"/>
              </a:rPr>
              <a:t>enerator</a:t>
            </a:r>
            <a:endParaRPr lang="en-US" altLang="ja-JP" sz="1800" b="0" kern="0" dirty="0">
              <a:solidFill>
                <a:sysClr val="windowText" lastClr="000000"/>
              </a:solidFill>
              <a:ea typeface="+mn-ea"/>
            </a:endParaRPr>
          </a:p>
        </p:txBody>
      </p:sp>
      <p:sp>
        <p:nvSpPr>
          <p:cNvPr id="33" name="Line 5"/>
          <p:cNvSpPr>
            <a:spLocks noChangeShapeType="1"/>
          </p:cNvSpPr>
          <p:nvPr/>
        </p:nvSpPr>
        <p:spPr bwMode="auto">
          <a:xfrm>
            <a:off x="1847850" y="2347913"/>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34" name="Rectangle 6"/>
          <p:cNvSpPr>
            <a:spLocks noChangeArrowheads="1"/>
          </p:cNvSpPr>
          <p:nvPr/>
        </p:nvSpPr>
        <p:spPr bwMode="auto">
          <a:xfrm>
            <a:off x="2298700" y="1987550"/>
            <a:ext cx="1409700" cy="719138"/>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Convolutional</a:t>
            </a:r>
          </a:p>
          <a:p>
            <a:pPr algn="ctr" fontAlgn="auto">
              <a:spcBef>
                <a:spcPts val="0"/>
              </a:spcBef>
              <a:spcAft>
                <a:spcPts val="0"/>
              </a:spcAft>
              <a:defRPr/>
            </a:pPr>
            <a:r>
              <a:rPr lang="en-US" altLang="ja-JP" sz="1800" b="0" kern="0" dirty="0">
                <a:solidFill>
                  <a:sysClr val="windowText" lastClr="000000"/>
                </a:solidFill>
                <a:ea typeface="+mn-ea"/>
              </a:rPr>
              <a:t>Coding</a:t>
            </a:r>
          </a:p>
        </p:txBody>
      </p:sp>
      <p:sp>
        <p:nvSpPr>
          <p:cNvPr id="35" name="Rectangle 7"/>
          <p:cNvSpPr>
            <a:spLocks noChangeArrowheads="1"/>
          </p:cNvSpPr>
          <p:nvPr/>
        </p:nvSpPr>
        <p:spPr bwMode="auto">
          <a:xfrm>
            <a:off x="4054475" y="1987550"/>
            <a:ext cx="1304925" cy="719138"/>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Bit</a:t>
            </a:r>
          </a:p>
          <a:p>
            <a:pPr algn="ctr" fontAlgn="auto">
              <a:spcBef>
                <a:spcPts val="0"/>
              </a:spcBef>
              <a:spcAft>
                <a:spcPts val="0"/>
              </a:spcAft>
              <a:defRPr/>
            </a:pPr>
            <a:r>
              <a:rPr lang="en-US" altLang="ja-JP" sz="1800" b="0" kern="0" dirty="0">
                <a:solidFill>
                  <a:sysClr val="windowText" lastClr="000000"/>
                </a:solidFill>
                <a:ea typeface="+mn-ea"/>
              </a:rPr>
              <a:t>I</a:t>
            </a:r>
            <a:r>
              <a:rPr lang="en-US" altLang="ja-JP" sz="1800" b="0" kern="0" dirty="0" err="1">
                <a:solidFill>
                  <a:sysClr val="windowText" lastClr="000000"/>
                </a:solidFill>
                <a:ea typeface="+mn-ea"/>
              </a:rPr>
              <a:t>nterleaver</a:t>
            </a:r>
            <a:endParaRPr lang="en-US" altLang="ja-JP" sz="1800" b="0" kern="0" dirty="0">
              <a:solidFill>
                <a:sysClr val="windowText" lastClr="000000"/>
              </a:solidFill>
              <a:ea typeface="+mn-ea"/>
            </a:endParaRPr>
          </a:p>
        </p:txBody>
      </p:sp>
      <p:sp>
        <p:nvSpPr>
          <p:cNvPr id="36" name="Line 8"/>
          <p:cNvSpPr>
            <a:spLocks noChangeShapeType="1"/>
          </p:cNvSpPr>
          <p:nvPr/>
        </p:nvSpPr>
        <p:spPr bwMode="auto">
          <a:xfrm>
            <a:off x="3708400" y="2347913"/>
            <a:ext cx="346075"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37" name="Rectangle 9"/>
          <p:cNvSpPr>
            <a:spLocks noChangeArrowheads="1"/>
          </p:cNvSpPr>
          <p:nvPr/>
        </p:nvSpPr>
        <p:spPr bwMode="auto">
          <a:xfrm>
            <a:off x="1154113" y="3070225"/>
            <a:ext cx="1304925" cy="86360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Subcarrier</a:t>
            </a:r>
          </a:p>
          <a:p>
            <a:pPr algn="ctr" fontAlgn="auto">
              <a:spcBef>
                <a:spcPts val="0"/>
              </a:spcBef>
              <a:spcAft>
                <a:spcPts val="0"/>
              </a:spcAft>
              <a:defRPr/>
            </a:pPr>
            <a:r>
              <a:rPr lang="en-US" altLang="ja-JP" sz="1800" b="0" kern="0" dirty="0">
                <a:solidFill>
                  <a:sysClr val="windowText" lastClr="000000"/>
                </a:solidFill>
                <a:ea typeface="+mn-ea"/>
              </a:rPr>
              <a:t>M</a:t>
            </a:r>
            <a:r>
              <a:rPr lang="en-US" altLang="ja-JP" sz="1800" b="0" kern="0" dirty="0" err="1">
                <a:solidFill>
                  <a:sysClr val="windowText" lastClr="000000"/>
                </a:solidFill>
                <a:ea typeface="+mn-ea"/>
              </a:rPr>
              <a:t>apping</a:t>
            </a:r>
            <a:endParaRPr lang="en-US" altLang="ja-JP" sz="1800" b="0" kern="0" dirty="0">
              <a:solidFill>
                <a:sysClr val="windowText" lastClr="000000"/>
              </a:solidFill>
              <a:ea typeface="+mn-ea"/>
            </a:endParaRPr>
          </a:p>
        </p:txBody>
      </p:sp>
      <p:sp>
        <p:nvSpPr>
          <p:cNvPr id="38" name="Line 10"/>
          <p:cNvSpPr>
            <a:spLocks noChangeShapeType="1"/>
          </p:cNvSpPr>
          <p:nvPr/>
        </p:nvSpPr>
        <p:spPr bwMode="auto">
          <a:xfrm>
            <a:off x="5359400" y="2347913"/>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39" name="Rectangle 11"/>
          <p:cNvSpPr>
            <a:spLocks noChangeArrowheads="1"/>
          </p:cNvSpPr>
          <p:nvPr/>
        </p:nvSpPr>
        <p:spPr bwMode="auto">
          <a:xfrm>
            <a:off x="5810250" y="1987550"/>
            <a:ext cx="1304925" cy="719138"/>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Symbol</a:t>
            </a:r>
          </a:p>
          <a:p>
            <a:pPr algn="ctr" fontAlgn="auto">
              <a:spcBef>
                <a:spcPts val="0"/>
              </a:spcBef>
              <a:spcAft>
                <a:spcPts val="0"/>
              </a:spcAft>
              <a:defRPr/>
            </a:pPr>
            <a:r>
              <a:rPr lang="en-US" altLang="ja-JP" sz="1800" b="0" kern="0" dirty="0">
                <a:solidFill>
                  <a:sysClr val="windowText" lastClr="000000"/>
                </a:solidFill>
                <a:ea typeface="+mn-ea"/>
              </a:rPr>
              <a:t>M</a:t>
            </a:r>
            <a:r>
              <a:rPr lang="en-US" altLang="ja-JP" sz="1800" b="0" kern="0" dirty="0" err="1">
                <a:solidFill>
                  <a:sysClr val="windowText" lastClr="000000"/>
                </a:solidFill>
                <a:ea typeface="+mn-ea"/>
              </a:rPr>
              <a:t>apping</a:t>
            </a:r>
            <a:endParaRPr lang="en-US" altLang="ja-JP" sz="1800" b="0" kern="0" dirty="0">
              <a:solidFill>
                <a:sysClr val="windowText" lastClr="000000"/>
              </a:solidFill>
              <a:ea typeface="+mn-ea"/>
            </a:endParaRPr>
          </a:p>
        </p:txBody>
      </p:sp>
      <p:sp>
        <p:nvSpPr>
          <p:cNvPr id="40" name="Line 12"/>
          <p:cNvSpPr>
            <a:spLocks noChangeShapeType="1"/>
          </p:cNvSpPr>
          <p:nvPr/>
        </p:nvSpPr>
        <p:spPr bwMode="auto">
          <a:xfrm>
            <a:off x="7115175" y="2344738"/>
            <a:ext cx="630238" cy="0"/>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1" name="Line 13"/>
          <p:cNvSpPr>
            <a:spLocks noChangeShapeType="1"/>
          </p:cNvSpPr>
          <p:nvPr/>
        </p:nvSpPr>
        <p:spPr bwMode="auto">
          <a:xfrm flipV="1">
            <a:off x="7745413" y="2344738"/>
            <a:ext cx="0" cy="542925"/>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2" name="Line 14"/>
          <p:cNvSpPr>
            <a:spLocks noChangeShapeType="1"/>
          </p:cNvSpPr>
          <p:nvPr/>
        </p:nvSpPr>
        <p:spPr bwMode="auto">
          <a:xfrm flipV="1">
            <a:off x="703263" y="2887663"/>
            <a:ext cx="7040562" cy="0"/>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3" name="Line 15"/>
          <p:cNvSpPr>
            <a:spLocks noChangeShapeType="1"/>
          </p:cNvSpPr>
          <p:nvPr/>
        </p:nvSpPr>
        <p:spPr bwMode="auto">
          <a:xfrm flipV="1">
            <a:off x="703263" y="2887663"/>
            <a:ext cx="0" cy="542925"/>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4" name="Line 16"/>
          <p:cNvSpPr>
            <a:spLocks noChangeShapeType="1"/>
          </p:cNvSpPr>
          <p:nvPr/>
        </p:nvSpPr>
        <p:spPr bwMode="auto">
          <a:xfrm>
            <a:off x="703263" y="3430588"/>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5" name="Rectangle 17"/>
          <p:cNvSpPr>
            <a:spLocks noChangeArrowheads="1"/>
          </p:cNvSpPr>
          <p:nvPr/>
        </p:nvSpPr>
        <p:spPr bwMode="auto">
          <a:xfrm>
            <a:off x="2909888" y="3070225"/>
            <a:ext cx="1322387" cy="86360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Pilot</a:t>
            </a:r>
          </a:p>
          <a:p>
            <a:pPr algn="ctr" fontAlgn="auto">
              <a:spcBef>
                <a:spcPts val="0"/>
              </a:spcBef>
              <a:spcAft>
                <a:spcPts val="0"/>
              </a:spcAft>
              <a:defRPr/>
            </a:pPr>
            <a:r>
              <a:rPr lang="en-US" altLang="ja-JP" sz="1800" b="0" kern="0" dirty="0">
                <a:solidFill>
                  <a:sysClr val="windowText" lastClr="000000"/>
                </a:solidFill>
                <a:ea typeface="+mn-ea"/>
              </a:rPr>
              <a:t>M</a:t>
            </a:r>
            <a:r>
              <a:rPr lang="en-US" altLang="ja-JP" sz="1800" b="0" kern="0" dirty="0" err="1">
                <a:solidFill>
                  <a:sysClr val="windowText" lastClr="000000"/>
                </a:solidFill>
                <a:ea typeface="+mn-ea"/>
              </a:rPr>
              <a:t>odulation</a:t>
            </a:r>
            <a:endParaRPr lang="en-US" altLang="ja-JP" sz="1800" b="0" kern="0" dirty="0">
              <a:solidFill>
                <a:sysClr val="windowText" lastClr="000000"/>
              </a:solidFill>
              <a:ea typeface="+mn-ea"/>
            </a:endParaRPr>
          </a:p>
          <a:p>
            <a:pPr algn="ctr" fontAlgn="auto">
              <a:spcBef>
                <a:spcPts val="0"/>
              </a:spcBef>
              <a:spcAft>
                <a:spcPts val="0"/>
              </a:spcAft>
              <a:defRPr/>
            </a:pPr>
            <a:r>
              <a:rPr lang="en-US" altLang="ja-JP" sz="1800" b="0" kern="0" dirty="0">
                <a:solidFill>
                  <a:sysClr val="windowText" lastClr="000000"/>
                </a:solidFill>
                <a:ea typeface="+mn-ea"/>
              </a:rPr>
              <a:t>And I</a:t>
            </a:r>
            <a:r>
              <a:rPr lang="en-US" altLang="ja-JP" sz="1800" b="0" kern="0" dirty="0" err="1">
                <a:solidFill>
                  <a:sysClr val="windowText" lastClr="000000"/>
                </a:solidFill>
                <a:ea typeface="+mn-ea"/>
              </a:rPr>
              <a:t>nsertion</a:t>
            </a:r>
            <a:endParaRPr lang="en-US" altLang="ja-JP" sz="1800" b="0" kern="0" dirty="0">
              <a:solidFill>
                <a:sysClr val="windowText" lastClr="000000"/>
              </a:solidFill>
              <a:ea typeface="+mn-ea"/>
            </a:endParaRPr>
          </a:p>
        </p:txBody>
      </p:sp>
      <p:sp>
        <p:nvSpPr>
          <p:cNvPr id="46" name="Line 18"/>
          <p:cNvSpPr>
            <a:spLocks noChangeShapeType="1"/>
          </p:cNvSpPr>
          <p:nvPr/>
        </p:nvSpPr>
        <p:spPr bwMode="auto">
          <a:xfrm>
            <a:off x="2459038" y="3430588"/>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7" name="Line 19"/>
          <p:cNvSpPr>
            <a:spLocks noChangeShapeType="1"/>
          </p:cNvSpPr>
          <p:nvPr/>
        </p:nvSpPr>
        <p:spPr bwMode="auto">
          <a:xfrm>
            <a:off x="4232275" y="3430588"/>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8" name="Rectangle 20"/>
          <p:cNvSpPr>
            <a:spLocks noChangeArrowheads="1"/>
          </p:cNvSpPr>
          <p:nvPr/>
        </p:nvSpPr>
        <p:spPr bwMode="auto">
          <a:xfrm>
            <a:off x="4683125" y="3070225"/>
            <a:ext cx="1304925" cy="86360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a:solidFill>
                  <a:sysClr val="windowText" lastClr="000000"/>
                </a:solidFill>
                <a:ea typeface="+mn-ea"/>
              </a:rPr>
              <a:t>IFFT</a:t>
            </a:r>
          </a:p>
        </p:txBody>
      </p:sp>
      <p:sp>
        <p:nvSpPr>
          <p:cNvPr id="49" name="Line 21"/>
          <p:cNvSpPr>
            <a:spLocks noChangeShapeType="1"/>
          </p:cNvSpPr>
          <p:nvPr/>
        </p:nvSpPr>
        <p:spPr bwMode="auto">
          <a:xfrm>
            <a:off x="5988050" y="3430588"/>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50" name="Rectangle 23" descr="右上がり対角線"/>
          <p:cNvSpPr>
            <a:spLocks noChangeArrowheads="1"/>
          </p:cNvSpPr>
          <p:nvPr/>
        </p:nvSpPr>
        <p:spPr bwMode="auto">
          <a:xfrm>
            <a:off x="703263" y="4959350"/>
            <a:ext cx="1304925" cy="539750"/>
          </a:xfrm>
          <a:prstGeom prst="rect">
            <a:avLst/>
          </a:prstGeom>
          <a:pattFill prst="ltUpDiag">
            <a:fgClr>
              <a:srgbClr val="00CCFF"/>
            </a:fgClr>
            <a:bgClr>
              <a:srgbClr val="FFFFFF"/>
            </a:bgClr>
          </a:patt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802.22 MAC</a:t>
            </a:r>
          </a:p>
        </p:txBody>
      </p:sp>
      <p:sp>
        <p:nvSpPr>
          <p:cNvPr id="51" name="Rectangle 24"/>
          <p:cNvSpPr>
            <a:spLocks noChangeArrowheads="1"/>
          </p:cNvSpPr>
          <p:nvPr/>
        </p:nvSpPr>
        <p:spPr bwMode="auto">
          <a:xfrm>
            <a:off x="703263" y="4238625"/>
            <a:ext cx="1304925" cy="53975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802.22 PHY</a:t>
            </a:r>
          </a:p>
        </p:txBody>
      </p:sp>
      <p:sp>
        <p:nvSpPr>
          <p:cNvPr id="52" name="Text Box 26"/>
          <p:cNvSpPr txBox="1">
            <a:spLocks noChangeArrowheads="1"/>
          </p:cNvSpPr>
          <p:nvPr/>
        </p:nvSpPr>
        <p:spPr bwMode="auto">
          <a:xfrm>
            <a:off x="2493963" y="4338638"/>
            <a:ext cx="4562475" cy="369887"/>
          </a:xfrm>
          <a:prstGeom prst="rect">
            <a:avLst/>
          </a:prstGeom>
          <a:noFill/>
          <a:ln>
            <a:noFill/>
          </a:ln>
          <a:effectLst/>
          <a:extLst/>
        </p:spPr>
        <p:txBody>
          <a:bodyPr>
            <a:spAutoFit/>
          </a:bodyPr>
          <a:lstStyle>
            <a:lvl1pPr eaLnBrk="0" hangingPunct="0">
              <a:defRPr kumimoji="1" sz="1400" b="1">
                <a:solidFill>
                  <a:schemeClr val="tx1"/>
                </a:solidFill>
                <a:latin typeface="Arial" charset="0"/>
                <a:ea typeface="ＭＳ Ｐゴシック" charset="-128"/>
              </a:defRPr>
            </a:lvl1pPr>
            <a:lvl2pPr marL="742950" indent="-285750" eaLnBrk="0" hangingPunct="0">
              <a:defRPr kumimoji="1" sz="1400" b="1">
                <a:solidFill>
                  <a:schemeClr val="tx1"/>
                </a:solidFill>
                <a:latin typeface="Arial" charset="0"/>
                <a:ea typeface="ＭＳ Ｐゴシック" charset="-128"/>
              </a:defRPr>
            </a:lvl2pPr>
            <a:lvl3pPr marL="1143000" indent="-228600" eaLnBrk="0" hangingPunct="0">
              <a:defRPr kumimoji="1" sz="1400" b="1">
                <a:solidFill>
                  <a:schemeClr val="tx1"/>
                </a:solidFill>
                <a:latin typeface="Arial" charset="0"/>
                <a:ea typeface="ＭＳ Ｐゴシック" charset="-128"/>
              </a:defRPr>
            </a:lvl3pPr>
            <a:lvl4pPr marL="1600200" indent="-228600" eaLnBrk="0" hangingPunct="0">
              <a:defRPr kumimoji="1" sz="1400" b="1">
                <a:solidFill>
                  <a:schemeClr val="tx1"/>
                </a:solidFill>
                <a:latin typeface="Arial" charset="0"/>
                <a:ea typeface="ＭＳ Ｐゴシック" charset="-128"/>
              </a:defRPr>
            </a:lvl4pPr>
            <a:lvl5pPr marL="2057400" indent="-228600" eaLnBrk="0" hangingPunct="0">
              <a:defRPr kumimoji="1"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b="1">
                <a:solidFill>
                  <a:schemeClr val="tx1"/>
                </a:solidFill>
                <a:latin typeface="Arial" charset="0"/>
                <a:ea typeface="ＭＳ Ｐゴシック" charset="-128"/>
              </a:defRPr>
            </a:lvl9pPr>
          </a:lstStyle>
          <a:p>
            <a:pPr eaLnBrk="1" fontAlgn="auto" hangingPunct="1">
              <a:spcBef>
                <a:spcPct val="50000"/>
              </a:spcBef>
              <a:spcAft>
                <a:spcPts val="0"/>
              </a:spcAft>
              <a:defRPr/>
            </a:pPr>
            <a:r>
              <a:rPr kumimoji="0" lang="en-US" altLang="ja-JP" sz="1800" b="0" kern="0" dirty="0">
                <a:solidFill>
                  <a:sysClr val="windowText" lastClr="000000"/>
                </a:solidFill>
                <a:latin typeface="Times New Roman" pitchFamily="18" charset="0"/>
                <a:ea typeface="+mn-ea"/>
              </a:rPr>
              <a:t>IEEE std. 802.22-2011 Chapter 9.4.2.1 SCH</a:t>
            </a:r>
          </a:p>
        </p:txBody>
      </p:sp>
      <p:sp>
        <p:nvSpPr>
          <p:cNvPr id="53" name="Text Box 27"/>
          <p:cNvSpPr txBox="1">
            <a:spLocks noChangeArrowheads="1"/>
          </p:cNvSpPr>
          <p:nvPr/>
        </p:nvSpPr>
        <p:spPr bwMode="auto">
          <a:xfrm>
            <a:off x="2493963" y="5049838"/>
            <a:ext cx="4275137" cy="369887"/>
          </a:xfrm>
          <a:prstGeom prst="rect">
            <a:avLst/>
          </a:prstGeom>
          <a:noFill/>
          <a:ln>
            <a:noFill/>
          </a:ln>
          <a:effectLst/>
          <a:extLst/>
        </p:spPr>
        <p:txBody>
          <a:bodyPr>
            <a:spAutoFit/>
          </a:bodyPr>
          <a:lstStyle>
            <a:lvl1pPr eaLnBrk="0" hangingPunct="0">
              <a:defRPr kumimoji="1" sz="1400" b="1">
                <a:solidFill>
                  <a:schemeClr val="tx1"/>
                </a:solidFill>
                <a:latin typeface="Arial" charset="0"/>
                <a:ea typeface="ＭＳ Ｐゴシック" charset="-128"/>
              </a:defRPr>
            </a:lvl1pPr>
            <a:lvl2pPr marL="742950" indent="-285750" eaLnBrk="0" hangingPunct="0">
              <a:defRPr kumimoji="1" sz="1400" b="1">
                <a:solidFill>
                  <a:schemeClr val="tx1"/>
                </a:solidFill>
                <a:latin typeface="Arial" charset="0"/>
                <a:ea typeface="ＭＳ Ｐゴシック" charset="-128"/>
              </a:defRPr>
            </a:lvl2pPr>
            <a:lvl3pPr marL="1143000" indent="-228600" eaLnBrk="0" hangingPunct="0">
              <a:defRPr kumimoji="1" sz="1400" b="1">
                <a:solidFill>
                  <a:schemeClr val="tx1"/>
                </a:solidFill>
                <a:latin typeface="Arial" charset="0"/>
                <a:ea typeface="ＭＳ Ｐゴシック" charset="-128"/>
              </a:defRPr>
            </a:lvl3pPr>
            <a:lvl4pPr marL="1600200" indent="-228600" eaLnBrk="0" hangingPunct="0">
              <a:defRPr kumimoji="1" sz="1400" b="1">
                <a:solidFill>
                  <a:schemeClr val="tx1"/>
                </a:solidFill>
                <a:latin typeface="Arial" charset="0"/>
                <a:ea typeface="ＭＳ Ｐゴシック" charset="-128"/>
              </a:defRPr>
            </a:lvl4pPr>
            <a:lvl5pPr marL="2057400" indent="-228600" eaLnBrk="0" hangingPunct="0">
              <a:defRPr kumimoji="1"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b="1">
                <a:solidFill>
                  <a:schemeClr val="tx1"/>
                </a:solidFill>
                <a:latin typeface="Arial" charset="0"/>
                <a:ea typeface="ＭＳ Ｐゴシック" charset="-128"/>
              </a:defRPr>
            </a:lvl9pPr>
          </a:lstStyle>
          <a:p>
            <a:pPr eaLnBrk="1" fontAlgn="auto" hangingPunct="1">
              <a:spcBef>
                <a:spcPct val="50000"/>
              </a:spcBef>
              <a:spcAft>
                <a:spcPts val="0"/>
              </a:spcAft>
              <a:defRPr/>
            </a:pPr>
            <a:r>
              <a:rPr kumimoji="0" lang="en-US" altLang="ja-JP" sz="1800" b="0" kern="0" dirty="0">
                <a:solidFill>
                  <a:sysClr val="windowText" lastClr="000000"/>
                </a:solidFill>
                <a:latin typeface="Times New Roman" pitchFamily="18" charset="0"/>
                <a:ea typeface="+mn-ea"/>
              </a:rPr>
              <a:t>IEEE std. 802.22-2011 Chapter </a:t>
            </a:r>
            <a:r>
              <a:rPr kumimoji="0" lang="en-US" altLang="ja-JP" sz="1800" b="0" kern="0" dirty="0" smtClean="0">
                <a:solidFill>
                  <a:sysClr val="windowText" lastClr="000000"/>
                </a:solidFill>
                <a:latin typeface="Times New Roman" pitchFamily="18" charset="0"/>
                <a:ea typeface="+mn-ea"/>
              </a:rPr>
              <a:t>7.5.1 SCH</a:t>
            </a:r>
            <a:endParaRPr kumimoji="0" lang="en-US" altLang="ja-JP" sz="1800" b="0" kern="0" dirty="0">
              <a:solidFill>
                <a:sysClr val="windowText" lastClr="000000"/>
              </a:solidFill>
              <a:latin typeface="Times New Roman" pitchFamily="18" charset="0"/>
              <a:ea typeface="+mn-ea"/>
            </a:endParaRPr>
          </a:p>
        </p:txBody>
      </p:sp>
      <p:sp>
        <p:nvSpPr>
          <p:cNvPr id="55" name="Rectangle 22" descr="25%"/>
          <p:cNvSpPr>
            <a:spLocks noChangeArrowheads="1"/>
          </p:cNvSpPr>
          <p:nvPr/>
        </p:nvSpPr>
        <p:spPr bwMode="auto">
          <a:xfrm>
            <a:off x="6438900" y="3070225"/>
            <a:ext cx="1304925" cy="863600"/>
          </a:xfrm>
          <a:prstGeom prst="rect">
            <a:avLst/>
          </a:prstGeom>
          <a:pattFill prst="pct25">
            <a:fgClr>
              <a:srgbClr val="92D050"/>
            </a:fgClr>
            <a:bgClr>
              <a:srgbClr val="FFFFFF"/>
            </a:bgClr>
          </a:pattFill>
          <a:ln w="19050">
            <a:solidFill>
              <a:srgbClr val="000000"/>
            </a:solidFill>
            <a:miter lim="800000"/>
            <a:headEnd/>
            <a:tailEnd type="none" w="lg" len="lg"/>
          </a:ln>
          <a:effec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PAPR</a:t>
            </a:r>
          </a:p>
          <a:p>
            <a:pPr algn="ctr" fontAlgn="auto">
              <a:spcBef>
                <a:spcPts val="0"/>
              </a:spcBef>
              <a:spcAft>
                <a:spcPts val="0"/>
              </a:spcAft>
              <a:defRPr/>
            </a:pPr>
            <a:r>
              <a:rPr lang="en-US" altLang="ja-JP" sz="1800" b="0" kern="0" dirty="0">
                <a:solidFill>
                  <a:sysClr val="windowText" lastClr="000000"/>
                </a:solidFill>
                <a:ea typeface="+mn-ea"/>
              </a:rPr>
              <a:t>C</a:t>
            </a:r>
            <a:r>
              <a:rPr lang="en-US" altLang="ja-JP" sz="1800" b="0" kern="0" dirty="0" err="1">
                <a:solidFill>
                  <a:sysClr val="windowText" lastClr="000000"/>
                </a:solidFill>
                <a:ea typeface="+mn-ea"/>
              </a:rPr>
              <a:t>alculation</a:t>
            </a:r>
            <a:endParaRPr lang="en-US" altLang="ja-JP" sz="1800" b="0" kern="0" dirty="0">
              <a:solidFill>
                <a:sysClr val="windowText" lastClr="000000"/>
              </a:solidFill>
              <a:ea typeface="+mn-ea"/>
            </a:endParaRPr>
          </a:p>
        </p:txBody>
      </p:sp>
      <p:sp>
        <p:nvSpPr>
          <p:cNvPr id="56" name="Rectangle 33" descr="25%"/>
          <p:cNvSpPr>
            <a:spLocks noChangeArrowheads="1"/>
          </p:cNvSpPr>
          <p:nvPr/>
        </p:nvSpPr>
        <p:spPr bwMode="auto">
          <a:xfrm>
            <a:off x="703263" y="5678488"/>
            <a:ext cx="1304925" cy="539750"/>
          </a:xfrm>
          <a:prstGeom prst="rect">
            <a:avLst/>
          </a:prstGeom>
          <a:pattFill prst="pct25">
            <a:fgClr>
              <a:srgbClr val="92D050"/>
            </a:fgClr>
            <a:bgClr>
              <a:srgbClr val="FFFFFF"/>
            </a:bgClr>
          </a:pattFill>
          <a:ln w="19050">
            <a:solidFill>
              <a:srgbClr val="000000"/>
            </a:solidFill>
            <a:miter lim="800000"/>
            <a:headEnd/>
            <a:tailEnd type="none" w="lg" len="lg"/>
          </a:ln>
          <a:effec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Others</a:t>
            </a:r>
            <a:endParaRPr lang="ja-JP" altLang="en-US" sz="1800" b="0" kern="0" dirty="0">
              <a:solidFill>
                <a:sysClr val="windowText" lastClr="000000"/>
              </a:solidFill>
              <a:ea typeface="+mn-ea"/>
            </a:endParaRPr>
          </a:p>
        </p:txBody>
      </p:sp>
      <p:sp>
        <p:nvSpPr>
          <p:cNvPr id="57" name="Text Box 28"/>
          <p:cNvSpPr txBox="1">
            <a:spLocks noChangeArrowheads="1"/>
          </p:cNvSpPr>
          <p:nvPr/>
        </p:nvSpPr>
        <p:spPr bwMode="auto">
          <a:xfrm>
            <a:off x="2493963" y="5764213"/>
            <a:ext cx="4248150" cy="369887"/>
          </a:xfrm>
          <a:prstGeom prst="rect">
            <a:avLst/>
          </a:prstGeom>
          <a:noFill/>
          <a:ln>
            <a:noFill/>
          </a:ln>
          <a:effectLst/>
          <a:extLst/>
        </p:spPr>
        <p:txBody>
          <a:bodyPr>
            <a:spAutoFit/>
          </a:bodyPr>
          <a:lstStyle>
            <a:lvl1pPr eaLnBrk="0" hangingPunct="0">
              <a:defRPr kumimoji="1" sz="1400" b="1">
                <a:solidFill>
                  <a:schemeClr val="tx1"/>
                </a:solidFill>
                <a:latin typeface="Arial" charset="0"/>
                <a:ea typeface="ＭＳ Ｐゴシック" charset="-128"/>
              </a:defRPr>
            </a:lvl1pPr>
            <a:lvl2pPr marL="742950" indent="-285750" eaLnBrk="0" hangingPunct="0">
              <a:defRPr kumimoji="1" sz="1400" b="1">
                <a:solidFill>
                  <a:schemeClr val="tx1"/>
                </a:solidFill>
                <a:latin typeface="Arial" charset="0"/>
                <a:ea typeface="ＭＳ Ｐゴシック" charset="-128"/>
              </a:defRPr>
            </a:lvl2pPr>
            <a:lvl3pPr marL="1143000" indent="-228600" eaLnBrk="0" hangingPunct="0">
              <a:defRPr kumimoji="1" sz="1400" b="1">
                <a:solidFill>
                  <a:schemeClr val="tx1"/>
                </a:solidFill>
                <a:latin typeface="Arial" charset="0"/>
                <a:ea typeface="ＭＳ Ｐゴシック" charset="-128"/>
              </a:defRPr>
            </a:lvl3pPr>
            <a:lvl4pPr marL="1600200" indent="-228600" eaLnBrk="0" hangingPunct="0">
              <a:defRPr kumimoji="1" sz="1400" b="1">
                <a:solidFill>
                  <a:schemeClr val="tx1"/>
                </a:solidFill>
                <a:latin typeface="Arial" charset="0"/>
                <a:ea typeface="ＭＳ Ｐゴシック" charset="-128"/>
              </a:defRPr>
            </a:lvl4pPr>
            <a:lvl5pPr marL="2057400" indent="-228600" eaLnBrk="0" hangingPunct="0">
              <a:defRPr kumimoji="1"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b="1">
                <a:solidFill>
                  <a:schemeClr val="tx1"/>
                </a:solidFill>
                <a:latin typeface="Arial" charset="0"/>
                <a:ea typeface="ＭＳ Ｐゴシック" charset="-128"/>
              </a:defRPr>
            </a:lvl9pPr>
          </a:lstStyle>
          <a:p>
            <a:pPr eaLnBrk="1" fontAlgn="auto" hangingPunct="1">
              <a:spcBef>
                <a:spcPct val="50000"/>
              </a:spcBef>
              <a:spcAft>
                <a:spcPts val="0"/>
              </a:spcAft>
              <a:defRPr/>
            </a:pPr>
            <a:r>
              <a:rPr lang="en-US" altLang="ja-JP" sz="1800" b="0" kern="0" dirty="0" smtClean="0">
                <a:solidFill>
                  <a:srgbClr val="000000"/>
                </a:solidFill>
                <a:latin typeface="Times New Roman" pitchFamily="18" charset="0"/>
                <a:cs typeface="Times New Roman" pitchFamily="18" charset="0"/>
              </a:rPr>
              <a:t>Block needed for Simulation Evaluation</a:t>
            </a:r>
            <a:endParaRPr lang="ja-JP" altLang="en-US" sz="1800" b="0" kern="0" dirty="0" smtClean="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44034" name="フッター プレースホルダー 3"/>
          <p:cNvSpPr>
            <a:spLocks noGrp="1"/>
          </p:cNvSpPr>
          <p:nvPr>
            <p:ph type="ftr" sz="quarter" idx="11"/>
          </p:nvPr>
        </p:nvSpPr>
        <p:spPr>
          <a:noFill/>
        </p:spPr>
        <p:txBody>
          <a:bodyPr/>
          <a:lstStyle/>
          <a:p>
            <a:r>
              <a:rPr lang="en-US" altLang="ja-JP" smtClean="0">
                <a:ea typeface="ＭＳ Ｐゴシック" charset="-128"/>
              </a:rPr>
              <a:t>Keat-Beng Toh, Hitachi Kokusai Electric</a:t>
            </a:r>
          </a:p>
        </p:txBody>
      </p:sp>
      <p:sp>
        <p:nvSpPr>
          <p:cNvPr id="44035" name="スライド番号プレースホルダー 4"/>
          <p:cNvSpPr>
            <a:spLocks noGrp="1"/>
          </p:cNvSpPr>
          <p:nvPr>
            <p:ph type="sldNum" sz="quarter" idx="12"/>
          </p:nvPr>
        </p:nvSpPr>
        <p:spPr>
          <a:xfrm>
            <a:off x="4357688" y="6475413"/>
            <a:ext cx="504825" cy="182562"/>
          </a:xfrm>
          <a:noFill/>
        </p:spPr>
        <p:txBody>
          <a:bodyPr/>
          <a:lstStyle/>
          <a:p>
            <a:r>
              <a:rPr lang="en-US" altLang="ja-JP" smtClean="0">
                <a:ea typeface="ＭＳ Ｐゴシック" charset="-128"/>
              </a:rPr>
              <a:t>Slide </a:t>
            </a:r>
            <a:fld id="{CDA286A1-B560-4F31-B76D-B85C87F57DBE}" type="slidenum">
              <a:rPr lang="en-US" altLang="ja-JP" smtClean="0">
                <a:ea typeface="ＭＳ Ｐゴシック" charset="-128"/>
              </a:rPr>
              <a:pPr/>
              <a:t>14</a:t>
            </a:fld>
            <a:endParaRPr lang="en-US" altLang="ja-JP" smtClean="0">
              <a:ea typeface="ＭＳ Ｐゴシック" charset="-128"/>
            </a:endParaRPr>
          </a:p>
        </p:txBody>
      </p:sp>
      <p:sp>
        <p:nvSpPr>
          <p:cNvPr id="44036" name="タイトル 5"/>
          <p:cNvSpPr>
            <a:spLocks noGrp="1"/>
          </p:cNvSpPr>
          <p:nvPr>
            <p:ph type="title"/>
          </p:nvPr>
        </p:nvSpPr>
        <p:spPr>
          <a:xfrm>
            <a:off x="622300" y="528638"/>
            <a:ext cx="7772400" cy="1066800"/>
          </a:xfrm>
        </p:spPr>
        <p:txBody>
          <a:bodyPr/>
          <a:lstStyle/>
          <a:p>
            <a:pPr eaLnBrk="1" hangingPunct="1"/>
            <a:r>
              <a:rPr lang="en-US" altLang="ja-JP" smtClean="0">
                <a:ea typeface="ＭＳ Ｐゴシック" charset="-128"/>
              </a:rPr>
              <a:t>Simulation Result (SCH Symbol)</a:t>
            </a:r>
            <a:endParaRPr lang="ja-JP" altLang="en-US" smtClean="0">
              <a:ea typeface="ＭＳ Ｐゴシック" charset="-128"/>
            </a:endParaRPr>
          </a:p>
        </p:txBody>
      </p:sp>
      <p:pic>
        <p:nvPicPr>
          <p:cNvPr id="44037" name="Picture 2"/>
          <p:cNvPicPr>
            <a:picLocks noChangeAspect="1" noChangeArrowheads="1"/>
          </p:cNvPicPr>
          <p:nvPr/>
        </p:nvPicPr>
        <p:blipFill>
          <a:blip r:embed="rId2"/>
          <a:srcRect/>
          <a:stretch>
            <a:fillRect/>
          </a:stretch>
        </p:blipFill>
        <p:spPr bwMode="auto">
          <a:xfrm>
            <a:off x="249238" y="1346200"/>
            <a:ext cx="6711950" cy="5145088"/>
          </a:xfrm>
          <a:prstGeom prst="rect">
            <a:avLst/>
          </a:prstGeom>
          <a:noFill/>
          <a:ln w="9525">
            <a:noFill/>
            <a:miter lim="800000"/>
            <a:headEnd/>
            <a:tailEnd/>
          </a:ln>
        </p:spPr>
      </p:pic>
      <p:sp>
        <p:nvSpPr>
          <p:cNvPr id="44038" name="Text Box 8"/>
          <p:cNvSpPr txBox="1">
            <a:spLocks noChangeArrowheads="1"/>
          </p:cNvSpPr>
          <p:nvPr/>
        </p:nvSpPr>
        <p:spPr bwMode="auto">
          <a:xfrm>
            <a:off x="6577013" y="2562225"/>
            <a:ext cx="2459037" cy="1200329"/>
          </a:xfrm>
          <a:prstGeom prst="rect">
            <a:avLst/>
          </a:prstGeom>
          <a:noFill/>
          <a:ln w="19050">
            <a:solidFill>
              <a:srgbClr val="FF0000"/>
            </a:solidFill>
            <a:miter lim="800000"/>
            <a:headEnd/>
            <a:tailEnd type="none" w="lg" len="lg"/>
          </a:ln>
        </p:spPr>
        <p:txBody>
          <a:bodyPr>
            <a:spAutoFit/>
          </a:bodyPr>
          <a:lstStyle/>
          <a:p>
            <a:pPr eaLnBrk="0" hangingPunct="0">
              <a:spcBef>
                <a:spcPct val="50000"/>
              </a:spcBef>
            </a:pPr>
            <a:r>
              <a:rPr lang="en-US" altLang="ja-JP" sz="1800" dirty="0" smtClean="0"/>
              <a:t>PAPR </a:t>
            </a:r>
            <a:r>
              <a:rPr lang="en-US" altLang="ja-JP" sz="1800" dirty="0"/>
              <a:t>= 27 dB </a:t>
            </a:r>
          </a:p>
          <a:p>
            <a:pPr eaLnBrk="0" hangingPunct="0">
              <a:spcBef>
                <a:spcPct val="50000"/>
              </a:spcBef>
            </a:pPr>
            <a:r>
              <a:rPr lang="en-US" altLang="ja-JP" sz="1800" dirty="0"/>
              <a:t>In the case of   </a:t>
            </a:r>
          </a:p>
          <a:p>
            <a:pPr eaLnBrk="0" hangingPunct="0">
              <a:spcBef>
                <a:spcPct val="50000"/>
              </a:spcBef>
            </a:pPr>
            <a:r>
              <a:rPr lang="en-US" altLang="ja-JP" sz="1800" dirty="0"/>
              <a:t>Average Power = 0 dB </a:t>
            </a:r>
            <a:endParaRPr lang="ja-JP" altLang="en-US" sz="1800" dirty="0"/>
          </a:p>
        </p:txBody>
      </p:sp>
      <p:sp>
        <p:nvSpPr>
          <p:cNvPr id="44039" name="Line 7"/>
          <p:cNvSpPr>
            <a:spLocks noChangeShapeType="1"/>
          </p:cNvSpPr>
          <p:nvPr/>
        </p:nvSpPr>
        <p:spPr bwMode="auto">
          <a:xfrm flipH="1" flipV="1">
            <a:off x="1187450" y="1844675"/>
            <a:ext cx="5329238" cy="877888"/>
          </a:xfrm>
          <a:prstGeom prst="line">
            <a:avLst/>
          </a:prstGeom>
          <a:noFill/>
          <a:ln w="19050">
            <a:solidFill>
              <a:srgbClr val="FF0000"/>
            </a:solidFill>
            <a:round/>
            <a:headEnd/>
            <a:tailEnd type="triangle" w="lg" len="lg"/>
          </a:ln>
        </p:spPr>
        <p:txBody>
          <a:bodyPr/>
          <a:lstStyle/>
          <a:p>
            <a:endParaRPr lang="ja-JP" altLang="en-US"/>
          </a:p>
        </p:txBody>
      </p:sp>
      <p:sp>
        <p:nvSpPr>
          <p:cNvPr id="10" name="正方形/長方形 9"/>
          <p:cNvSpPr/>
          <p:nvPr/>
        </p:nvSpPr>
        <p:spPr bwMode="auto">
          <a:xfrm>
            <a:off x="2339752" y="1258414"/>
            <a:ext cx="2952328" cy="438944"/>
          </a:xfrm>
          <a:prstGeom prst="rect">
            <a:avLst/>
          </a:prstGeom>
          <a:solidFill>
            <a:schemeClr val="bg1"/>
          </a:solidFill>
          <a:ln w="9525"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3200" b="1" i="0" u="none" strike="noStrike" cap="none" normalizeH="0" baseline="0" smtClean="0">
              <a:ln>
                <a:noFill/>
              </a:ln>
              <a:solidFill>
                <a:schemeClr val="tx2"/>
              </a:solidFill>
              <a:effectLst/>
              <a:latin typeface="Times New Roman" pitchFamily="18" charset="0"/>
            </a:endParaRPr>
          </a:p>
        </p:txBody>
      </p:sp>
      <p:sp>
        <p:nvSpPr>
          <p:cNvPr id="11" name="Rectangle 193"/>
          <p:cNvSpPr>
            <a:spLocks noChangeArrowheads="1"/>
          </p:cNvSpPr>
          <p:nvPr/>
        </p:nvSpPr>
        <p:spPr bwMode="auto">
          <a:xfrm>
            <a:off x="2265331" y="1370376"/>
            <a:ext cx="25157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SCH symbol Power Ratio</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smtClean="0"/>
              <a:t>September 2012</a:t>
            </a:r>
            <a:endParaRPr lang="en-US"/>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15</a:t>
            </a:fld>
            <a:endParaRPr lang="en-US"/>
          </a:p>
        </p:txBody>
      </p:sp>
      <p:sp>
        <p:nvSpPr>
          <p:cNvPr id="7" name="タイトル 5"/>
          <p:cNvSpPr>
            <a:spLocks noGrp="1"/>
          </p:cNvSpPr>
          <p:nvPr>
            <p:ph type="title"/>
          </p:nvPr>
        </p:nvSpPr>
        <p:spPr>
          <a:xfrm>
            <a:off x="374356" y="455613"/>
            <a:ext cx="8098132" cy="1066800"/>
          </a:xfrm>
        </p:spPr>
        <p:txBody>
          <a:bodyPr/>
          <a:lstStyle/>
          <a:p>
            <a:pPr eaLnBrk="1" hangingPunct="1"/>
            <a:r>
              <a:rPr lang="en-US" altLang="ja-JP" dirty="0" smtClean="0">
                <a:ea typeface="ＭＳ Ｐゴシック" charset="-128"/>
              </a:rPr>
              <a:t>Simulation Result (CCDF of SCH Symbol)</a:t>
            </a:r>
            <a:endParaRPr lang="ja-JP" altLang="en-US" dirty="0" smtClean="0">
              <a:ea typeface="ＭＳ Ｐゴシック" charset="-128"/>
            </a:endParaRPr>
          </a:p>
        </p:txBody>
      </p:sp>
      <mc:AlternateContent xmlns:mc="http://schemas.openxmlformats.org/markup-compatibility/2006" xmlns:a14="http://schemas.microsoft.com/office/drawing/2010/main">
        <mc:Choice Requires="a14">
          <p:sp>
            <p:nvSpPr>
              <p:cNvPr id="93" name="Text Box 8"/>
              <p:cNvSpPr txBox="1">
                <a:spLocks noChangeArrowheads="1"/>
              </p:cNvSpPr>
              <p:nvPr/>
            </p:nvSpPr>
            <p:spPr bwMode="auto">
              <a:xfrm>
                <a:off x="6435725" y="2380293"/>
                <a:ext cx="2456755" cy="2169825"/>
              </a:xfrm>
              <a:prstGeom prst="rect">
                <a:avLst/>
              </a:prstGeom>
              <a:noFill/>
              <a:ln w="19050">
                <a:solidFill>
                  <a:srgbClr val="FF0000"/>
                </a:solidFill>
                <a:miter lim="800000"/>
                <a:headEnd/>
                <a:tailEnd type="none" w="lg" len="lg"/>
              </a:ln>
            </p:spPr>
            <p:txBody>
              <a:bodyPr wrap="square">
                <a:spAutoFit/>
              </a:bodyPr>
              <a:lstStyle/>
              <a:p>
                <a:pPr eaLnBrk="0" hangingPunct="0">
                  <a:spcBef>
                    <a:spcPct val="50000"/>
                  </a:spcBef>
                </a:pPr>
                <a:r>
                  <a:rPr lang="en-US" altLang="ja-JP" sz="1800" dirty="0" smtClean="0"/>
                  <a:t>PAPR </a:t>
                </a:r>
                <a:r>
                  <a:rPr lang="en-US" altLang="ja-JP" sz="1800" dirty="0"/>
                  <a:t>= </a:t>
                </a:r>
                <a:r>
                  <a:rPr lang="en-US" altLang="ja-JP" sz="1800" dirty="0" smtClean="0"/>
                  <a:t>27.7 </a:t>
                </a:r>
                <a:r>
                  <a:rPr lang="en-US" altLang="ja-JP" sz="1800" dirty="0"/>
                  <a:t>dB </a:t>
                </a:r>
              </a:p>
              <a:p>
                <a:pPr eaLnBrk="0" hangingPunct="0">
                  <a:spcBef>
                    <a:spcPct val="50000"/>
                  </a:spcBef>
                </a:pPr>
                <a:r>
                  <a:rPr lang="en-US" altLang="ja-JP" sz="1800" dirty="0"/>
                  <a:t>In the case of   </a:t>
                </a:r>
              </a:p>
              <a:p>
                <a:pPr eaLnBrk="0" hangingPunct="0">
                  <a:spcBef>
                    <a:spcPct val="50000"/>
                  </a:spcBef>
                </a:pPr>
                <a:r>
                  <a:rPr lang="en-US" altLang="ja-JP" sz="1800" dirty="0"/>
                  <a:t>CCDF  = </a:t>
                </a:r>
                <a14:m>
                  <m:oMath xmlns:m="http://schemas.openxmlformats.org/officeDocument/2006/math">
                    <m:sSup>
                      <m:sSupPr>
                        <m:ctrlPr>
                          <a:rPr lang="en-US" altLang="ja-JP" sz="1800" i="1">
                            <a:latin typeface="Cambria Math"/>
                          </a:rPr>
                        </m:ctrlPr>
                      </m:sSupPr>
                      <m:e>
                        <m:r>
                          <a:rPr lang="en-US" altLang="ja-JP" sz="1800" i="1">
                            <a:latin typeface="Cambria Math"/>
                          </a:rPr>
                          <m:t>𝟏𝟎</m:t>
                        </m:r>
                      </m:e>
                      <m:sup>
                        <m:r>
                          <a:rPr lang="en-US" altLang="ja-JP" sz="1800" i="1">
                            <a:latin typeface="Cambria Math"/>
                          </a:rPr>
                          <m:t>−</m:t>
                        </m:r>
                        <m:r>
                          <a:rPr lang="en-US" altLang="ja-JP" sz="1800" i="1">
                            <a:latin typeface="Cambria Math"/>
                          </a:rPr>
                          <m:t>𝟒</m:t>
                        </m:r>
                      </m:sup>
                    </m:sSup>
                  </m:oMath>
                </a14:m>
                <a:endParaRPr lang="en-US" altLang="ja-JP" sz="1800" dirty="0"/>
              </a:p>
              <a:p>
                <a:pPr eaLnBrk="0" hangingPunct="0">
                  <a:spcBef>
                    <a:spcPct val="50000"/>
                  </a:spcBef>
                </a:pPr>
                <a:r>
                  <a:rPr lang="en-US" altLang="ja-JP" sz="1800" dirty="0" smtClean="0"/>
                  <a:t>(Total number of normal symbols in the simulation = 1000 ) </a:t>
                </a:r>
                <a:endParaRPr lang="ja-JP" altLang="en-US" sz="1800" dirty="0"/>
              </a:p>
            </p:txBody>
          </p:sp>
        </mc:Choice>
        <mc:Fallback xmlns="">
          <p:sp>
            <p:nvSpPr>
              <p:cNvPr id="93" name="Text Box 8"/>
              <p:cNvSpPr txBox="1">
                <a:spLocks noRot="1" noChangeAspect="1" noMove="1" noResize="1" noEditPoints="1" noAdjustHandles="1" noChangeArrowheads="1" noChangeShapeType="1" noTextEdit="1"/>
              </p:cNvSpPr>
              <p:nvPr/>
            </p:nvSpPr>
            <p:spPr bwMode="auto">
              <a:xfrm>
                <a:off x="6435725" y="2380293"/>
                <a:ext cx="2456755" cy="2169825"/>
              </a:xfrm>
              <a:prstGeom prst="rect">
                <a:avLst/>
              </a:prstGeom>
              <a:blipFill rotWithShape="1">
                <a:blip r:embed="rId2"/>
                <a:stretch>
                  <a:fillRect l="-1970" t="-1114" b="-3343"/>
                </a:stretch>
              </a:blipFill>
              <a:ln w="19050">
                <a:solidFill>
                  <a:srgbClr val="FF0000"/>
                </a:solidFill>
                <a:miter lim="800000"/>
                <a:headEnd/>
                <a:tailEnd type="none" w="lg" len="lg"/>
              </a:ln>
            </p:spPr>
            <p:txBody>
              <a:bodyPr/>
              <a:lstStyle/>
              <a:p>
                <a:r>
                  <a:rPr lang="ja-JP" altLang="en-US">
                    <a:noFill/>
                  </a:rPr>
                  <a:t> </a:t>
                </a:r>
              </a:p>
            </p:txBody>
          </p:sp>
        </mc:Fallback>
      </mc:AlternateContent>
      <p:grpSp>
        <p:nvGrpSpPr>
          <p:cNvPr id="8" name="Group 5"/>
          <p:cNvGrpSpPr>
            <a:grpSpLocks noChangeAspect="1"/>
          </p:cNvGrpSpPr>
          <p:nvPr/>
        </p:nvGrpSpPr>
        <p:grpSpPr bwMode="auto">
          <a:xfrm>
            <a:off x="12700" y="1196975"/>
            <a:ext cx="6816725" cy="5111750"/>
            <a:chOff x="8" y="754"/>
            <a:chExt cx="4294" cy="3220"/>
          </a:xfrm>
        </p:grpSpPr>
        <p:sp>
          <p:nvSpPr>
            <p:cNvPr id="9" name="AutoShape 4"/>
            <p:cNvSpPr>
              <a:spLocks noChangeAspect="1" noChangeArrowheads="1" noTextEdit="1"/>
            </p:cNvSpPr>
            <p:nvPr/>
          </p:nvSpPr>
          <p:spPr bwMode="auto">
            <a:xfrm>
              <a:off x="8" y="754"/>
              <a:ext cx="4294" cy="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0" name="Group 206"/>
            <p:cNvGrpSpPr>
              <a:grpSpLocks/>
            </p:cNvGrpSpPr>
            <p:nvPr/>
          </p:nvGrpSpPr>
          <p:grpSpPr bwMode="auto">
            <a:xfrm>
              <a:off x="279" y="923"/>
              <a:ext cx="3716" cy="2895"/>
              <a:chOff x="279" y="923"/>
              <a:chExt cx="3716" cy="2895"/>
            </a:xfrm>
          </p:grpSpPr>
          <p:sp>
            <p:nvSpPr>
              <p:cNvPr id="33824" name="Rectangle 6"/>
              <p:cNvSpPr>
                <a:spLocks noChangeArrowheads="1"/>
              </p:cNvSpPr>
              <p:nvPr/>
            </p:nvSpPr>
            <p:spPr bwMode="auto">
              <a:xfrm>
                <a:off x="560" y="999"/>
                <a:ext cx="3336" cy="26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825" name="Rectangle 7"/>
              <p:cNvSpPr>
                <a:spLocks noChangeArrowheads="1"/>
              </p:cNvSpPr>
              <p:nvPr/>
            </p:nvSpPr>
            <p:spPr bwMode="auto">
              <a:xfrm>
                <a:off x="560" y="999"/>
                <a:ext cx="3336" cy="2622"/>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26" name="Line 8"/>
              <p:cNvSpPr>
                <a:spLocks noChangeShapeType="1"/>
              </p:cNvSpPr>
              <p:nvPr/>
            </p:nvSpPr>
            <p:spPr bwMode="auto">
              <a:xfrm>
                <a:off x="560" y="999"/>
                <a:ext cx="333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27" name="Line 9"/>
              <p:cNvSpPr>
                <a:spLocks noChangeShapeType="1"/>
              </p:cNvSpPr>
              <p:nvPr/>
            </p:nvSpPr>
            <p:spPr bwMode="auto">
              <a:xfrm>
                <a:off x="560" y="3621"/>
                <a:ext cx="333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28" name="Line 10"/>
              <p:cNvSpPr>
                <a:spLocks noChangeShapeType="1"/>
              </p:cNvSpPr>
              <p:nvPr/>
            </p:nvSpPr>
            <p:spPr bwMode="auto">
              <a:xfrm flipV="1">
                <a:off x="3896" y="999"/>
                <a:ext cx="0" cy="26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29" name="Line 11"/>
              <p:cNvSpPr>
                <a:spLocks noChangeShapeType="1"/>
              </p:cNvSpPr>
              <p:nvPr/>
            </p:nvSpPr>
            <p:spPr bwMode="auto">
              <a:xfrm flipV="1">
                <a:off x="560" y="999"/>
                <a:ext cx="0" cy="26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30" name="Line 12"/>
              <p:cNvSpPr>
                <a:spLocks noChangeShapeType="1"/>
              </p:cNvSpPr>
              <p:nvPr/>
            </p:nvSpPr>
            <p:spPr bwMode="auto">
              <a:xfrm>
                <a:off x="560" y="3621"/>
                <a:ext cx="333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31" name="Line 13"/>
              <p:cNvSpPr>
                <a:spLocks noChangeShapeType="1"/>
              </p:cNvSpPr>
              <p:nvPr/>
            </p:nvSpPr>
            <p:spPr bwMode="auto">
              <a:xfrm flipV="1">
                <a:off x="560" y="999"/>
                <a:ext cx="0" cy="26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32" name="Line 14"/>
              <p:cNvSpPr>
                <a:spLocks noChangeShapeType="1"/>
              </p:cNvSpPr>
              <p:nvPr/>
            </p:nvSpPr>
            <p:spPr bwMode="auto">
              <a:xfrm flipV="1">
                <a:off x="560" y="3583"/>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33" name="Line 15"/>
              <p:cNvSpPr>
                <a:spLocks noChangeShapeType="1"/>
              </p:cNvSpPr>
              <p:nvPr/>
            </p:nvSpPr>
            <p:spPr bwMode="auto">
              <a:xfrm>
                <a:off x="560" y="999"/>
                <a:ext cx="0" cy="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34" name="Rectangle 16"/>
              <p:cNvSpPr>
                <a:spLocks noChangeArrowheads="1"/>
              </p:cNvSpPr>
              <p:nvPr/>
            </p:nvSpPr>
            <p:spPr bwMode="auto">
              <a:xfrm>
                <a:off x="468" y="3644"/>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MS UI Gothic" pitchFamily="50" charset="-128"/>
                    <a:ea typeface="MS UI Gothic" pitchFamily="50" charset="-128"/>
                    <a:cs typeface="ＭＳ Ｐゴシック" pitchFamily="50" charset="-128"/>
                  </a:rPr>
                  <a:t>-80</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835" name="Line 17"/>
              <p:cNvSpPr>
                <a:spLocks noChangeShapeType="1"/>
              </p:cNvSpPr>
              <p:nvPr/>
            </p:nvSpPr>
            <p:spPr bwMode="auto">
              <a:xfrm flipV="1">
                <a:off x="1120" y="3583"/>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36" name="Line 18"/>
              <p:cNvSpPr>
                <a:spLocks noChangeShapeType="1"/>
              </p:cNvSpPr>
              <p:nvPr/>
            </p:nvSpPr>
            <p:spPr bwMode="auto">
              <a:xfrm>
                <a:off x="1120" y="999"/>
                <a:ext cx="0" cy="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37" name="Rectangle 19"/>
              <p:cNvSpPr>
                <a:spLocks noChangeArrowheads="1"/>
              </p:cNvSpPr>
              <p:nvPr/>
            </p:nvSpPr>
            <p:spPr bwMode="auto">
              <a:xfrm>
                <a:off x="1028" y="3644"/>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-60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838" name="Line 20"/>
              <p:cNvSpPr>
                <a:spLocks noChangeShapeType="1"/>
              </p:cNvSpPr>
              <p:nvPr/>
            </p:nvSpPr>
            <p:spPr bwMode="auto">
              <a:xfrm flipV="1">
                <a:off x="1672" y="3583"/>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39" name="Line 21"/>
              <p:cNvSpPr>
                <a:spLocks noChangeShapeType="1"/>
              </p:cNvSpPr>
              <p:nvPr/>
            </p:nvSpPr>
            <p:spPr bwMode="auto">
              <a:xfrm>
                <a:off x="1672" y="999"/>
                <a:ext cx="0" cy="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40" name="Rectangle 22"/>
              <p:cNvSpPr>
                <a:spLocks noChangeArrowheads="1"/>
              </p:cNvSpPr>
              <p:nvPr/>
            </p:nvSpPr>
            <p:spPr bwMode="auto">
              <a:xfrm>
                <a:off x="1580" y="3644"/>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-40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841" name="Line 23"/>
              <p:cNvSpPr>
                <a:spLocks noChangeShapeType="1"/>
              </p:cNvSpPr>
              <p:nvPr/>
            </p:nvSpPr>
            <p:spPr bwMode="auto">
              <a:xfrm flipV="1">
                <a:off x="2232" y="3583"/>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42" name="Line 24"/>
              <p:cNvSpPr>
                <a:spLocks noChangeShapeType="1"/>
              </p:cNvSpPr>
              <p:nvPr/>
            </p:nvSpPr>
            <p:spPr bwMode="auto">
              <a:xfrm>
                <a:off x="2232" y="999"/>
                <a:ext cx="0" cy="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43" name="Rectangle 25"/>
              <p:cNvSpPr>
                <a:spLocks noChangeArrowheads="1"/>
              </p:cNvSpPr>
              <p:nvPr/>
            </p:nvSpPr>
            <p:spPr bwMode="auto">
              <a:xfrm>
                <a:off x="2140" y="3644"/>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-20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844" name="Line 26"/>
              <p:cNvSpPr>
                <a:spLocks noChangeShapeType="1"/>
              </p:cNvSpPr>
              <p:nvPr/>
            </p:nvSpPr>
            <p:spPr bwMode="auto">
              <a:xfrm flipV="1">
                <a:off x="2784" y="3583"/>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45" name="Line 27"/>
              <p:cNvSpPr>
                <a:spLocks noChangeShapeType="1"/>
              </p:cNvSpPr>
              <p:nvPr/>
            </p:nvSpPr>
            <p:spPr bwMode="auto">
              <a:xfrm>
                <a:off x="2784" y="999"/>
                <a:ext cx="0" cy="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46" name="Rectangle 28"/>
              <p:cNvSpPr>
                <a:spLocks noChangeArrowheads="1"/>
              </p:cNvSpPr>
              <p:nvPr/>
            </p:nvSpPr>
            <p:spPr bwMode="auto">
              <a:xfrm>
                <a:off x="2761" y="3644"/>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847" name="Line 29"/>
              <p:cNvSpPr>
                <a:spLocks noChangeShapeType="1"/>
              </p:cNvSpPr>
              <p:nvPr/>
            </p:nvSpPr>
            <p:spPr bwMode="auto">
              <a:xfrm flipV="1">
                <a:off x="3336" y="3583"/>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48" name="Line 30"/>
              <p:cNvSpPr>
                <a:spLocks noChangeShapeType="1"/>
              </p:cNvSpPr>
              <p:nvPr/>
            </p:nvSpPr>
            <p:spPr bwMode="auto">
              <a:xfrm>
                <a:off x="3336" y="999"/>
                <a:ext cx="0" cy="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49" name="Rectangle 31"/>
              <p:cNvSpPr>
                <a:spLocks noChangeArrowheads="1"/>
              </p:cNvSpPr>
              <p:nvPr/>
            </p:nvSpPr>
            <p:spPr bwMode="auto">
              <a:xfrm>
                <a:off x="3290" y="3644"/>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20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850" name="Line 32"/>
              <p:cNvSpPr>
                <a:spLocks noChangeShapeType="1"/>
              </p:cNvSpPr>
              <p:nvPr/>
            </p:nvSpPr>
            <p:spPr bwMode="auto">
              <a:xfrm flipV="1">
                <a:off x="3896" y="3583"/>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51" name="Line 33"/>
              <p:cNvSpPr>
                <a:spLocks noChangeShapeType="1"/>
              </p:cNvSpPr>
              <p:nvPr/>
            </p:nvSpPr>
            <p:spPr bwMode="auto">
              <a:xfrm>
                <a:off x="3896" y="999"/>
                <a:ext cx="0" cy="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52" name="Rectangle 34"/>
              <p:cNvSpPr>
                <a:spLocks noChangeArrowheads="1"/>
              </p:cNvSpPr>
              <p:nvPr/>
            </p:nvSpPr>
            <p:spPr bwMode="auto">
              <a:xfrm>
                <a:off x="3850" y="3644"/>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40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980" name="Line 35"/>
              <p:cNvSpPr>
                <a:spLocks noChangeShapeType="1"/>
              </p:cNvSpPr>
              <p:nvPr/>
            </p:nvSpPr>
            <p:spPr bwMode="auto">
              <a:xfrm>
                <a:off x="560" y="362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81" name="Line 36"/>
              <p:cNvSpPr>
                <a:spLocks noChangeShapeType="1"/>
              </p:cNvSpPr>
              <p:nvPr/>
            </p:nvSpPr>
            <p:spPr bwMode="auto">
              <a:xfrm flipH="1">
                <a:off x="3873" y="362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82" name="Line 37"/>
              <p:cNvSpPr>
                <a:spLocks noChangeShapeType="1"/>
              </p:cNvSpPr>
              <p:nvPr/>
            </p:nvSpPr>
            <p:spPr bwMode="auto">
              <a:xfrm>
                <a:off x="560" y="3621"/>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83" name="Line 38"/>
              <p:cNvSpPr>
                <a:spLocks noChangeShapeType="1"/>
              </p:cNvSpPr>
              <p:nvPr/>
            </p:nvSpPr>
            <p:spPr bwMode="auto">
              <a:xfrm flipH="1">
                <a:off x="3857" y="3621"/>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92" name="Rectangle 39"/>
              <p:cNvSpPr>
                <a:spLocks noChangeArrowheads="1"/>
              </p:cNvSpPr>
              <p:nvPr/>
            </p:nvSpPr>
            <p:spPr bwMode="auto">
              <a:xfrm>
                <a:off x="279" y="3575"/>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793" name="Rectangle 40"/>
              <p:cNvSpPr>
                <a:spLocks noChangeArrowheads="1"/>
              </p:cNvSpPr>
              <p:nvPr/>
            </p:nvSpPr>
            <p:spPr bwMode="auto">
              <a:xfrm>
                <a:off x="420" y="3545"/>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-7</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795" name="Line 41"/>
              <p:cNvSpPr>
                <a:spLocks noChangeShapeType="1"/>
              </p:cNvSpPr>
              <p:nvPr/>
            </p:nvSpPr>
            <p:spPr bwMode="auto">
              <a:xfrm>
                <a:off x="560" y="350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96" name="Line 42"/>
              <p:cNvSpPr>
                <a:spLocks noChangeShapeType="1"/>
              </p:cNvSpPr>
              <p:nvPr/>
            </p:nvSpPr>
            <p:spPr bwMode="auto">
              <a:xfrm flipH="1">
                <a:off x="3873" y="350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97" name="Line 43"/>
              <p:cNvSpPr>
                <a:spLocks noChangeShapeType="1"/>
              </p:cNvSpPr>
              <p:nvPr/>
            </p:nvSpPr>
            <p:spPr bwMode="auto">
              <a:xfrm>
                <a:off x="560" y="343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98" name="Line 44"/>
              <p:cNvSpPr>
                <a:spLocks noChangeShapeType="1"/>
              </p:cNvSpPr>
              <p:nvPr/>
            </p:nvSpPr>
            <p:spPr bwMode="auto">
              <a:xfrm flipH="1">
                <a:off x="3873" y="343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99" name="Line 45"/>
              <p:cNvSpPr>
                <a:spLocks noChangeShapeType="1"/>
              </p:cNvSpPr>
              <p:nvPr/>
            </p:nvSpPr>
            <p:spPr bwMode="auto">
              <a:xfrm>
                <a:off x="560" y="339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0" name="Line 46"/>
              <p:cNvSpPr>
                <a:spLocks noChangeShapeType="1"/>
              </p:cNvSpPr>
              <p:nvPr/>
            </p:nvSpPr>
            <p:spPr bwMode="auto">
              <a:xfrm flipH="1">
                <a:off x="3873" y="339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1" name="Line 47"/>
              <p:cNvSpPr>
                <a:spLocks noChangeShapeType="1"/>
              </p:cNvSpPr>
              <p:nvPr/>
            </p:nvSpPr>
            <p:spPr bwMode="auto">
              <a:xfrm>
                <a:off x="560" y="335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2" name="Line 48"/>
              <p:cNvSpPr>
                <a:spLocks noChangeShapeType="1"/>
              </p:cNvSpPr>
              <p:nvPr/>
            </p:nvSpPr>
            <p:spPr bwMode="auto">
              <a:xfrm flipH="1">
                <a:off x="3873" y="335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3" name="Line 49"/>
              <p:cNvSpPr>
                <a:spLocks noChangeShapeType="1"/>
              </p:cNvSpPr>
              <p:nvPr/>
            </p:nvSpPr>
            <p:spPr bwMode="auto">
              <a:xfrm>
                <a:off x="560" y="332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4" name="Line 50"/>
              <p:cNvSpPr>
                <a:spLocks noChangeShapeType="1"/>
              </p:cNvSpPr>
              <p:nvPr/>
            </p:nvSpPr>
            <p:spPr bwMode="auto">
              <a:xfrm flipH="1">
                <a:off x="3873" y="332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5" name="Line 51"/>
              <p:cNvSpPr>
                <a:spLocks noChangeShapeType="1"/>
              </p:cNvSpPr>
              <p:nvPr/>
            </p:nvSpPr>
            <p:spPr bwMode="auto">
              <a:xfrm>
                <a:off x="560" y="329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6" name="Line 52"/>
              <p:cNvSpPr>
                <a:spLocks noChangeShapeType="1"/>
              </p:cNvSpPr>
              <p:nvPr/>
            </p:nvSpPr>
            <p:spPr bwMode="auto">
              <a:xfrm flipH="1">
                <a:off x="3873" y="329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7" name="Line 53"/>
              <p:cNvSpPr>
                <a:spLocks noChangeShapeType="1"/>
              </p:cNvSpPr>
              <p:nvPr/>
            </p:nvSpPr>
            <p:spPr bwMode="auto">
              <a:xfrm>
                <a:off x="560" y="327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8" name="Line 54"/>
              <p:cNvSpPr>
                <a:spLocks noChangeShapeType="1"/>
              </p:cNvSpPr>
              <p:nvPr/>
            </p:nvSpPr>
            <p:spPr bwMode="auto">
              <a:xfrm flipH="1">
                <a:off x="3873" y="327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9" name="Line 55"/>
              <p:cNvSpPr>
                <a:spLocks noChangeShapeType="1"/>
              </p:cNvSpPr>
              <p:nvPr/>
            </p:nvSpPr>
            <p:spPr bwMode="auto">
              <a:xfrm>
                <a:off x="560" y="326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0" name="Line 56"/>
              <p:cNvSpPr>
                <a:spLocks noChangeShapeType="1"/>
              </p:cNvSpPr>
              <p:nvPr/>
            </p:nvSpPr>
            <p:spPr bwMode="auto">
              <a:xfrm flipH="1">
                <a:off x="3873" y="326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1" name="Line 57"/>
              <p:cNvSpPr>
                <a:spLocks noChangeShapeType="1"/>
              </p:cNvSpPr>
              <p:nvPr/>
            </p:nvSpPr>
            <p:spPr bwMode="auto">
              <a:xfrm>
                <a:off x="560" y="324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2" name="Line 58"/>
              <p:cNvSpPr>
                <a:spLocks noChangeShapeType="1"/>
              </p:cNvSpPr>
              <p:nvPr/>
            </p:nvSpPr>
            <p:spPr bwMode="auto">
              <a:xfrm flipH="1">
                <a:off x="3873" y="324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3" name="Line 59"/>
              <p:cNvSpPr>
                <a:spLocks noChangeShapeType="1"/>
              </p:cNvSpPr>
              <p:nvPr/>
            </p:nvSpPr>
            <p:spPr bwMode="auto">
              <a:xfrm>
                <a:off x="560" y="3246"/>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4" name="Line 60"/>
              <p:cNvSpPr>
                <a:spLocks noChangeShapeType="1"/>
              </p:cNvSpPr>
              <p:nvPr/>
            </p:nvSpPr>
            <p:spPr bwMode="auto">
              <a:xfrm flipH="1">
                <a:off x="3857" y="3246"/>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5" name="Rectangle 61"/>
              <p:cNvSpPr>
                <a:spLocks noChangeArrowheads="1"/>
              </p:cNvSpPr>
              <p:nvPr/>
            </p:nvSpPr>
            <p:spPr bwMode="auto">
              <a:xfrm>
                <a:off x="279" y="3200"/>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816" name="Rectangle 62"/>
              <p:cNvSpPr>
                <a:spLocks noChangeArrowheads="1"/>
              </p:cNvSpPr>
              <p:nvPr/>
            </p:nvSpPr>
            <p:spPr bwMode="auto">
              <a:xfrm>
                <a:off x="420" y="3169"/>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-6</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817" name="Line 63"/>
              <p:cNvSpPr>
                <a:spLocks noChangeShapeType="1"/>
              </p:cNvSpPr>
              <p:nvPr/>
            </p:nvSpPr>
            <p:spPr bwMode="auto">
              <a:xfrm>
                <a:off x="560" y="313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8" name="Line 64"/>
              <p:cNvSpPr>
                <a:spLocks noChangeShapeType="1"/>
              </p:cNvSpPr>
              <p:nvPr/>
            </p:nvSpPr>
            <p:spPr bwMode="auto">
              <a:xfrm flipH="1">
                <a:off x="3873" y="313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9" name="Line 65"/>
              <p:cNvSpPr>
                <a:spLocks noChangeShapeType="1"/>
              </p:cNvSpPr>
              <p:nvPr/>
            </p:nvSpPr>
            <p:spPr bwMode="auto">
              <a:xfrm>
                <a:off x="560" y="306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20" name="Line 66"/>
              <p:cNvSpPr>
                <a:spLocks noChangeShapeType="1"/>
              </p:cNvSpPr>
              <p:nvPr/>
            </p:nvSpPr>
            <p:spPr bwMode="auto">
              <a:xfrm flipH="1">
                <a:off x="3873" y="306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21" name="Line 67"/>
              <p:cNvSpPr>
                <a:spLocks noChangeShapeType="1"/>
              </p:cNvSpPr>
              <p:nvPr/>
            </p:nvSpPr>
            <p:spPr bwMode="auto">
              <a:xfrm>
                <a:off x="560" y="301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22" name="Line 68"/>
              <p:cNvSpPr>
                <a:spLocks noChangeShapeType="1"/>
              </p:cNvSpPr>
              <p:nvPr/>
            </p:nvSpPr>
            <p:spPr bwMode="auto">
              <a:xfrm flipH="1">
                <a:off x="3873" y="301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23" name="Line 69"/>
              <p:cNvSpPr>
                <a:spLocks noChangeShapeType="1"/>
              </p:cNvSpPr>
              <p:nvPr/>
            </p:nvSpPr>
            <p:spPr bwMode="auto">
              <a:xfrm>
                <a:off x="560" y="297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84" name="Line 70"/>
              <p:cNvSpPr>
                <a:spLocks noChangeShapeType="1"/>
              </p:cNvSpPr>
              <p:nvPr/>
            </p:nvSpPr>
            <p:spPr bwMode="auto">
              <a:xfrm flipH="1">
                <a:off x="3873" y="297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85" name="Line 71"/>
              <p:cNvSpPr>
                <a:spLocks noChangeShapeType="1"/>
              </p:cNvSpPr>
              <p:nvPr/>
            </p:nvSpPr>
            <p:spPr bwMode="auto">
              <a:xfrm>
                <a:off x="560" y="295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86" name="Line 72"/>
              <p:cNvSpPr>
                <a:spLocks noChangeShapeType="1"/>
              </p:cNvSpPr>
              <p:nvPr/>
            </p:nvSpPr>
            <p:spPr bwMode="auto">
              <a:xfrm flipH="1">
                <a:off x="3873" y="295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87" name="Line 73"/>
              <p:cNvSpPr>
                <a:spLocks noChangeShapeType="1"/>
              </p:cNvSpPr>
              <p:nvPr/>
            </p:nvSpPr>
            <p:spPr bwMode="auto">
              <a:xfrm>
                <a:off x="560" y="292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88" name="Line 74"/>
              <p:cNvSpPr>
                <a:spLocks noChangeShapeType="1"/>
              </p:cNvSpPr>
              <p:nvPr/>
            </p:nvSpPr>
            <p:spPr bwMode="auto">
              <a:xfrm flipH="1">
                <a:off x="3873" y="292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89" name="Line 75"/>
              <p:cNvSpPr>
                <a:spLocks noChangeShapeType="1"/>
              </p:cNvSpPr>
              <p:nvPr/>
            </p:nvSpPr>
            <p:spPr bwMode="auto">
              <a:xfrm>
                <a:off x="560" y="290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90" name="Line 76"/>
              <p:cNvSpPr>
                <a:spLocks noChangeShapeType="1"/>
              </p:cNvSpPr>
              <p:nvPr/>
            </p:nvSpPr>
            <p:spPr bwMode="auto">
              <a:xfrm flipH="1">
                <a:off x="3873" y="290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91" name="Line 77"/>
              <p:cNvSpPr>
                <a:spLocks noChangeShapeType="1"/>
              </p:cNvSpPr>
              <p:nvPr/>
            </p:nvSpPr>
            <p:spPr bwMode="auto">
              <a:xfrm>
                <a:off x="560" y="288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92" name="Line 78"/>
              <p:cNvSpPr>
                <a:spLocks noChangeShapeType="1"/>
              </p:cNvSpPr>
              <p:nvPr/>
            </p:nvSpPr>
            <p:spPr bwMode="auto">
              <a:xfrm flipH="1">
                <a:off x="3873" y="288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93" name="Line 79"/>
              <p:cNvSpPr>
                <a:spLocks noChangeShapeType="1"/>
              </p:cNvSpPr>
              <p:nvPr/>
            </p:nvSpPr>
            <p:spPr bwMode="auto">
              <a:xfrm>
                <a:off x="560" y="287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94" name="Line 80"/>
              <p:cNvSpPr>
                <a:spLocks noChangeShapeType="1"/>
              </p:cNvSpPr>
              <p:nvPr/>
            </p:nvSpPr>
            <p:spPr bwMode="auto">
              <a:xfrm flipH="1">
                <a:off x="3873" y="287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95" name="Line 81"/>
              <p:cNvSpPr>
                <a:spLocks noChangeShapeType="1"/>
              </p:cNvSpPr>
              <p:nvPr/>
            </p:nvSpPr>
            <p:spPr bwMode="auto">
              <a:xfrm>
                <a:off x="560" y="2870"/>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96" name="Line 82"/>
              <p:cNvSpPr>
                <a:spLocks noChangeShapeType="1"/>
              </p:cNvSpPr>
              <p:nvPr/>
            </p:nvSpPr>
            <p:spPr bwMode="auto">
              <a:xfrm flipH="1">
                <a:off x="3857" y="2870"/>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97" name="Rectangle 83"/>
              <p:cNvSpPr>
                <a:spLocks noChangeArrowheads="1"/>
              </p:cNvSpPr>
              <p:nvPr/>
            </p:nvSpPr>
            <p:spPr bwMode="auto">
              <a:xfrm>
                <a:off x="279" y="2824"/>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998" name="Rectangle 84"/>
              <p:cNvSpPr>
                <a:spLocks noChangeArrowheads="1"/>
              </p:cNvSpPr>
              <p:nvPr/>
            </p:nvSpPr>
            <p:spPr bwMode="auto">
              <a:xfrm>
                <a:off x="420" y="2793"/>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-5</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999" name="Line 85"/>
              <p:cNvSpPr>
                <a:spLocks noChangeShapeType="1"/>
              </p:cNvSpPr>
              <p:nvPr/>
            </p:nvSpPr>
            <p:spPr bwMode="auto">
              <a:xfrm>
                <a:off x="560" y="275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00" name="Line 86"/>
              <p:cNvSpPr>
                <a:spLocks noChangeShapeType="1"/>
              </p:cNvSpPr>
              <p:nvPr/>
            </p:nvSpPr>
            <p:spPr bwMode="auto">
              <a:xfrm flipH="1">
                <a:off x="3873" y="275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01" name="Line 87"/>
              <p:cNvSpPr>
                <a:spLocks noChangeShapeType="1"/>
              </p:cNvSpPr>
              <p:nvPr/>
            </p:nvSpPr>
            <p:spPr bwMode="auto">
              <a:xfrm>
                <a:off x="560" y="268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02" name="Line 88"/>
              <p:cNvSpPr>
                <a:spLocks noChangeShapeType="1"/>
              </p:cNvSpPr>
              <p:nvPr/>
            </p:nvSpPr>
            <p:spPr bwMode="auto">
              <a:xfrm flipH="1">
                <a:off x="3873" y="268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03" name="Line 89"/>
              <p:cNvSpPr>
                <a:spLocks noChangeShapeType="1"/>
              </p:cNvSpPr>
              <p:nvPr/>
            </p:nvSpPr>
            <p:spPr bwMode="auto">
              <a:xfrm>
                <a:off x="560" y="264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04" name="Line 90"/>
              <p:cNvSpPr>
                <a:spLocks noChangeShapeType="1"/>
              </p:cNvSpPr>
              <p:nvPr/>
            </p:nvSpPr>
            <p:spPr bwMode="auto">
              <a:xfrm flipH="1">
                <a:off x="3873" y="264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05" name="Line 91"/>
              <p:cNvSpPr>
                <a:spLocks noChangeShapeType="1"/>
              </p:cNvSpPr>
              <p:nvPr/>
            </p:nvSpPr>
            <p:spPr bwMode="auto">
              <a:xfrm>
                <a:off x="560" y="260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06" name="Line 92"/>
              <p:cNvSpPr>
                <a:spLocks noChangeShapeType="1"/>
              </p:cNvSpPr>
              <p:nvPr/>
            </p:nvSpPr>
            <p:spPr bwMode="auto">
              <a:xfrm flipH="1">
                <a:off x="3873" y="260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07" name="Line 93"/>
              <p:cNvSpPr>
                <a:spLocks noChangeShapeType="1"/>
              </p:cNvSpPr>
              <p:nvPr/>
            </p:nvSpPr>
            <p:spPr bwMode="auto">
              <a:xfrm>
                <a:off x="560" y="257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08" name="Line 94"/>
              <p:cNvSpPr>
                <a:spLocks noChangeShapeType="1"/>
              </p:cNvSpPr>
              <p:nvPr/>
            </p:nvSpPr>
            <p:spPr bwMode="auto">
              <a:xfrm flipH="1">
                <a:off x="3873" y="257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09" name="Line 95"/>
              <p:cNvSpPr>
                <a:spLocks noChangeShapeType="1"/>
              </p:cNvSpPr>
              <p:nvPr/>
            </p:nvSpPr>
            <p:spPr bwMode="auto">
              <a:xfrm>
                <a:off x="560" y="254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10" name="Line 96"/>
              <p:cNvSpPr>
                <a:spLocks noChangeShapeType="1"/>
              </p:cNvSpPr>
              <p:nvPr/>
            </p:nvSpPr>
            <p:spPr bwMode="auto">
              <a:xfrm flipH="1">
                <a:off x="3873" y="254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11" name="Line 97"/>
              <p:cNvSpPr>
                <a:spLocks noChangeShapeType="1"/>
              </p:cNvSpPr>
              <p:nvPr/>
            </p:nvSpPr>
            <p:spPr bwMode="auto">
              <a:xfrm>
                <a:off x="560" y="253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12" name="Line 98"/>
              <p:cNvSpPr>
                <a:spLocks noChangeShapeType="1"/>
              </p:cNvSpPr>
              <p:nvPr/>
            </p:nvSpPr>
            <p:spPr bwMode="auto">
              <a:xfrm flipH="1">
                <a:off x="3873" y="253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13" name="Line 99"/>
              <p:cNvSpPr>
                <a:spLocks noChangeShapeType="1"/>
              </p:cNvSpPr>
              <p:nvPr/>
            </p:nvSpPr>
            <p:spPr bwMode="auto">
              <a:xfrm>
                <a:off x="560" y="251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14" name="Line 100"/>
              <p:cNvSpPr>
                <a:spLocks noChangeShapeType="1"/>
              </p:cNvSpPr>
              <p:nvPr/>
            </p:nvSpPr>
            <p:spPr bwMode="auto">
              <a:xfrm flipH="1">
                <a:off x="3873" y="251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15" name="Line 101"/>
              <p:cNvSpPr>
                <a:spLocks noChangeShapeType="1"/>
              </p:cNvSpPr>
              <p:nvPr/>
            </p:nvSpPr>
            <p:spPr bwMode="auto">
              <a:xfrm>
                <a:off x="560" y="249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16" name="Line 102"/>
              <p:cNvSpPr>
                <a:spLocks noChangeShapeType="1"/>
              </p:cNvSpPr>
              <p:nvPr/>
            </p:nvSpPr>
            <p:spPr bwMode="auto">
              <a:xfrm flipH="1">
                <a:off x="3873" y="249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17" name="Line 103"/>
              <p:cNvSpPr>
                <a:spLocks noChangeShapeType="1"/>
              </p:cNvSpPr>
              <p:nvPr/>
            </p:nvSpPr>
            <p:spPr bwMode="auto">
              <a:xfrm>
                <a:off x="560" y="2494"/>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18" name="Line 104"/>
              <p:cNvSpPr>
                <a:spLocks noChangeShapeType="1"/>
              </p:cNvSpPr>
              <p:nvPr/>
            </p:nvSpPr>
            <p:spPr bwMode="auto">
              <a:xfrm flipH="1">
                <a:off x="3857" y="2494"/>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19" name="Rectangle 105"/>
              <p:cNvSpPr>
                <a:spLocks noChangeArrowheads="1"/>
              </p:cNvSpPr>
              <p:nvPr/>
            </p:nvSpPr>
            <p:spPr bwMode="auto">
              <a:xfrm>
                <a:off x="279" y="2448"/>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020" name="Rectangle 106"/>
              <p:cNvSpPr>
                <a:spLocks noChangeArrowheads="1"/>
              </p:cNvSpPr>
              <p:nvPr/>
            </p:nvSpPr>
            <p:spPr bwMode="auto">
              <a:xfrm>
                <a:off x="420" y="2418"/>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-4</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021" name="Line 107"/>
              <p:cNvSpPr>
                <a:spLocks noChangeShapeType="1"/>
              </p:cNvSpPr>
              <p:nvPr/>
            </p:nvSpPr>
            <p:spPr bwMode="auto">
              <a:xfrm>
                <a:off x="560" y="237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22" name="Line 108"/>
              <p:cNvSpPr>
                <a:spLocks noChangeShapeType="1"/>
              </p:cNvSpPr>
              <p:nvPr/>
            </p:nvSpPr>
            <p:spPr bwMode="auto">
              <a:xfrm flipH="1">
                <a:off x="3873" y="237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23" name="Line 109"/>
              <p:cNvSpPr>
                <a:spLocks noChangeShapeType="1"/>
              </p:cNvSpPr>
              <p:nvPr/>
            </p:nvSpPr>
            <p:spPr bwMode="auto">
              <a:xfrm>
                <a:off x="560" y="231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24" name="Line 110"/>
              <p:cNvSpPr>
                <a:spLocks noChangeShapeType="1"/>
              </p:cNvSpPr>
              <p:nvPr/>
            </p:nvSpPr>
            <p:spPr bwMode="auto">
              <a:xfrm flipH="1">
                <a:off x="3873" y="231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25" name="Line 111"/>
              <p:cNvSpPr>
                <a:spLocks noChangeShapeType="1"/>
              </p:cNvSpPr>
              <p:nvPr/>
            </p:nvSpPr>
            <p:spPr bwMode="auto">
              <a:xfrm>
                <a:off x="560" y="227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26" name="Line 112"/>
              <p:cNvSpPr>
                <a:spLocks noChangeShapeType="1"/>
              </p:cNvSpPr>
              <p:nvPr/>
            </p:nvSpPr>
            <p:spPr bwMode="auto">
              <a:xfrm flipH="1">
                <a:off x="3873" y="227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27" name="Line 113"/>
              <p:cNvSpPr>
                <a:spLocks noChangeShapeType="1"/>
              </p:cNvSpPr>
              <p:nvPr/>
            </p:nvSpPr>
            <p:spPr bwMode="auto">
              <a:xfrm>
                <a:off x="560" y="223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28" name="Line 114"/>
              <p:cNvSpPr>
                <a:spLocks noChangeShapeType="1"/>
              </p:cNvSpPr>
              <p:nvPr/>
            </p:nvSpPr>
            <p:spPr bwMode="auto">
              <a:xfrm flipH="1">
                <a:off x="3873" y="223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29" name="Line 115"/>
              <p:cNvSpPr>
                <a:spLocks noChangeShapeType="1"/>
              </p:cNvSpPr>
              <p:nvPr/>
            </p:nvSpPr>
            <p:spPr bwMode="auto">
              <a:xfrm>
                <a:off x="560" y="220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30" name="Line 116"/>
              <p:cNvSpPr>
                <a:spLocks noChangeShapeType="1"/>
              </p:cNvSpPr>
              <p:nvPr/>
            </p:nvSpPr>
            <p:spPr bwMode="auto">
              <a:xfrm flipH="1">
                <a:off x="3873" y="220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31" name="Line 117"/>
              <p:cNvSpPr>
                <a:spLocks noChangeShapeType="1"/>
              </p:cNvSpPr>
              <p:nvPr/>
            </p:nvSpPr>
            <p:spPr bwMode="auto">
              <a:xfrm>
                <a:off x="560" y="218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32" name="Line 118"/>
              <p:cNvSpPr>
                <a:spLocks noChangeShapeType="1"/>
              </p:cNvSpPr>
              <p:nvPr/>
            </p:nvSpPr>
            <p:spPr bwMode="auto">
              <a:xfrm flipH="1">
                <a:off x="3873" y="218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33" name="Line 119"/>
              <p:cNvSpPr>
                <a:spLocks noChangeShapeType="1"/>
              </p:cNvSpPr>
              <p:nvPr/>
            </p:nvSpPr>
            <p:spPr bwMode="auto">
              <a:xfrm>
                <a:off x="560" y="215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34" name="Line 120"/>
              <p:cNvSpPr>
                <a:spLocks noChangeShapeType="1"/>
              </p:cNvSpPr>
              <p:nvPr/>
            </p:nvSpPr>
            <p:spPr bwMode="auto">
              <a:xfrm flipH="1">
                <a:off x="3873" y="215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35" name="Line 121"/>
              <p:cNvSpPr>
                <a:spLocks noChangeShapeType="1"/>
              </p:cNvSpPr>
              <p:nvPr/>
            </p:nvSpPr>
            <p:spPr bwMode="auto">
              <a:xfrm>
                <a:off x="560" y="213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36" name="Line 122"/>
              <p:cNvSpPr>
                <a:spLocks noChangeShapeType="1"/>
              </p:cNvSpPr>
              <p:nvPr/>
            </p:nvSpPr>
            <p:spPr bwMode="auto">
              <a:xfrm flipH="1">
                <a:off x="3873" y="213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37" name="Line 123"/>
              <p:cNvSpPr>
                <a:spLocks noChangeShapeType="1"/>
              </p:cNvSpPr>
              <p:nvPr/>
            </p:nvSpPr>
            <p:spPr bwMode="auto">
              <a:xfrm>
                <a:off x="560" y="211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38" name="Line 124"/>
              <p:cNvSpPr>
                <a:spLocks noChangeShapeType="1"/>
              </p:cNvSpPr>
              <p:nvPr/>
            </p:nvSpPr>
            <p:spPr bwMode="auto">
              <a:xfrm flipH="1">
                <a:off x="3873" y="211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39" name="Line 125"/>
              <p:cNvSpPr>
                <a:spLocks noChangeShapeType="1"/>
              </p:cNvSpPr>
              <p:nvPr/>
            </p:nvSpPr>
            <p:spPr bwMode="auto">
              <a:xfrm>
                <a:off x="560" y="2119"/>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40" name="Line 126"/>
              <p:cNvSpPr>
                <a:spLocks noChangeShapeType="1"/>
              </p:cNvSpPr>
              <p:nvPr/>
            </p:nvSpPr>
            <p:spPr bwMode="auto">
              <a:xfrm flipH="1">
                <a:off x="3857" y="2119"/>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41" name="Rectangle 127"/>
              <p:cNvSpPr>
                <a:spLocks noChangeArrowheads="1"/>
              </p:cNvSpPr>
              <p:nvPr/>
            </p:nvSpPr>
            <p:spPr bwMode="auto">
              <a:xfrm>
                <a:off x="279" y="2073"/>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042" name="Rectangle 128"/>
              <p:cNvSpPr>
                <a:spLocks noChangeArrowheads="1"/>
              </p:cNvSpPr>
              <p:nvPr/>
            </p:nvSpPr>
            <p:spPr bwMode="auto">
              <a:xfrm>
                <a:off x="420" y="2042"/>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-3</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043" name="Line 129"/>
              <p:cNvSpPr>
                <a:spLocks noChangeShapeType="1"/>
              </p:cNvSpPr>
              <p:nvPr/>
            </p:nvSpPr>
            <p:spPr bwMode="auto">
              <a:xfrm>
                <a:off x="560" y="200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44" name="Line 130"/>
              <p:cNvSpPr>
                <a:spLocks noChangeShapeType="1"/>
              </p:cNvSpPr>
              <p:nvPr/>
            </p:nvSpPr>
            <p:spPr bwMode="auto">
              <a:xfrm flipH="1">
                <a:off x="3873" y="200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45" name="Line 131"/>
              <p:cNvSpPr>
                <a:spLocks noChangeShapeType="1"/>
              </p:cNvSpPr>
              <p:nvPr/>
            </p:nvSpPr>
            <p:spPr bwMode="auto">
              <a:xfrm>
                <a:off x="560" y="194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46" name="Line 132"/>
              <p:cNvSpPr>
                <a:spLocks noChangeShapeType="1"/>
              </p:cNvSpPr>
              <p:nvPr/>
            </p:nvSpPr>
            <p:spPr bwMode="auto">
              <a:xfrm flipH="1">
                <a:off x="3873" y="194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47" name="Line 133"/>
              <p:cNvSpPr>
                <a:spLocks noChangeShapeType="1"/>
              </p:cNvSpPr>
              <p:nvPr/>
            </p:nvSpPr>
            <p:spPr bwMode="auto">
              <a:xfrm>
                <a:off x="560" y="189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48" name="Line 134"/>
              <p:cNvSpPr>
                <a:spLocks noChangeShapeType="1"/>
              </p:cNvSpPr>
              <p:nvPr/>
            </p:nvSpPr>
            <p:spPr bwMode="auto">
              <a:xfrm flipH="1">
                <a:off x="3873" y="189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49" name="Line 135"/>
              <p:cNvSpPr>
                <a:spLocks noChangeShapeType="1"/>
              </p:cNvSpPr>
              <p:nvPr/>
            </p:nvSpPr>
            <p:spPr bwMode="auto">
              <a:xfrm>
                <a:off x="560" y="185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50" name="Line 136"/>
              <p:cNvSpPr>
                <a:spLocks noChangeShapeType="1"/>
              </p:cNvSpPr>
              <p:nvPr/>
            </p:nvSpPr>
            <p:spPr bwMode="auto">
              <a:xfrm flipH="1">
                <a:off x="3873" y="185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51" name="Line 137"/>
              <p:cNvSpPr>
                <a:spLocks noChangeShapeType="1"/>
              </p:cNvSpPr>
              <p:nvPr/>
            </p:nvSpPr>
            <p:spPr bwMode="auto">
              <a:xfrm>
                <a:off x="560" y="182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52" name="Line 138"/>
              <p:cNvSpPr>
                <a:spLocks noChangeShapeType="1"/>
              </p:cNvSpPr>
              <p:nvPr/>
            </p:nvSpPr>
            <p:spPr bwMode="auto">
              <a:xfrm flipH="1">
                <a:off x="3873" y="182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53" name="Line 139"/>
              <p:cNvSpPr>
                <a:spLocks noChangeShapeType="1"/>
              </p:cNvSpPr>
              <p:nvPr/>
            </p:nvSpPr>
            <p:spPr bwMode="auto">
              <a:xfrm>
                <a:off x="560" y="180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54" name="Line 140"/>
              <p:cNvSpPr>
                <a:spLocks noChangeShapeType="1"/>
              </p:cNvSpPr>
              <p:nvPr/>
            </p:nvSpPr>
            <p:spPr bwMode="auto">
              <a:xfrm flipH="1">
                <a:off x="3873" y="180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55" name="Line 141"/>
              <p:cNvSpPr>
                <a:spLocks noChangeShapeType="1"/>
              </p:cNvSpPr>
              <p:nvPr/>
            </p:nvSpPr>
            <p:spPr bwMode="auto">
              <a:xfrm>
                <a:off x="560" y="178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56" name="Line 142"/>
              <p:cNvSpPr>
                <a:spLocks noChangeShapeType="1"/>
              </p:cNvSpPr>
              <p:nvPr/>
            </p:nvSpPr>
            <p:spPr bwMode="auto">
              <a:xfrm flipH="1">
                <a:off x="3873" y="178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57" name="Line 143"/>
              <p:cNvSpPr>
                <a:spLocks noChangeShapeType="1"/>
              </p:cNvSpPr>
              <p:nvPr/>
            </p:nvSpPr>
            <p:spPr bwMode="auto">
              <a:xfrm>
                <a:off x="560" y="175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58" name="Line 144"/>
              <p:cNvSpPr>
                <a:spLocks noChangeShapeType="1"/>
              </p:cNvSpPr>
              <p:nvPr/>
            </p:nvSpPr>
            <p:spPr bwMode="auto">
              <a:xfrm flipH="1">
                <a:off x="3873" y="175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59" name="Line 145"/>
              <p:cNvSpPr>
                <a:spLocks noChangeShapeType="1"/>
              </p:cNvSpPr>
              <p:nvPr/>
            </p:nvSpPr>
            <p:spPr bwMode="auto">
              <a:xfrm>
                <a:off x="560" y="174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60" name="Line 146"/>
              <p:cNvSpPr>
                <a:spLocks noChangeShapeType="1"/>
              </p:cNvSpPr>
              <p:nvPr/>
            </p:nvSpPr>
            <p:spPr bwMode="auto">
              <a:xfrm flipH="1">
                <a:off x="3873" y="174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61" name="Line 147"/>
              <p:cNvSpPr>
                <a:spLocks noChangeShapeType="1"/>
              </p:cNvSpPr>
              <p:nvPr/>
            </p:nvSpPr>
            <p:spPr bwMode="auto">
              <a:xfrm>
                <a:off x="560" y="1743"/>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62" name="Line 148"/>
              <p:cNvSpPr>
                <a:spLocks noChangeShapeType="1"/>
              </p:cNvSpPr>
              <p:nvPr/>
            </p:nvSpPr>
            <p:spPr bwMode="auto">
              <a:xfrm flipH="1">
                <a:off x="3857" y="1743"/>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63" name="Rectangle 149"/>
              <p:cNvSpPr>
                <a:spLocks noChangeArrowheads="1"/>
              </p:cNvSpPr>
              <p:nvPr/>
            </p:nvSpPr>
            <p:spPr bwMode="auto">
              <a:xfrm>
                <a:off x="279" y="1697"/>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064" name="Rectangle 150"/>
              <p:cNvSpPr>
                <a:spLocks noChangeArrowheads="1"/>
              </p:cNvSpPr>
              <p:nvPr/>
            </p:nvSpPr>
            <p:spPr bwMode="auto">
              <a:xfrm>
                <a:off x="420" y="1666"/>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-2</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065" name="Line 151"/>
              <p:cNvSpPr>
                <a:spLocks noChangeShapeType="1"/>
              </p:cNvSpPr>
              <p:nvPr/>
            </p:nvSpPr>
            <p:spPr bwMode="auto">
              <a:xfrm>
                <a:off x="560" y="163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66" name="Line 152"/>
              <p:cNvSpPr>
                <a:spLocks noChangeShapeType="1"/>
              </p:cNvSpPr>
              <p:nvPr/>
            </p:nvSpPr>
            <p:spPr bwMode="auto">
              <a:xfrm flipH="1">
                <a:off x="3873" y="163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67" name="Line 153"/>
              <p:cNvSpPr>
                <a:spLocks noChangeShapeType="1"/>
              </p:cNvSpPr>
              <p:nvPr/>
            </p:nvSpPr>
            <p:spPr bwMode="auto">
              <a:xfrm>
                <a:off x="560" y="156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68" name="Line 154"/>
              <p:cNvSpPr>
                <a:spLocks noChangeShapeType="1"/>
              </p:cNvSpPr>
              <p:nvPr/>
            </p:nvSpPr>
            <p:spPr bwMode="auto">
              <a:xfrm flipH="1">
                <a:off x="3873" y="156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69" name="Line 155"/>
              <p:cNvSpPr>
                <a:spLocks noChangeShapeType="1"/>
              </p:cNvSpPr>
              <p:nvPr/>
            </p:nvSpPr>
            <p:spPr bwMode="auto">
              <a:xfrm>
                <a:off x="560" y="152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70" name="Line 156"/>
              <p:cNvSpPr>
                <a:spLocks noChangeShapeType="1"/>
              </p:cNvSpPr>
              <p:nvPr/>
            </p:nvSpPr>
            <p:spPr bwMode="auto">
              <a:xfrm flipH="1">
                <a:off x="3873" y="152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71" name="Line 157"/>
              <p:cNvSpPr>
                <a:spLocks noChangeShapeType="1"/>
              </p:cNvSpPr>
              <p:nvPr/>
            </p:nvSpPr>
            <p:spPr bwMode="auto">
              <a:xfrm>
                <a:off x="560" y="148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72" name="Line 158"/>
              <p:cNvSpPr>
                <a:spLocks noChangeShapeType="1"/>
              </p:cNvSpPr>
              <p:nvPr/>
            </p:nvSpPr>
            <p:spPr bwMode="auto">
              <a:xfrm flipH="1">
                <a:off x="3873" y="148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73" name="Line 159"/>
              <p:cNvSpPr>
                <a:spLocks noChangeShapeType="1"/>
              </p:cNvSpPr>
              <p:nvPr/>
            </p:nvSpPr>
            <p:spPr bwMode="auto">
              <a:xfrm>
                <a:off x="560" y="145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74" name="Line 160"/>
              <p:cNvSpPr>
                <a:spLocks noChangeShapeType="1"/>
              </p:cNvSpPr>
              <p:nvPr/>
            </p:nvSpPr>
            <p:spPr bwMode="auto">
              <a:xfrm flipH="1">
                <a:off x="3873" y="145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75" name="Line 161"/>
              <p:cNvSpPr>
                <a:spLocks noChangeShapeType="1"/>
              </p:cNvSpPr>
              <p:nvPr/>
            </p:nvSpPr>
            <p:spPr bwMode="auto">
              <a:xfrm>
                <a:off x="560" y="142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76" name="Line 162"/>
              <p:cNvSpPr>
                <a:spLocks noChangeShapeType="1"/>
              </p:cNvSpPr>
              <p:nvPr/>
            </p:nvSpPr>
            <p:spPr bwMode="auto">
              <a:xfrm flipH="1">
                <a:off x="3873" y="142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77" name="Line 163"/>
              <p:cNvSpPr>
                <a:spLocks noChangeShapeType="1"/>
              </p:cNvSpPr>
              <p:nvPr/>
            </p:nvSpPr>
            <p:spPr bwMode="auto">
              <a:xfrm>
                <a:off x="560" y="140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78" name="Line 164"/>
              <p:cNvSpPr>
                <a:spLocks noChangeShapeType="1"/>
              </p:cNvSpPr>
              <p:nvPr/>
            </p:nvSpPr>
            <p:spPr bwMode="auto">
              <a:xfrm flipH="1">
                <a:off x="3873" y="140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79" name="Line 165"/>
              <p:cNvSpPr>
                <a:spLocks noChangeShapeType="1"/>
              </p:cNvSpPr>
              <p:nvPr/>
            </p:nvSpPr>
            <p:spPr bwMode="auto">
              <a:xfrm>
                <a:off x="560" y="139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80" name="Line 166"/>
              <p:cNvSpPr>
                <a:spLocks noChangeShapeType="1"/>
              </p:cNvSpPr>
              <p:nvPr/>
            </p:nvSpPr>
            <p:spPr bwMode="auto">
              <a:xfrm flipH="1">
                <a:off x="3873" y="139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81" name="Line 167"/>
              <p:cNvSpPr>
                <a:spLocks noChangeShapeType="1"/>
              </p:cNvSpPr>
              <p:nvPr/>
            </p:nvSpPr>
            <p:spPr bwMode="auto">
              <a:xfrm>
                <a:off x="560" y="136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82" name="Line 168"/>
              <p:cNvSpPr>
                <a:spLocks noChangeShapeType="1"/>
              </p:cNvSpPr>
              <p:nvPr/>
            </p:nvSpPr>
            <p:spPr bwMode="auto">
              <a:xfrm flipH="1">
                <a:off x="3873" y="136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83" name="Line 169"/>
              <p:cNvSpPr>
                <a:spLocks noChangeShapeType="1"/>
              </p:cNvSpPr>
              <p:nvPr/>
            </p:nvSpPr>
            <p:spPr bwMode="auto">
              <a:xfrm>
                <a:off x="560" y="1367"/>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84" name="Line 170"/>
              <p:cNvSpPr>
                <a:spLocks noChangeShapeType="1"/>
              </p:cNvSpPr>
              <p:nvPr/>
            </p:nvSpPr>
            <p:spPr bwMode="auto">
              <a:xfrm flipH="1">
                <a:off x="3857" y="1367"/>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85" name="Rectangle 171"/>
              <p:cNvSpPr>
                <a:spLocks noChangeArrowheads="1"/>
              </p:cNvSpPr>
              <p:nvPr/>
            </p:nvSpPr>
            <p:spPr bwMode="auto">
              <a:xfrm>
                <a:off x="279" y="1321"/>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086" name="Rectangle 172"/>
              <p:cNvSpPr>
                <a:spLocks noChangeArrowheads="1"/>
              </p:cNvSpPr>
              <p:nvPr/>
            </p:nvSpPr>
            <p:spPr bwMode="auto">
              <a:xfrm>
                <a:off x="420" y="1291"/>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087" name="Line 173"/>
              <p:cNvSpPr>
                <a:spLocks noChangeShapeType="1"/>
              </p:cNvSpPr>
              <p:nvPr/>
            </p:nvSpPr>
            <p:spPr bwMode="auto">
              <a:xfrm>
                <a:off x="560" y="126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88" name="Line 174"/>
              <p:cNvSpPr>
                <a:spLocks noChangeShapeType="1"/>
              </p:cNvSpPr>
              <p:nvPr/>
            </p:nvSpPr>
            <p:spPr bwMode="auto">
              <a:xfrm flipH="1">
                <a:off x="3873" y="126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89" name="Line 175"/>
              <p:cNvSpPr>
                <a:spLocks noChangeShapeType="1"/>
              </p:cNvSpPr>
              <p:nvPr/>
            </p:nvSpPr>
            <p:spPr bwMode="auto">
              <a:xfrm>
                <a:off x="560" y="119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90" name="Line 176"/>
              <p:cNvSpPr>
                <a:spLocks noChangeShapeType="1"/>
              </p:cNvSpPr>
              <p:nvPr/>
            </p:nvSpPr>
            <p:spPr bwMode="auto">
              <a:xfrm flipH="1">
                <a:off x="3873" y="119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91" name="Line 177"/>
              <p:cNvSpPr>
                <a:spLocks noChangeShapeType="1"/>
              </p:cNvSpPr>
              <p:nvPr/>
            </p:nvSpPr>
            <p:spPr bwMode="auto">
              <a:xfrm>
                <a:off x="560" y="114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92" name="Line 178"/>
              <p:cNvSpPr>
                <a:spLocks noChangeShapeType="1"/>
              </p:cNvSpPr>
              <p:nvPr/>
            </p:nvSpPr>
            <p:spPr bwMode="auto">
              <a:xfrm flipH="1">
                <a:off x="3873" y="114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93" name="Line 179"/>
              <p:cNvSpPr>
                <a:spLocks noChangeShapeType="1"/>
              </p:cNvSpPr>
              <p:nvPr/>
            </p:nvSpPr>
            <p:spPr bwMode="auto">
              <a:xfrm>
                <a:off x="560" y="110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94" name="Line 180"/>
              <p:cNvSpPr>
                <a:spLocks noChangeShapeType="1"/>
              </p:cNvSpPr>
              <p:nvPr/>
            </p:nvSpPr>
            <p:spPr bwMode="auto">
              <a:xfrm flipH="1">
                <a:off x="3873" y="110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95" name="Line 181"/>
              <p:cNvSpPr>
                <a:spLocks noChangeShapeType="1"/>
              </p:cNvSpPr>
              <p:nvPr/>
            </p:nvSpPr>
            <p:spPr bwMode="auto">
              <a:xfrm>
                <a:off x="560" y="107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96" name="Line 182"/>
              <p:cNvSpPr>
                <a:spLocks noChangeShapeType="1"/>
              </p:cNvSpPr>
              <p:nvPr/>
            </p:nvSpPr>
            <p:spPr bwMode="auto">
              <a:xfrm flipH="1">
                <a:off x="3873" y="107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97" name="Line 183"/>
              <p:cNvSpPr>
                <a:spLocks noChangeShapeType="1"/>
              </p:cNvSpPr>
              <p:nvPr/>
            </p:nvSpPr>
            <p:spPr bwMode="auto">
              <a:xfrm>
                <a:off x="560" y="105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98" name="Line 184"/>
              <p:cNvSpPr>
                <a:spLocks noChangeShapeType="1"/>
              </p:cNvSpPr>
              <p:nvPr/>
            </p:nvSpPr>
            <p:spPr bwMode="auto">
              <a:xfrm flipH="1">
                <a:off x="3873" y="105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99" name="Line 185"/>
              <p:cNvSpPr>
                <a:spLocks noChangeShapeType="1"/>
              </p:cNvSpPr>
              <p:nvPr/>
            </p:nvSpPr>
            <p:spPr bwMode="auto">
              <a:xfrm>
                <a:off x="560" y="103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00" name="Line 186"/>
              <p:cNvSpPr>
                <a:spLocks noChangeShapeType="1"/>
              </p:cNvSpPr>
              <p:nvPr/>
            </p:nvSpPr>
            <p:spPr bwMode="auto">
              <a:xfrm flipH="1">
                <a:off x="3873" y="103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01" name="Line 187"/>
              <p:cNvSpPr>
                <a:spLocks noChangeShapeType="1"/>
              </p:cNvSpPr>
              <p:nvPr/>
            </p:nvSpPr>
            <p:spPr bwMode="auto">
              <a:xfrm>
                <a:off x="560" y="101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02" name="Line 188"/>
              <p:cNvSpPr>
                <a:spLocks noChangeShapeType="1"/>
              </p:cNvSpPr>
              <p:nvPr/>
            </p:nvSpPr>
            <p:spPr bwMode="auto">
              <a:xfrm flipH="1">
                <a:off x="3873" y="101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03" name="Line 189"/>
              <p:cNvSpPr>
                <a:spLocks noChangeShapeType="1"/>
              </p:cNvSpPr>
              <p:nvPr/>
            </p:nvSpPr>
            <p:spPr bwMode="auto">
              <a:xfrm>
                <a:off x="560" y="99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04" name="Line 190"/>
              <p:cNvSpPr>
                <a:spLocks noChangeShapeType="1"/>
              </p:cNvSpPr>
              <p:nvPr/>
            </p:nvSpPr>
            <p:spPr bwMode="auto">
              <a:xfrm flipH="1">
                <a:off x="3873" y="99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05" name="Line 191"/>
              <p:cNvSpPr>
                <a:spLocks noChangeShapeType="1"/>
              </p:cNvSpPr>
              <p:nvPr/>
            </p:nvSpPr>
            <p:spPr bwMode="auto">
              <a:xfrm>
                <a:off x="560" y="999"/>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06" name="Line 192"/>
              <p:cNvSpPr>
                <a:spLocks noChangeShapeType="1"/>
              </p:cNvSpPr>
              <p:nvPr/>
            </p:nvSpPr>
            <p:spPr bwMode="auto">
              <a:xfrm flipH="1">
                <a:off x="3857" y="999"/>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07" name="Rectangle 193"/>
              <p:cNvSpPr>
                <a:spLocks noChangeArrowheads="1"/>
              </p:cNvSpPr>
              <p:nvPr/>
            </p:nvSpPr>
            <p:spPr bwMode="auto">
              <a:xfrm>
                <a:off x="279" y="953"/>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108" name="Rectangle 194"/>
              <p:cNvSpPr>
                <a:spLocks noChangeArrowheads="1"/>
              </p:cNvSpPr>
              <p:nvPr/>
            </p:nvSpPr>
            <p:spPr bwMode="auto">
              <a:xfrm>
                <a:off x="448" y="923"/>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rgbClr val="000000"/>
                    </a:solidFill>
                    <a:effectLst/>
                    <a:latin typeface="MS UI Gothic" pitchFamily="50" charset="-128"/>
                    <a:ea typeface="MS UI Gothic" pitchFamily="50" charset="-128"/>
                    <a:cs typeface="ＭＳ Ｐゴシック" pitchFamily="50" charset="-128"/>
                  </a:rPr>
                  <a:t>0</a:t>
                </a:r>
                <a:endParaRPr kumimoji="1" lang="ja-JP" alt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109" name="Line 195"/>
              <p:cNvSpPr>
                <a:spLocks noChangeShapeType="1"/>
              </p:cNvSpPr>
              <p:nvPr/>
            </p:nvSpPr>
            <p:spPr bwMode="auto">
              <a:xfrm>
                <a:off x="560" y="999"/>
                <a:ext cx="333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10" name="Line 196"/>
              <p:cNvSpPr>
                <a:spLocks noChangeShapeType="1"/>
              </p:cNvSpPr>
              <p:nvPr/>
            </p:nvSpPr>
            <p:spPr bwMode="auto">
              <a:xfrm>
                <a:off x="560" y="3621"/>
                <a:ext cx="333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11" name="Line 197"/>
              <p:cNvSpPr>
                <a:spLocks noChangeShapeType="1"/>
              </p:cNvSpPr>
              <p:nvPr/>
            </p:nvSpPr>
            <p:spPr bwMode="auto">
              <a:xfrm flipV="1">
                <a:off x="3896" y="999"/>
                <a:ext cx="0" cy="26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12" name="Line 198"/>
              <p:cNvSpPr>
                <a:spLocks noChangeShapeType="1"/>
              </p:cNvSpPr>
              <p:nvPr/>
            </p:nvSpPr>
            <p:spPr bwMode="auto">
              <a:xfrm flipV="1">
                <a:off x="560" y="999"/>
                <a:ext cx="0" cy="26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13" name="Freeform 199"/>
              <p:cNvSpPr>
                <a:spLocks/>
              </p:cNvSpPr>
              <p:nvPr/>
            </p:nvSpPr>
            <p:spPr bwMode="auto">
              <a:xfrm>
                <a:off x="1158" y="999"/>
                <a:ext cx="974" cy="0"/>
              </a:xfrm>
              <a:custGeom>
                <a:avLst/>
                <a:gdLst>
                  <a:gd name="T0" fmla="*/ 16 w 974"/>
                  <a:gd name="T1" fmla="*/ 39 w 974"/>
                  <a:gd name="T2" fmla="*/ 62 w 974"/>
                  <a:gd name="T3" fmla="*/ 85 w 974"/>
                  <a:gd name="T4" fmla="*/ 108 w 974"/>
                  <a:gd name="T5" fmla="*/ 131 w 974"/>
                  <a:gd name="T6" fmla="*/ 154 w 974"/>
                  <a:gd name="T7" fmla="*/ 177 w 974"/>
                  <a:gd name="T8" fmla="*/ 200 w 974"/>
                  <a:gd name="T9" fmla="*/ 223 w 974"/>
                  <a:gd name="T10" fmla="*/ 246 w 974"/>
                  <a:gd name="T11" fmla="*/ 269 w 974"/>
                  <a:gd name="T12" fmla="*/ 292 w 974"/>
                  <a:gd name="T13" fmla="*/ 315 w 974"/>
                  <a:gd name="T14" fmla="*/ 338 w 974"/>
                  <a:gd name="T15" fmla="*/ 361 w 974"/>
                  <a:gd name="T16" fmla="*/ 384 w 974"/>
                  <a:gd name="T17" fmla="*/ 407 w 974"/>
                  <a:gd name="T18" fmla="*/ 430 w 974"/>
                  <a:gd name="T19" fmla="*/ 453 w 974"/>
                  <a:gd name="T20" fmla="*/ 476 w 974"/>
                  <a:gd name="T21" fmla="*/ 499 w 974"/>
                  <a:gd name="T22" fmla="*/ 522 w 974"/>
                  <a:gd name="T23" fmla="*/ 545 w 974"/>
                  <a:gd name="T24" fmla="*/ 568 w 974"/>
                  <a:gd name="T25" fmla="*/ 591 w 974"/>
                  <a:gd name="T26" fmla="*/ 614 w 974"/>
                  <a:gd name="T27" fmla="*/ 637 w 974"/>
                  <a:gd name="T28" fmla="*/ 660 w 974"/>
                  <a:gd name="T29" fmla="*/ 683 w 974"/>
                  <a:gd name="T30" fmla="*/ 706 w 974"/>
                  <a:gd name="T31" fmla="*/ 729 w 974"/>
                  <a:gd name="T32" fmla="*/ 752 w 974"/>
                  <a:gd name="T33" fmla="*/ 775 w 974"/>
                  <a:gd name="T34" fmla="*/ 798 w 974"/>
                  <a:gd name="T35" fmla="*/ 821 w 974"/>
                  <a:gd name="T36" fmla="*/ 844 w 974"/>
                  <a:gd name="T37" fmla="*/ 867 w 974"/>
                  <a:gd name="T38" fmla="*/ 890 w 974"/>
                  <a:gd name="T39" fmla="*/ 913 w 974"/>
                  <a:gd name="T40" fmla="*/ 936 w 974"/>
                  <a:gd name="T41" fmla="*/ 959 w 97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974">
                    <a:moveTo>
                      <a:pt x="0" y="0"/>
                    </a:moveTo>
                    <a:lnTo>
                      <a:pt x="8" y="0"/>
                    </a:lnTo>
                    <a:lnTo>
                      <a:pt x="16" y="0"/>
                    </a:lnTo>
                    <a:lnTo>
                      <a:pt x="23" y="0"/>
                    </a:lnTo>
                    <a:lnTo>
                      <a:pt x="31" y="0"/>
                    </a:lnTo>
                    <a:lnTo>
                      <a:pt x="39" y="0"/>
                    </a:lnTo>
                    <a:lnTo>
                      <a:pt x="46" y="0"/>
                    </a:lnTo>
                    <a:lnTo>
                      <a:pt x="54" y="0"/>
                    </a:lnTo>
                    <a:lnTo>
                      <a:pt x="62" y="0"/>
                    </a:lnTo>
                    <a:lnTo>
                      <a:pt x="69" y="0"/>
                    </a:lnTo>
                    <a:lnTo>
                      <a:pt x="77" y="0"/>
                    </a:lnTo>
                    <a:lnTo>
                      <a:pt x="85" y="0"/>
                    </a:lnTo>
                    <a:lnTo>
                      <a:pt x="92" y="0"/>
                    </a:lnTo>
                    <a:lnTo>
                      <a:pt x="100" y="0"/>
                    </a:lnTo>
                    <a:lnTo>
                      <a:pt x="108" y="0"/>
                    </a:lnTo>
                    <a:lnTo>
                      <a:pt x="115" y="0"/>
                    </a:lnTo>
                    <a:lnTo>
                      <a:pt x="123" y="0"/>
                    </a:lnTo>
                    <a:lnTo>
                      <a:pt x="131" y="0"/>
                    </a:lnTo>
                    <a:lnTo>
                      <a:pt x="138" y="0"/>
                    </a:lnTo>
                    <a:lnTo>
                      <a:pt x="146" y="0"/>
                    </a:lnTo>
                    <a:lnTo>
                      <a:pt x="154" y="0"/>
                    </a:lnTo>
                    <a:lnTo>
                      <a:pt x="161" y="0"/>
                    </a:lnTo>
                    <a:lnTo>
                      <a:pt x="169" y="0"/>
                    </a:lnTo>
                    <a:lnTo>
                      <a:pt x="177" y="0"/>
                    </a:lnTo>
                    <a:lnTo>
                      <a:pt x="184" y="0"/>
                    </a:lnTo>
                    <a:lnTo>
                      <a:pt x="192" y="0"/>
                    </a:lnTo>
                    <a:lnTo>
                      <a:pt x="200" y="0"/>
                    </a:lnTo>
                    <a:lnTo>
                      <a:pt x="207" y="0"/>
                    </a:lnTo>
                    <a:lnTo>
                      <a:pt x="215" y="0"/>
                    </a:lnTo>
                    <a:lnTo>
                      <a:pt x="223" y="0"/>
                    </a:lnTo>
                    <a:lnTo>
                      <a:pt x="230" y="0"/>
                    </a:lnTo>
                    <a:lnTo>
                      <a:pt x="238" y="0"/>
                    </a:lnTo>
                    <a:lnTo>
                      <a:pt x="246" y="0"/>
                    </a:lnTo>
                    <a:lnTo>
                      <a:pt x="253" y="0"/>
                    </a:lnTo>
                    <a:lnTo>
                      <a:pt x="261" y="0"/>
                    </a:lnTo>
                    <a:lnTo>
                      <a:pt x="269" y="0"/>
                    </a:lnTo>
                    <a:lnTo>
                      <a:pt x="276" y="0"/>
                    </a:lnTo>
                    <a:lnTo>
                      <a:pt x="284" y="0"/>
                    </a:lnTo>
                    <a:lnTo>
                      <a:pt x="292" y="0"/>
                    </a:lnTo>
                    <a:lnTo>
                      <a:pt x="299" y="0"/>
                    </a:lnTo>
                    <a:lnTo>
                      <a:pt x="307" y="0"/>
                    </a:lnTo>
                    <a:lnTo>
                      <a:pt x="315" y="0"/>
                    </a:lnTo>
                    <a:lnTo>
                      <a:pt x="322" y="0"/>
                    </a:lnTo>
                    <a:lnTo>
                      <a:pt x="330" y="0"/>
                    </a:lnTo>
                    <a:lnTo>
                      <a:pt x="338" y="0"/>
                    </a:lnTo>
                    <a:lnTo>
                      <a:pt x="345" y="0"/>
                    </a:lnTo>
                    <a:lnTo>
                      <a:pt x="353" y="0"/>
                    </a:lnTo>
                    <a:lnTo>
                      <a:pt x="361" y="0"/>
                    </a:lnTo>
                    <a:lnTo>
                      <a:pt x="368" y="0"/>
                    </a:lnTo>
                    <a:lnTo>
                      <a:pt x="376" y="0"/>
                    </a:lnTo>
                    <a:lnTo>
                      <a:pt x="384" y="0"/>
                    </a:lnTo>
                    <a:lnTo>
                      <a:pt x="391" y="0"/>
                    </a:lnTo>
                    <a:lnTo>
                      <a:pt x="399" y="0"/>
                    </a:lnTo>
                    <a:lnTo>
                      <a:pt x="407" y="0"/>
                    </a:lnTo>
                    <a:lnTo>
                      <a:pt x="414" y="0"/>
                    </a:lnTo>
                    <a:lnTo>
                      <a:pt x="422" y="0"/>
                    </a:lnTo>
                    <a:lnTo>
                      <a:pt x="430" y="0"/>
                    </a:lnTo>
                    <a:lnTo>
                      <a:pt x="437" y="0"/>
                    </a:lnTo>
                    <a:lnTo>
                      <a:pt x="445" y="0"/>
                    </a:lnTo>
                    <a:lnTo>
                      <a:pt x="453" y="0"/>
                    </a:lnTo>
                    <a:lnTo>
                      <a:pt x="460" y="0"/>
                    </a:lnTo>
                    <a:lnTo>
                      <a:pt x="468" y="0"/>
                    </a:lnTo>
                    <a:lnTo>
                      <a:pt x="476" y="0"/>
                    </a:lnTo>
                    <a:lnTo>
                      <a:pt x="483" y="0"/>
                    </a:lnTo>
                    <a:lnTo>
                      <a:pt x="491" y="0"/>
                    </a:lnTo>
                    <a:lnTo>
                      <a:pt x="499" y="0"/>
                    </a:lnTo>
                    <a:lnTo>
                      <a:pt x="506" y="0"/>
                    </a:lnTo>
                    <a:lnTo>
                      <a:pt x="514" y="0"/>
                    </a:lnTo>
                    <a:lnTo>
                      <a:pt x="522" y="0"/>
                    </a:lnTo>
                    <a:lnTo>
                      <a:pt x="529" y="0"/>
                    </a:lnTo>
                    <a:lnTo>
                      <a:pt x="537" y="0"/>
                    </a:lnTo>
                    <a:lnTo>
                      <a:pt x="545" y="0"/>
                    </a:lnTo>
                    <a:lnTo>
                      <a:pt x="552" y="0"/>
                    </a:lnTo>
                    <a:lnTo>
                      <a:pt x="560" y="0"/>
                    </a:lnTo>
                    <a:lnTo>
                      <a:pt x="568" y="0"/>
                    </a:lnTo>
                    <a:lnTo>
                      <a:pt x="575" y="0"/>
                    </a:lnTo>
                    <a:lnTo>
                      <a:pt x="583" y="0"/>
                    </a:lnTo>
                    <a:lnTo>
                      <a:pt x="591" y="0"/>
                    </a:lnTo>
                    <a:lnTo>
                      <a:pt x="598" y="0"/>
                    </a:lnTo>
                    <a:lnTo>
                      <a:pt x="606" y="0"/>
                    </a:lnTo>
                    <a:lnTo>
                      <a:pt x="614" y="0"/>
                    </a:lnTo>
                    <a:lnTo>
                      <a:pt x="621" y="0"/>
                    </a:lnTo>
                    <a:lnTo>
                      <a:pt x="629" y="0"/>
                    </a:lnTo>
                    <a:lnTo>
                      <a:pt x="637" y="0"/>
                    </a:lnTo>
                    <a:lnTo>
                      <a:pt x="644" y="0"/>
                    </a:lnTo>
                    <a:lnTo>
                      <a:pt x="652" y="0"/>
                    </a:lnTo>
                    <a:lnTo>
                      <a:pt x="660" y="0"/>
                    </a:lnTo>
                    <a:lnTo>
                      <a:pt x="667" y="0"/>
                    </a:lnTo>
                    <a:lnTo>
                      <a:pt x="675" y="0"/>
                    </a:lnTo>
                    <a:lnTo>
                      <a:pt x="683" y="0"/>
                    </a:lnTo>
                    <a:lnTo>
                      <a:pt x="690" y="0"/>
                    </a:lnTo>
                    <a:lnTo>
                      <a:pt x="698" y="0"/>
                    </a:lnTo>
                    <a:lnTo>
                      <a:pt x="706" y="0"/>
                    </a:lnTo>
                    <a:lnTo>
                      <a:pt x="713" y="0"/>
                    </a:lnTo>
                    <a:lnTo>
                      <a:pt x="721" y="0"/>
                    </a:lnTo>
                    <a:lnTo>
                      <a:pt x="729" y="0"/>
                    </a:lnTo>
                    <a:lnTo>
                      <a:pt x="736" y="0"/>
                    </a:lnTo>
                    <a:lnTo>
                      <a:pt x="744" y="0"/>
                    </a:lnTo>
                    <a:lnTo>
                      <a:pt x="752" y="0"/>
                    </a:lnTo>
                    <a:lnTo>
                      <a:pt x="759" y="0"/>
                    </a:lnTo>
                    <a:lnTo>
                      <a:pt x="767" y="0"/>
                    </a:lnTo>
                    <a:lnTo>
                      <a:pt x="775" y="0"/>
                    </a:lnTo>
                    <a:lnTo>
                      <a:pt x="782" y="0"/>
                    </a:lnTo>
                    <a:lnTo>
                      <a:pt x="790" y="0"/>
                    </a:lnTo>
                    <a:lnTo>
                      <a:pt x="798" y="0"/>
                    </a:lnTo>
                    <a:lnTo>
                      <a:pt x="805" y="0"/>
                    </a:lnTo>
                    <a:lnTo>
                      <a:pt x="813" y="0"/>
                    </a:lnTo>
                    <a:lnTo>
                      <a:pt x="821" y="0"/>
                    </a:lnTo>
                    <a:lnTo>
                      <a:pt x="828" y="0"/>
                    </a:lnTo>
                    <a:lnTo>
                      <a:pt x="836" y="0"/>
                    </a:lnTo>
                    <a:lnTo>
                      <a:pt x="844" y="0"/>
                    </a:lnTo>
                    <a:lnTo>
                      <a:pt x="851" y="0"/>
                    </a:lnTo>
                    <a:lnTo>
                      <a:pt x="859" y="0"/>
                    </a:lnTo>
                    <a:lnTo>
                      <a:pt x="867" y="0"/>
                    </a:lnTo>
                    <a:lnTo>
                      <a:pt x="874" y="0"/>
                    </a:lnTo>
                    <a:lnTo>
                      <a:pt x="882" y="0"/>
                    </a:lnTo>
                    <a:lnTo>
                      <a:pt x="890" y="0"/>
                    </a:lnTo>
                    <a:lnTo>
                      <a:pt x="897" y="0"/>
                    </a:lnTo>
                    <a:lnTo>
                      <a:pt x="905" y="0"/>
                    </a:lnTo>
                    <a:lnTo>
                      <a:pt x="913" y="0"/>
                    </a:lnTo>
                    <a:lnTo>
                      <a:pt x="920" y="0"/>
                    </a:lnTo>
                    <a:lnTo>
                      <a:pt x="928" y="0"/>
                    </a:lnTo>
                    <a:lnTo>
                      <a:pt x="936" y="0"/>
                    </a:lnTo>
                    <a:lnTo>
                      <a:pt x="943" y="0"/>
                    </a:lnTo>
                    <a:lnTo>
                      <a:pt x="951" y="0"/>
                    </a:lnTo>
                    <a:lnTo>
                      <a:pt x="959" y="0"/>
                    </a:lnTo>
                    <a:lnTo>
                      <a:pt x="966" y="0"/>
                    </a:lnTo>
                    <a:lnTo>
                      <a:pt x="974" y="0"/>
                    </a:lnTo>
                  </a:path>
                </a:pathLst>
              </a:custGeom>
              <a:noFill/>
              <a:ln w="1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14" name="Freeform 200"/>
              <p:cNvSpPr>
                <a:spLocks/>
              </p:cNvSpPr>
              <p:nvPr/>
            </p:nvSpPr>
            <p:spPr bwMode="auto">
              <a:xfrm>
                <a:off x="2132" y="999"/>
                <a:ext cx="843" cy="782"/>
              </a:xfrm>
              <a:custGeom>
                <a:avLst/>
                <a:gdLst>
                  <a:gd name="T0" fmla="*/ 15 w 843"/>
                  <a:gd name="T1" fmla="*/ 0 h 782"/>
                  <a:gd name="T2" fmla="*/ 38 w 843"/>
                  <a:gd name="T3" fmla="*/ 0 h 782"/>
                  <a:gd name="T4" fmla="*/ 61 w 843"/>
                  <a:gd name="T5" fmla="*/ 0 h 782"/>
                  <a:gd name="T6" fmla="*/ 84 w 843"/>
                  <a:gd name="T7" fmla="*/ 0 h 782"/>
                  <a:gd name="T8" fmla="*/ 107 w 843"/>
                  <a:gd name="T9" fmla="*/ 0 h 782"/>
                  <a:gd name="T10" fmla="*/ 130 w 843"/>
                  <a:gd name="T11" fmla="*/ 0 h 782"/>
                  <a:gd name="T12" fmla="*/ 153 w 843"/>
                  <a:gd name="T13" fmla="*/ 0 h 782"/>
                  <a:gd name="T14" fmla="*/ 176 w 843"/>
                  <a:gd name="T15" fmla="*/ 0 h 782"/>
                  <a:gd name="T16" fmla="*/ 199 w 843"/>
                  <a:gd name="T17" fmla="*/ 0 h 782"/>
                  <a:gd name="T18" fmla="*/ 222 w 843"/>
                  <a:gd name="T19" fmla="*/ 0 h 782"/>
                  <a:gd name="T20" fmla="*/ 245 w 843"/>
                  <a:gd name="T21" fmla="*/ 0 h 782"/>
                  <a:gd name="T22" fmla="*/ 268 w 843"/>
                  <a:gd name="T23" fmla="*/ 0 h 782"/>
                  <a:gd name="T24" fmla="*/ 291 w 843"/>
                  <a:gd name="T25" fmla="*/ 8 h 782"/>
                  <a:gd name="T26" fmla="*/ 314 w 843"/>
                  <a:gd name="T27" fmla="*/ 8 h 782"/>
                  <a:gd name="T28" fmla="*/ 337 w 843"/>
                  <a:gd name="T29" fmla="*/ 8 h 782"/>
                  <a:gd name="T30" fmla="*/ 360 w 843"/>
                  <a:gd name="T31" fmla="*/ 8 h 782"/>
                  <a:gd name="T32" fmla="*/ 383 w 843"/>
                  <a:gd name="T33" fmla="*/ 16 h 782"/>
                  <a:gd name="T34" fmla="*/ 406 w 843"/>
                  <a:gd name="T35" fmla="*/ 16 h 782"/>
                  <a:gd name="T36" fmla="*/ 429 w 843"/>
                  <a:gd name="T37" fmla="*/ 23 h 782"/>
                  <a:gd name="T38" fmla="*/ 452 w 843"/>
                  <a:gd name="T39" fmla="*/ 31 h 782"/>
                  <a:gd name="T40" fmla="*/ 475 w 843"/>
                  <a:gd name="T41" fmla="*/ 39 h 782"/>
                  <a:gd name="T42" fmla="*/ 498 w 843"/>
                  <a:gd name="T43" fmla="*/ 46 h 782"/>
                  <a:gd name="T44" fmla="*/ 521 w 843"/>
                  <a:gd name="T45" fmla="*/ 54 h 782"/>
                  <a:gd name="T46" fmla="*/ 544 w 843"/>
                  <a:gd name="T47" fmla="*/ 69 h 782"/>
                  <a:gd name="T48" fmla="*/ 567 w 843"/>
                  <a:gd name="T49" fmla="*/ 77 h 782"/>
                  <a:gd name="T50" fmla="*/ 590 w 843"/>
                  <a:gd name="T51" fmla="*/ 100 h 782"/>
                  <a:gd name="T52" fmla="*/ 613 w 843"/>
                  <a:gd name="T53" fmla="*/ 123 h 782"/>
                  <a:gd name="T54" fmla="*/ 636 w 843"/>
                  <a:gd name="T55" fmla="*/ 146 h 782"/>
                  <a:gd name="T56" fmla="*/ 659 w 843"/>
                  <a:gd name="T57" fmla="*/ 177 h 782"/>
                  <a:gd name="T58" fmla="*/ 682 w 843"/>
                  <a:gd name="T59" fmla="*/ 207 h 782"/>
                  <a:gd name="T60" fmla="*/ 698 w 843"/>
                  <a:gd name="T61" fmla="*/ 246 h 782"/>
                  <a:gd name="T62" fmla="*/ 721 w 843"/>
                  <a:gd name="T63" fmla="*/ 284 h 782"/>
                  <a:gd name="T64" fmla="*/ 728 w 843"/>
                  <a:gd name="T65" fmla="*/ 315 h 782"/>
                  <a:gd name="T66" fmla="*/ 744 w 843"/>
                  <a:gd name="T67" fmla="*/ 345 h 782"/>
                  <a:gd name="T68" fmla="*/ 751 w 843"/>
                  <a:gd name="T69" fmla="*/ 384 h 782"/>
                  <a:gd name="T70" fmla="*/ 767 w 843"/>
                  <a:gd name="T71" fmla="*/ 414 h 782"/>
                  <a:gd name="T72" fmla="*/ 774 w 843"/>
                  <a:gd name="T73" fmla="*/ 468 h 782"/>
                  <a:gd name="T74" fmla="*/ 790 w 843"/>
                  <a:gd name="T75" fmla="*/ 506 h 782"/>
                  <a:gd name="T76" fmla="*/ 797 w 843"/>
                  <a:gd name="T77" fmla="*/ 568 h 782"/>
                  <a:gd name="T78" fmla="*/ 813 w 843"/>
                  <a:gd name="T79" fmla="*/ 614 h 782"/>
                  <a:gd name="T80" fmla="*/ 820 w 843"/>
                  <a:gd name="T81" fmla="*/ 683 h 782"/>
                  <a:gd name="T82" fmla="*/ 836 w 843"/>
                  <a:gd name="T83" fmla="*/ 736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3" h="782">
                    <a:moveTo>
                      <a:pt x="0" y="0"/>
                    </a:moveTo>
                    <a:lnTo>
                      <a:pt x="8" y="0"/>
                    </a:lnTo>
                    <a:lnTo>
                      <a:pt x="15" y="0"/>
                    </a:lnTo>
                    <a:lnTo>
                      <a:pt x="23" y="0"/>
                    </a:lnTo>
                    <a:lnTo>
                      <a:pt x="31" y="0"/>
                    </a:lnTo>
                    <a:lnTo>
                      <a:pt x="38" y="0"/>
                    </a:lnTo>
                    <a:lnTo>
                      <a:pt x="46" y="0"/>
                    </a:lnTo>
                    <a:lnTo>
                      <a:pt x="54" y="0"/>
                    </a:lnTo>
                    <a:lnTo>
                      <a:pt x="61" y="0"/>
                    </a:lnTo>
                    <a:lnTo>
                      <a:pt x="69" y="0"/>
                    </a:lnTo>
                    <a:lnTo>
                      <a:pt x="77" y="0"/>
                    </a:lnTo>
                    <a:lnTo>
                      <a:pt x="84" y="0"/>
                    </a:lnTo>
                    <a:lnTo>
                      <a:pt x="92" y="0"/>
                    </a:lnTo>
                    <a:lnTo>
                      <a:pt x="100" y="0"/>
                    </a:lnTo>
                    <a:lnTo>
                      <a:pt x="107" y="0"/>
                    </a:lnTo>
                    <a:lnTo>
                      <a:pt x="115" y="0"/>
                    </a:lnTo>
                    <a:lnTo>
                      <a:pt x="123" y="0"/>
                    </a:lnTo>
                    <a:lnTo>
                      <a:pt x="130" y="0"/>
                    </a:lnTo>
                    <a:lnTo>
                      <a:pt x="138" y="0"/>
                    </a:lnTo>
                    <a:lnTo>
                      <a:pt x="146" y="0"/>
                    </a:lnTo>
                    <a:lnTo>
                      <a:pt x="153" y="0"/>
                    </a:lnTo>
                    <a:lnTo>
                      <a:pt x="161" y="0"/>
                    </a:lnTo>
                    <a:lnTo>
                      <a:pt x="169" y="0"/>
                    </a:lnTo>
                    <a:lnTo>
                      <a:pt x="176" y="0"/>
                    </a:lnTo>
                    <a:lnTo>
                      <a:pt x="184" y="0"/>
                    </a:lnTo>
                    <a:lnTo>
                      <a:pt x="192" y="0"/>
                    </a:lnTo>
                    <a:lnTo>
                      <a:pt x="199" y="0"/>
                    </a:lnTo>
                    <a:lnTo>
                      <a:pt x="207" y="0"/>
                    </a:lnTo>
                    <a:lnTo>
                      <a:pt x="215" y="0"/>
                    </a:lnTo>
                    <a:lnTo>
                      <a:pt x="222" y="0"/>
                    </a:lnTo>
                    <a:lnTo>
                      <a:pt x="230" y="0"/>
                    </a:lnTo>
                    <a:lnTo>
                      <a:pt x="238" y="0"/>
                    </a:lnTo>
                    <a:lnTo>
                      <a:pt x="245" y="0"/>
                    </a:lnTo>
                    <a:lnTo>
                      <a:pt x="253" y="0"/>
                    </a:lnTo>
                    <a:lnTo>
                      <a:pt x="261" y="0"/>
                    </a:lnTo>
                    <a:lnTo>
                      <a:pt x="268" y="0"/>
                    </a:lnTo>
                    <a:lnTo>
                      <a:pt x="276" y="0"/>
                    </a:lnTo>
                    <a:lnTo>
                      <a:pt x="284" y="8"/>
                    </a:lnTo>
                    <a:lnTo>
                      <a:pt x="291" y="8"/>
                    </a:lnTo>
                    <a:lnTo>
                      <a:pt x="299" y="8"/>
                    </a:lnTo>
                    <a:lnTo>
                      <a:pt x="307" y="8"/>
                    </a:lnTo>
                    <a:lnTo>
                      <a:pt x="314" y="8"/>
                    </a:lnTo>
                    <a:lnTo>
                      <a:pt x="322" y="8"/>
                    </a:lnTo>
                    <a:lnTo>
                      <a:pt x="330" y="8"/>
                    </a:lnTo>
                    <a:lnTo>
                      <a:pt x="337" y="8"/>
                    </a:lnTo>
                    <a:lnTo>
                      <a:pt x="345" y="8"/>
                    </a:lnTo>
                    <a:lnTo>
                      <a:pt x="353" y="8"/>
                    </a:lnTo>
                    <a:lnTo>
                      <a:pt x="360" y="8"/>
                    </a:lnTo>
                    <a:lnTo>
                      <a:pt x="368" y="16"/>
                    </a:lnTo>
                    <a:lnTo>
                      <a:pt x="376" y="16"/>
                    </a:lnTo>
                    <a:lnTo>
                      <a:pt x="383" y="16"/>
                    </a:lnTo>
                    <a:lnTo>
                      <a:pt x="391" y="16"/>
                    </a:lnTo>
                    <a:lnTo>
                      <a:pt x="399" y="16"/>
                    </a:lnTo>
                    <a:lnTo>
                      <a:pt x="406" y="16"/>
                    </a:lnTo>
                    <a:lnTo>
                      <a:pt x="414" y="23"/>
                    </a:lnTo>
                    <a:lnTo>
                      <a:pt x="422" y="23"/>
                    </a:lnTo>
                    <a:lnTo>
                      <a:pt x="429" y="23"/>
                    </a:lnTo>
                    <a:lnTo>
                      <a:pt x="437" y="23"/>
                    </a:lnTo>
                    <a:lnTo>
                      <a:pt x="445" y="23"/>
                    </a:lnTo>
                    <a:lnTo>
                      <a:pt x="452" y="31"/>
                    </a:lnTo>
                    <a:lnTo>
                      <a:pt x="460" y="31"/>
                    </a:lnTo>
                    <a:lnTo>
                      <a:pt x="468" y="31"/>
                    </a:lnTo>
                    <a:lnTo>
                      <a:pt x="475" y="39"/>
                    </a:lnTo>
                    <a:lnTo>
                      <a:pt x="483" y="39"/>
                    </a:lnTo>
                    <a:lnTo>
                      <a:pt x="491" y="39"/>
                    </a:lnTo>
                    <a:lnTo>
                      <a:pt x="498" y="46"/>
                    </a:lnTo>
                    <a:lnTo>
                      <a:pt x="506" y="46"/>
                    </a:lnTo>
                    <a:lnTo>
                      <a:pt x="514" y="54"/>
                    </a:lnTo>
                    <a:lnTo>
                      <a:pt x="521" y="54"/>
                    </a:lnTo>
                    <a:lnTo>
                      <a:pt x="529" y="62"/>
                    </a:lnTo>
                    <a:lnTo>
                      <a:pt x="537" y="62"/>
                    </a:lnTo>
                    <a:lnTo>
                      <a:pt x="544" y="69"/>
                    </a:lnTo>
                    <a:lnTo>
                      <a:pt x="552" y="69"/>
                    </a:lnTo>
                    <a:lnTo>
                      <a:pt x="560" y="77"/>
                    </a:lnTo>
                    <a:lnTo>
                      <a:pt x="567" y="77"/>
                    </a:lnTo>
                    <a:lnTo>
                      <a:pt x="575" y="85"/>
                    </a:lnTo>
                    <a:lnTo>
                      <a:pt x="583" y="92"/>
                    </a:lnTo>
                    <a:lnTo>
                      <a:pt x="590" y="100"/>
                    </a:lnTo>
                    <a:lnTo>
                      <a:pt x="598" y="108"/>
                    </a:lnTo>
                    <a:lnTo>
                      <a:pt x="606" y="115"/>
                    </a:lnTo>
                    <a:lnTo>
                      <a:pt x="613" y="123"/>
                    </a:lnTo>
                    <a:lnTo>
                      <a:pt x="621" y="131"/>
                    </a:lnTo>
                    <a:lnTo>
                      <a:pt x="629" y="138"/>
                    </a:lnTo>
                    <a:lnTo>
                      <a:pt x="636" y="146"/>
                    </a:lnTo>
                    <a:lnTo>
                      <a:pt x="644" y="154"/>
                    </a:lnTo>
                    <a:lnTo>
                      <a:pt x="659" y="169"/>
                    </a:lnTo>
                    <a:lnTo>
                      <a:pt x="659" y="177"/>
                    </a:lnTo>
                    <a:lnTo>
                      <a:pt x="675" y="192"/>
                    </a:lnTo>
                    <a:lnTo>
                      <a:pt x="675" y="200"/>
                    </a:lnTo>
                    <a:lnTo>
                      <a:pt x="682" y="207"/>
                    </a:lnTo>
                    <a:lnTo>
                      <a:pt x="682" y="215"/>
                    </a:lnTo>
                    <a:lnTo>
                      <a:pt x="698" y="230"/>
                    </a:lnTo>
                    <a:lnTo>
                      <a:pt x="698" y="246"/>
                    </a:lnTo>
                    <a:lnTo>
                      <a:pt x="713" y="261"/>
                    </a:lnTo>
                    <a:lnTo>
                      <a:pt x="713" y="276"/>
                    </a:lnTo>
                    <a:lnTo>
                      <a:pt x="721" y="284"/>
                    </a:lnTo>
                    <a:lnTo>
                      <a:pt x="721" y="299"/>
                    </a:lnTo>
                    <a:lnTo>
                      <a:pt x="728" y="307"/>
                    </a:lnTo>
                    <a:lnTo>
                      <a:pt x="728" y="315"/>
                    </a:lnTo>
                    <a:lnTo>
                      <a:pt x="736" y="322"/>
                    </a:lnTo>
                    <a:lnTo>
                      <a:pt x="736" y="338"/>
                    </a:lnTo>
                    <a:lnTo>
                      <a:pt x="744" y="345"/>
                    </a:lnTo>
                    <a:lnTo>
                      <a:pt x="744" y="361"/>
                    </a:lnTo>
                    <a:lnTo>
                      <a:pt x="751" y="368"/>
                    </a:lnTo>
                    <a:lnTo>
                      <a:pt x="751" y="384"/>
                    </a:lnTo>
                    <a:lnTo>
                      <a:pt x="759" y="391"/>
                    </a:lnTo>
                    <a:lnTo>
                      <a:pt x="759" y="407"/>
                    </a:lnTo>
                    <a:lnTo>
                      <a:pt x="767" y="414"/>
                    </a:lnTo>
                    <a:lnTo>
                      <a:pt x="767" y="437"/>
                    </a:lnTo>
                    <a:lnTo>
                      <a:pt x="774" y="445"/>
                    </a:lnTo>
                    <a:lnTo>
                      <a:pt x="774" y="468"/>
                    </a:lnTo>
                    <a:lnTo>
                      <a:pt x="782" y="476"/>
                    </a:lnTo>
                    <a:lnTo>
                      <a:pt x="782" y="499"/>
                    </a:lnTo>
                    <a:lnTo>
                      <a:pt x="790" y="506"/>
                    </a:lnTo>
                    <a:lnTo>
                      <a:pt x="790" y="529"/>
                    </a:lnTo>
                    <a:lnTo>
                      <a:pt x="797" y="545"/>
                    </a:lnTo>
                    <a:lnTo>
                      <a:pt x="797" y="568"/>
                    </a:lnTo>
                    <a:lnTo>
                      <a:pt x="805" y="575"/>
                    </a:lnTo>
                    <a:lnTo>
                      <a:pt x="805" y="606"/>
                    </a:lnTo>
                    <a:lnTo>
                      <a:pt x="813" y="614"/>
                    </a:lnTo>
                    <a:lnTo>
                      <a:pt x="813" y="644"/>
                    </a:lnTo>
                    <a:lnTo>
                      <a:pt x="820" y="660"/>
                    </a:lnTo>
                    <a:lnTo>
                      <a:pt x="820" y="683"/>
                    </a:lnTo>
                    <a:lnTo>
                      <a:pt x="828" y="690"/>
                    </a:lnTo>
                    <a:lnTo>
                      <a:pt x="828" y="721"/>
                    </a:lnTo>
                    <a:lnTo>
                      <a:pt x="836" y="736"/>
                    </a:lnTo>
                    <a:lnTo>
                      <a:pt x="836" y="775"/>
                    </a:lnTo>
                    <a:lnTo>
                      <a:pt x="843" y="782"/>
                    </a:lnTo>
                  </a:path>
                </a:pathLst>
              </a:custGeom>
              <a:noFill/>
              <a:ln w="1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15" name="Freeform 201"/>
              <p:cNvSpPr>
                <a:spLocks/>
              </p:cNvSpPr>
              <p:nvPr/>
            </p:nvSpPr>
            <p:spPr bwMode="auto">
              <a:xfrm>
                <a:off x="2975" y="1781"/>
                <a:ext cx="131" cy="1580"/>
              </a:xfrm>
              <a:custGeom>
                <a:avLst/>
                <a:gdLst>
                  <a:gd name="T0" fmla="*/ 0 w 131"/>
                  <a:gd name="T1" fmla="*/ 0 h 1580"/>
                  <a:gd name="T2" fmla="*/ 0 w 131"/>
                  <a:gd name="T3" fmla="*/ 39 h 1580"/>
                  <a:gd name="T4" fmla="*/ 8 w 131"/>
                  <a:gd name="T5" fmla="*/ 54 h 1580"/>
                  <a:gd name="T6" fmla="*/ 8 w 131"/>
                  <a:gd name="T7" fmla="*/ 92 h 1580"/>
                  <a:gd name="T8" fmla="*/ 16 w 131"/>
                  <a:gd name="T9" fmla="*/ 108 h 1580"/>
                  <a:gd name="T10" fmla="*/ 16 w 131"/>
                  <a:gd name="T11" fmla="*/ 154 h 1580"/>
                  <a:gd name="T12" fmla="*/ 23 w 131"/>
                  <a:gd name="T13" fmla="*/ 169 h 1580"/>
                  <a:gd name="T14" fmla="*/ 23 w 131"/>
                  <a:gd name="T15" fmla="*/ 215 h 1580"/>
                  <a:gd name="T16" fmla="*/ 31 w 131"/>
                  <a:gd name="T17" fmla="*/ 230 h 1580"/>
                  <a:gd name="T18" fmla="*/ 31 w 131"/>
                  <a:gd name="T19" fmla="*/ 284 h 1580"/>
                  <a:gd name="T20" fmla="*/ 39 w 131"/>
                  <a:gd name="T21" fmla="*/ 299 h 1580"/>
                  <a:gd name="T22" fmla="*/ 39 w 131"/>
                  <a:gd name="T23" fmla="*/ 361 h 1580"/>
                  <a:gd name="T24" fmla="*/ 46 w 131"/>
                  <a:gd name="T25" fmla="*/ 376 h 1580"/>
                  <a:gd name="T26" fmla="*/ 46 w 131"/>
                  <a:gd name="T27" fmla="*/ 437 h 1580"/>
                  <a:gd name="T28" fmla="*/ 54 w 131"/>
                  <a:gd name="T29" fmla="*/ 460 h 1580"/>
                  <a:gd name="T30" fmla="*/ 54 w 131"/>
                  <a:gd name="T31" fmla="*/ 522 h 1580"/>
                  <a:gd name="T32" fmla="*/ 62 w 131"/>
                  <a:gd name="T33" fmla="*/ 545 h 1580"/>
                  <a:gd name="T34" fmla="*/ 62 w 131"/>
                  <a:gd name="T35" fmla="*/ 614 h 1580"/>
                  <a:gd name="T36" fmla="*/ 69 w 131"/>
                  <a:gd name="T37" fmla="*/ 637 h 1580"/>
                  <a:gd name="T38" fmla="*/ 69 w 131"/>
                  <a:gd name="T39" fmla="*/ 706 h 1580"/>
                  <a:gd name="T40" fmla="*/ 77 w 131"/>
                  <a:gd name="T41" fmla="*/ 729 h 1580"/>
                  <a:gd name="T42" fmla="*/ 77 w 131"/>
                  <a:gd name="T43" fmla="*/ 790 h 1580"/>
                  <a:gd name="T44" fmla="*/ 85 w 131"/>
                  <a:gd name="T45" fmla="*/ 828 h 1580"/>
                  <a:gd name="T46" fmla="*/ 85 w 131"/>
                  <a:gd name="T47" fmla="*/ 905 h 1580"/>
                  <a:gd name="T48" fmla="*/ 92 w 131"/>
                  <a:gd name="T49" fmla="*/ 936 h 1580"/>
                  <a:gd name="T50" fmla="*/ 92 w 131"/>
                  <a:gd name="T51" fmla="*/ 1020 h 1580"/>
                  <a:gd name="T52" fmla="*/ 100 w 131"/>
                  <a:gd name="T53" fmla="*/ 1058 h 1580"/>
                  <a:gd name="T54" fmla="*/ 100 w 131"/>
                  <a:gd name="T55" fmla="*/ 1089 h 1580"/>
                  <a:gd name="T56" fmla="*/ 108 w 131"/>
                  <a:gd name="T57" fmla="*/ 1127 h 1580"/>
                  <a:gd name="T58" fmla="*/ 108 w 131"/>
                  <a:gd name="T59" fmla="*/ 1189 h 1580"/>
                  <a:gd name="T60" fmla="*/ 115 w 131"/>
                  <a:gd name="T61" fmla="*/ 1204 h 1580"/>
                  <a:gd name="T62" fmla="*/ 115 w 131"/>
                  <a:gd name="T63" fmla="*/ 1403 h 1580"/>
                  <a:gd name="T64" fmla="*/ 123 w 131"/>
                  <a:gd name="T65" fmla="*/ 1465 h 1580"/>
                  <a:gd name="T66" fmla="*/ 123 w 131"/>
                  <a:gd name="T67" fmla="*/ 1580 h 1580"/>
                  <a:gd name="T68" fmla="*/ 131 w 131"/>
                  <a:gd name="T69" fmla="*/ 1580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1580">
                    <a:moveTo>
                      <a:pt x="0" y="0"/>
                    </a:moveTo>
                    <a:lnTo>
                      <a:pt x="0" y="39"/>
                    </a:lnTo>
                    <a:lnTo>
                      <a:pt x="8" y="54"/>
                    </a:lnTo>
                    <a:lnTo>
                      <a:pt x="8" y="92"/>
                    </a:lnTo>
                    <a:lnTo>
                      <a:pt x="16" y="108"/>
                    </a:lnTo>
                    <a:lnTo>
                      <a:pt x="16" y="154"/>
                    </a:lnTo>
                    <a:lnTo>
                      <a:pt x="23" y="169"/>
                    </a:lnTo>
                    <a:lnTo>
                      <a:pt x="23" y="215"/>
                    </a:lnTo>
                    <a:lnTo>
                      <a:pt x="31" y="230"/>
                    </a:lnTo>
                    <a:lnTo>
                      <a:pt x="31" y="284"/>
                    </a:lnTo>
                    <a:lnTo>
                      <a:pt x="39" y="299"/>
                    </a:lnTo>
                    <a:lnTo>
                      <a:pt x="39" y="361"/>
                    </a:lnTo>
                    <a:lnTo>
                      <a:pt x="46" y="376"/>
                    </a:lnTo>
                    <a:lnTo>
                      <a:pt x="46" y="437"/>
                    </a:lnTo>
                    <a:lnTo>
                      <a:pt x="54" y="460"/>
                    </a:lnTo>
                    <a:lnTo>
                      <a:pt x="54" y="522"/>
                    </a:lnTo>
                    <a:lnTo>
                      <a:pt x="62" y="545"/>
                    </a:lnTo>
                    <a:lnTo>
                      <a:pt x="62" y="614"/>
                    </a:lnTo>
                    <a:lnTo>
                      <a:pt x="69" y="637"/>
                    </a:lnTo>
                    <a:lnTo>
                      <a:pt x="69" y="706"/>
                    </a:lnTo>
                    <a:lnTo>
                      <a:pt x="77" y="729"/>
                    </a:lnTo>
                    <a:lnTo>
                      <a:pt x="77" y="790"/>
                    </a:lnTo>
                    <a:lnTo>
                      <a:pt x="85" y="828"/>
                    </a:lnTo>
                    <a:lnTo>
                      <a:pt x="85" y="905"/>
                    </a:lnTo>
                    <a:lnTo>
                      <a:pt x="92" y="936"/>
                    </a:lnTo>
                    <a:lnTo>
                      <a:pt x="92" y="1020"/>
                    </a:lnTo>
                    <a:lnTo>
                      <a:pt x="100" y="1058"/>
                    </a:lnTo>
                    <a:lnTo>
                      <a:pt x="100" y="1089"/>
                    </a:lnTo>
                    <a:lnTo>
                      <a:pt x="108" y="1127"/>
                    </a:lnTo>
                    <a:lnTo>
                      <a:pt x="108" y="1189"/>
                    </a:lnTo>
                    <a:lnTo>
                      <a:pt x="115" y="1204"/>
                    </a:lnTo>
                    <a:lnTo>
                      <a:pt x="115" y="1403"/>
                    </a:lnTo>
                    <a:lnTo>
                      <a:pt x="123" y="1465"/>
                    </a:lnTo>
                    <a:lnTo>
                      <a:pt x="123" y="1580"/>
                    </a:lnTo>
                    <a:lnTo>
                      <a:pt x="131" y="1580"/>
                    </a:lnTo>
                  </a:path>
                </a:pathLst>
              </a:custGeom>
              <a:noFill/>
              <a:ln w="1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16" name="Freeform 202"/>
              <p:cNvSpPr>
                <a:spLocks/>
              </p:cNvSpPr>
              <p:nvPr/>
            </p:nvSpPr>
            <p:spPr bwMode="auto">
              <a:xfrm>
                <a:off x="798" y="999"/>
                <a:ext cx="974" cy="0"/>
              </a:xfrm>
              <a:custGeom>
                <a:avLst/>
                <a:gdLst>
                  <a:gd name="T0" fmla="*/ 15 w 974"/>
                  <a:gd name="T1" fmla="*/ 38 w 974"/>
                  <a:gd name="T2" fmla="*/ 61 w 974"/>
                  <a:gd name="T3" fmla="*/ 84 w 974"/>
                  <a:gd name="T4" fmla="*/ 107 w 974"/>
                  <a:gd name="T5" fmla="*/ 130 w 974"/>
                  <a:gd name="T6" fmla="*/ 153 w 974"/>
                  <a:gd name="T7" fmla="*/ 176 w 974"/>
                  <a:gd name="T8" fmla="*/ 199 w 974"/>
                  <a:gd name="T9" fmla="*/ 222 w 974"/>
                  <a:gd name="T10" fmla="*/ 245 w 974"/>
                  <a:gd name="T11" fmla="*/ 268 w 974"/>
                  <a:gd name="T12" fmla="*/ 291 w 974"/>
                  <a:gd name="T13" fmla="*/ 314 w 974"/>
                  <a:gd name="T14" fmla="*/ 337 w 974"/>
                  <a:gd name="T15" fmla="*/ 360 w 974"/>
                  <a:gd name="T16" fmla="*/ 383 w 974"/>
                  <a:gd name="T17" fmla="*/ 406 w 974"/>
                  <a:gd name="T18" fmla="*/ 429 w 974"/>
                  <a:gd name="T19" fmla="*/ 452 w 974"/>
                  <a:gd name="T20" fmla="*/ 475 w 974"/>
                  <a:gd name="T21" fmla="*/ 498 w 974"/>
                  <a:gd name="T22" fmla="*/ 521 w 974"/>
                  <a:gd name="T23" fmla="*/ 544 w 974"/>
                  <a:gd name="T24" fmla="*/ 567 w 974"/>
                  <a:gd name="T25" fmla="*/ 590 w 974"/>
                  <a:gd name="T26" fmla="*/ 613 w 974"/>
                  <a:gd name="T27" fmla="*/ 636 w 974"/>
                  <a:gd name="T28" fmla="*/ 659 w 974"/>
                  <a:gd name="T29" fmla="*/ 682 w 974"/>
                  <a:gd name="T30" fmla="*/ 705 w 974"/>
                  <a:gd name="T31" fmla="*/ 728 w 974"/>
                  <a:gd name="T32" fmla="*/ 751 w 974"/>
                  <a:gd name="T33" fmla="*/ 774 w 974"/>
                  <a:gd name="T34" fmla="*/ 797 w 974"/>
                  <a:gd name="T35" fmla="*/ 820 w 974"/>
                  <a:gd name="T36" fmla="*/ 843 w 974"/>
                  <a:gd name="T37" fmla="*/ 866 w 974"/>
                  <a:gd name="T38" fmla="*/ 889 w 974"/>
                  <a:gd name="T39" fmla="*/ 912 w 974"/>
                  <a:gd name="T40" fmla="*/ 935 w 974"/>
                  <a:gd name="T41" fmla="*/ 958 w 97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974">
                    <a:moveTo>
                      <a:pt x="0" y="0"/>
                    </a:moveTo>
                    <a:lnTo>
                      <a:pt x="7" y="0"/>
                    </a:lnTo>
                    <a:lnTo>
                      <a:pt x="15" y="0"/>
                    </a:lnTo>
                    <a:lnTo>
                      <a:pt x="23" y="0"/>
                    </a:lnTo>
                    <a:lnTo>
                      <a:pt x="30" y="0"/>
                    </a:lnTo>
                    <a:lnTo>
                      <a:pt x="38" y="0"/>
                    </a:lnTo>
                    <a:lnTo>
                      <a:pt x="46" y="0"/>
                    </a:lnTo>
                    <a:lnTo>
                      <a:pt x="53" y="0"/>
                    </a:lnTo>
                    <a:lnTo>
                      <a:pt x="61" y="0"/>
                    </a:lnTo>
                    <a:lnTo>
                      <a:pt x="69" y="0"/>
                    </a:lnTo>
                    <a:lnTo>
                      <a:pt x="76" y="0"/>
                    </a:lnTo>
                    <a:lnTo>
                      <a:pt x="84" y="0"/>
                    </a:lnTo>
                    <a:lnTo>
                      <a:pt x="92" y="0"/>
                    </a:lnTo>
                    <a:lnTo>
                      <a:pt x="99" y="0"/>
                    </a:lnTo>
                    <a:lnTo>
                      <a:pt x="107" y="0"/>
                    </a:lnTo>
                    <a:lnTo>
                      <a:pt x="115" y="0"/>
                    </a:lnTo>
                    <a:lnTo>
                      <a:pt x="122" y="0"/>
                    </a:lnTo>
                    <a:lnTo>
                      <a:pt x="130" y="0"/>
                    </a:lnTo>
                    <a:lnTo>
                      <a:pt x="138" y="0"/>
                    </a:lnTo>
                    <a:lnTo>
                      <a:pt x="145" y="0"/>
                    </a:lnTo>
                    <a:lnTo>
                      <a:pt x="153" y="0"/>
                    </a:lnTo>
                    <a:lnTo>
                      <a:pt x="161" y="0"/>
                    </a:lnTo>
                    <a:lnTo>
                      <a:pt x="168" y="0"/>
                    </a:lnTo>
                    <a:lnTo>
                      <a:pt x="176" y="0"/>
                    </a:lnTo>
                    <a:lnTo>
                      <a:pt x="184" y="0"/>
                    </a:lnTo>
                    <a:lnTo>
                      <a:pt x="191" y="0"/>
                    </a:lnTo>
                    <a:lnTo>
                      <a:pt x="199" y="0"/>
                    </a:lnTo>
                    <a:lnTo>
                      <a:pt x="207" y="0"/>
                    </a:lnTo>
                    <a:lnTo>
                      <a:pt x="214" y="0"/>
                    </a:lnTo>
                    <a:lnTo>
                      <a:pt x="222" y="0"/>
                    </a:lnTo>
                    <a:lnTo>
                      <a:pt x="230" y="0"/>
                    </a:lnTo>
                    <a:lnTo>
                      <a:pt x="237" y="0"/>
                    </a:lnTo>
                    <a:lnTo>
                      <a:pt x="245" y="0"/>
                    </a:lnTo>
                    <a:lnTo>
                      <a:pt x="253" y="0"/>
                    </a:lnTo>
                    <a:lnTo>
                      <a:pt x="260" y="0"/>
                    </a:lnTo>
                    <a:lnTo>
                      <a:pt x="268" y="0"/>
                    </a:lnTo>
                    <a:lnTo>
                      <a:pt x="276" y="0"/>
                    </a:lnTo>
                    <a:lnTo>
                      <a:pt x="284" y="0"/>
                    </a:lnTo>
                    <a:lnTo>
                      <a:pt x="291" y="0"/>
                    </a:lnTo>
                    <a:lnTo>
                      <a:pt x="299" y="0"/>
                    </a:lnTo>
                    <a:lnTo>
                      <a:pt x="307" y="0"/>
                    </a:lnTo>
                    <a:lnTo>
                      <a:pt x="314" y="0"/>
                    </a:lnTo>
                    <a:lnTo>
                      <a:pt x="322" y="0"/>
                    </a:lnTo>
                    <a:lnTo>
                      <a:pt x="330" y="0"/>
                    </a:lnTo>
                    <a:lnTo>
                      <a:pt x="337" y="0"/>
                    </a:lnTo>
                    <a:lnTo>
                      <a:pt x="345" y="0"/>
                    </a:lnTo>
                    <a:lnTo>
                      <a:pt x="353" y="0"/>
                    </a:lnTo>
                    <a:lnTo>
                      <a:pt x="360" y="0"/>
                    </a:lnTo>
                    <a:lnTo>
                      <a:pt x="368" y="0"/>
                    </a:lnTo>
                    <a:lnTo>
                      <a:pt x="376" y="0"/>
                    </a:lnTo>
                    <a:lnTo>
                      <a:pt x="383" y="0"/>
                    </a:lnTo>
                    <a:lnTo>
                      <a:pt x="391" y="0"/>
                    </a:lnTo>
                    <a:lnTo>
                      <a:pt x="399" y="0"/>
                    </a:lnTo>
                    <a:lnTo>
                      <a:pt x="406" y="0"/>
                    </a:lnTo>
                    <a:lnTo>
                      <a:pt x="414" y="0"/>
                    </a:lnTo>
                    <a:lnTo>
                      <a:pt x="422" y="0"/>
                    </a:lnTo>
                    <a:lnTo>
                      <a:pt x="429" y="0"/>
                    </a:lnTo>
                    <a:lnTo>
                      <a:pt x="437" y="0"/>
                    </a:lnTo>
                    <a:lnTo>
                      <a:pt x="445" y="0"/>
                    </a:lnTo>
                    <a:lnTo>
                      <a:pt x="452" y="0"/>
                    </a:lnTo>
                    <a:lnTo>
                      <a:pt x="460" y="0"/>
                    </a:lnTo>
                    <a:lnTo>
                      <a:pt x="468" y="0"/>
                    </a:lnTo>
                    <a:lnTo>
                      <a:pt x="475" y="0"/>
                    </a:lnTo>
                    <a:lnTo>
                      <a:pt x="483" y="0"/>
                    </a:lnTo>
                    <a:lnTo>
                      <a:pt x="491" y="0"/>
                    </a:lnTo>
                    <a:lnTo>
                      <a:pt x="498" y="0"/>
                    </a:lnTo>
                    <a:lnTo>
                      <a:pt x="506" y="0"/>
                    </a:lnTo>
                    <a:lnTo>
                      <a:pt x="514" y="0"/>
                    </a:lnTo>
                    <a:lnTo>
                      <a:pt x="521" y="0"/>
                    </a:lnTo>
                    <a:lnTo>
                      <a:pt x="529" y="0"/>
                    </a:lnTo>
                    <a:lnTo>
                      <a:pt x="537" y="0"/>
                    </a:lnTo>
                    <a:lnTo>
                      <a:pt x="544" y="0"/>
                    </a:lnTo>
                    <a:lnTo>
                      <a:pt x="552" y="0"/>
                    </a:lnTo>
                    <a:lnTo>
                      <a:pt x="560" y="0"/>
                    </a:lnTo>
                    <a:lnTo>
                      <a:pt x="567" y="0"/>
                    </a:lnTo>
                    <a:lnTo>
                      <a:pt x="575" y="0"/>
                    </a:lnTo>
                    <a:lnTo>
                      <a:pt x="583" y="0"/>
                    </a:lnTo>
                    <a:lnTo>
                      <a:pt x="590" y="0"/>
                    </a:lnTo>
                    <a:lnTo>
                      <a:pt x="598" y="0"/>
                    </a:lnTo>
                    <a:lnTo>
                      <a:pt x="606" y="0"/>
                    </a:lnTo>
                    <a:lnTo>
                      <a:pt x="613" y="0"/>
                    </a:lnTo>
                    <a:lnTo>
                      <a:pt x="621" y="0"/>
                    </a:lnTo>
                    <a:lnTo>
                      <a:pt x="629" y="0"/>
                    </a:lnTo>
                    <a:lnTo>
                      <a:pt x="636" y="0"/>
                    </a:lnTo>
                    <a:lnTo>
                      <a:pt x="644" y="0"/>
                    </a:lnTo>
                    <a:lnTo>
                      <a:pt x="652" y="0"/>
                    </a:lnTo>
                    <a:lnTo>
                      <a:pt x="659" y="0"/>
                    </a:lnTo>
                    <a:lnTo>
                      <a:pt x="667" y="0"/>
                    </a:lnTo>
                    <a:lnTo>
                      <a:pt x="675" y="0"/>
                    </a:lnTo>
                    <a:lnTo>
                      <a:pt x="682" y="0"/>
                    </a:lnTo>
                    <a:lnTo>
                      <a:pt x="690" y="0"/>
                    </a:lnTo>
                    <a:lnTo>
                      <a:pt x="698" y="0"/>
                    </a:lnTo>
                    <a:lnTo>
                      <a:pt x="705" y="0"/>
                    </a:lnTo>
                    <a:lnTo>
                      <a:pt x="713" y="0"/>
                    </a:lnTo>
                    <a:lnTo>
                      <a:pt x="721" y="0"/>
                    </a:lnTo>
                    <a:lnTo>
                      <a:pt x="728" y="0"/>
                    </a:lnTo>
                    <a:lnTo>
                      <a:pt x="736" y="0"/>
                    </a:lnTo>
                    <a:lnTo>
                      <a:pt x="744" y="0"/>
                    </a:lnTo>
                    <a:lnTo>
                      <a:pt x="751" y="0"/>
                    </a:lnTo>
                    <a:lnTo>
                      <a:pt x="759" y="0"/>
                    </a:lnTo>
                    <a:lnTo>
                      <a:pt x="767" y="0"/>
                    </a:lnTo>
                    <a:lnTo>
                      <a:pt x="774" y="0"/>
                    </a:lnTo>
                    <a:lnTo>
                      <a:pt x="782" y="0"/>
                    </a:lnTo>
                    <a:lnTo>
                      <a:pt x="790" y="0"/>
                    </a:lnTo>
                    <a:lnTo>
                      <a:pt x="797" y="0"/>
                    </a:lnTo>
                    <a:lnTo>
                      <a:pt x="805" y="0"/>
                    </a:lnTo>
                    <a:lnTo>
                      <a:pt x="813" y="0"/>
                    </a:lnTo>
                    <a:lnTo>
                      <a:pt x="820" y="0"/>
                    </a:lnTo>
                    <a:lnTo>
                      <a:pt x="828" y="0"/>
                    </a:lnTo>
                    <a:lnTo>
                      <a:pt x="836" y="0"/>
                    </a:lnTo>
                    <a:lnTo>
                      <a:pt x="843" y="0"/>
                    </a:lnTo>
                    <a:lnTo>
                      <a:pt x="851" y="0"/>
                    </a:lnTo>
                    <a:lnTo>
                      <a:pt x="859" y="0"/>
                    </a:lnTo>
                    <a:lnTo>
                      <a:pt x="866" y="0"/>
                    </a:lnTo>
                    <a:lnTo>
                      <a:pt x="874" y="0"/>
                    </a:lnTo>
                    <a:lnTo>
                      <a:pt x="882" y="0"/>
                    </a:lnTo>
                    <a:lnTo>
                      <a:pt x="889" y="0"/>
                    </a:lnTo>
                    <a:lnTo>
                      <a:pt x="897" y="0"/>
                    </a:lnTo>
                    <a:lnTo>
                      <a:pt x="905" y="0"/>
                    </a:lnTo>
                    <a:lnTo>
                      <a:pt x="912" y="0"/>
                    </a:lnTo>
                    <a:lnTo>
                      <a:pt x="920" y="0"/>
                    </a:lnTo>
                    <a:lnTo>
                      <a:pt x="928" y="0"/>
                    </a:lnTo>
                    <a:lnTo>
                      <a:pt x="935" y="0"/>
                    </a:lnTo>
                    <a:lnTo>
                      <a:pt x="943" y="0"/>
                    </a:lnTo>
                    <a:lnTo>
                      <a:pt x="951" y="0"/>
                    </a:lnTo>
                    <a:lnTo>
                      <a:pt x="958" y="0"/>
                    </a:lnTo>
                    <a:lnTo>
                      <a:pt x="966" y="0"/>
                    </a:lnTo>
                    <a:lnTo>
                      <a:pt x="974" y="0"/>
                    </a:lnTo>
                  </a:path>
                </a:pathLst>
              </a:custGeom>
              <a:noFill/>
              <a:ln w="1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17" name="Freeform 203"/>
              <p:cNvSpPr>
                <a:spLocks/>
              </p:cNvSpPr>
              <p:nvPr/>
            </p:nvSpPr>
            <p:spPr bwMode="auto">
              <a:xfrm>
                <a:off x="1772" y="999"/>
                <a:ext cx="973" cy="246"/>
              </a:xfrm>
              <a:custGeom>
                <a:avLst/>
                <a:gdLst>
                  <a:gd name="T0" fmla="*/ 15 w 973"/>
                  <a:gd name="T1" fmla="*/ 0 h 246"/>
                  <a:gd name="T2" fmla="*/ 38 w 973"/>
                  <a:gd name="T3" fmla="*/ 0 h 246"/>
                  <a:gd name="T4" fmla="*/ 61 w 973"/>
                  <a:gd name="T5" fmla="*/ 0 h 246"/>
                  <a:gd name="T6" fmla="*/ 84 w 973"/>
                  <a:gd name="T7" fmla="*/ 0 h 246"/>
                  <a:gd name="T8" fmla="*/ 107 w 973"/>
                  <a:gd name="T9" fmla="*/ 0 h 246"/>
                  <a:gd name="T10" fmla="*/ 130 w 973"/>
                  <a:gd name="T11" fmla="*/ 0 h 246"/>
                  <a:gd name="T12" fmla="*/ 153 w 973"/>
                  <a:gd name="T13" fmla="*/ 0 h 246"/>
                  <a:gd name="T14" fmla="*/ 176 w 973"/>
                  <a:gd name="T15" fmla="*/ 0 h 246"/>
                  <a:gd name="T16" fmla="*/ 199 w 973"/>
                  <a:gd name="T17" fmla="*/ 0 h 246"/>
                  <a:gd name="T18" fmla="*/ 222 w 973"/>
                  <a:gd name="T19" fmla="*/ 0 h 246"/>
                  <a:gd name="T20" fmla="*/ 245 w 973"/>
                  <a:gd name="T21" fmla="*/ 0 h 246"/>
                  <a:gd name="T22" fmla="*/ 268 w 973"/>
                  <a:gd name="T23" fmla="*/ 0 h 246"/>
                  <a:gd name="T24" fmla="*/ 291 w 973"/>
                  <a:gd name="T25" fmla="*/ 0 h 246"/>
                  <a:gd name="T26" fmla="*/ 314 w 973"/>
                  <a:gd name="T27" fmla="*/ 0 h 246"/>
                  <a:gd name="T28" fmla="*/ 337 w 973"/>
                  <a:gd name="T29" fmla="*/ 0 h 246"/>
                  <a:gd name="T30" fmla="*/ 360 w 973"/>
                  <a:gd name="T31" fmla="*/ 0 h 246"/>
                  <a:gd name="T32" fmla="*/ 383 w 973"/>
                  <a:gd name="T33" fmla="*/ 0 h 246"/>
                  <a:gd name="T34" fmla="*/ 406 w 973"/>
                  <a:gd name="T35" fmla="*/ 0 h 246"/>
                  <a:gd name="T36" fmla="*/ 429 w 973"/>
                  <a:gd name="T37" fmla="*/ 0 h 246"/>
                  <a:gd name="T38" fmla="*/ 452 w 973"/>
                  <a:gd name="T39" fmla="*/ 0 h 246"/>
                  <a:gd name="T40" fmla="*/ 475 w 973"/>
                  <a:gd name="T41" fmla="*/ 8 h 246"/>
                  <a:gd name="T42" fmla="*/ 498 w 973"/>
                  <a:gd name="T43" fmla="*/ 8 h 246"/>
                  <a:gd name="T44" fmla="*/ 521 w 973"/>
                  <a:gd name="T45" fmla="*/ 8 h 246"/>
                  <a:gd name="T46" fmla="*/ 544 w 973"/>
                  <a:gd name="T47" fmla="*/ 8 h 246"/>
                  <a:gd name="T48" fmla="*/ 567 w 973"/>
                  <a:gd name="T49" fmla="*/ 16 h 246"/>
                  <a:gd name="T50" fmla="*/ 590 w 973"/>
                  <a:gd name="T51" fmla="*/ 16 h 246"/>
                  <a:gd name="T52" fmla="*/ 613 w 973"/>
                  <a:gd name="T53" fmla="*/ 16 h 246"/>
                  <a:gd name="T54" fmla="*/ 636 w 973"/>
                  <a:gd name="T55" fmla="*/ 23 h 246"/>
                  <a:gd name="T56" fmla="*/ 659 w 973"/>
                  <a:gd name="T57" fmla="*/ 31 h 246"/>
                  <a:gd name="T58" fmla="*/ 682 w 973"/>
                  <a:gd name="T59" fmla="*/ 31 h 246"/>
                  <a:gd name="T60" fmla="*/ 705 w 973"/>
                  <a:gd name="T61" fmla="*/ 39 h 246"/>
                  <a:gd name="T62" fmla="*/ 728 w 973"/>
                  <a:gd name="T63" fmla="*/ 46 h 246"/>
                  <a:gd name="T64" fmla="*/ 751 w 973"/>
                  <a:gd name="T65" fmla="*/ 54 h 246"/>
                  <a:gd name="T66" fmla="*/ 774 w 973"/>
                  <a:gd name="T67" fmla="*/ 69 h 246"/>
                  <a:gd name="T68" fmla="*/ 797 w 973"/>
                  <a:gd name="T69" fmla="*/ 85 h 246"/>
                  <a:gd name="T70" fmla="*/ 820 w 973"/>
                  <a:gd name="T71" fmla="*/ 92 h 246"/>
                  <a:gd name="T72" fmla="*/ 843 w 973"/>
                  <a:gd name="T73" fmla="*/ 115 h 246"/>
                  <a:gd name="T74" fmla="*/ 866 w 973"/>
                  <a:gd name="T75" fmla="*/ 131 h 246"/>
                  <a:gd name="T76" fmla="*/ 889 w 973"/>
                  <a:gd name="T77" fmla="*/ 154 h 246"/>
                  <a:gd name="T78" fmla="*/ 912 w 973"/>
                  <a:gd name="T79" fmla="*/ 177 h 246"/>
                  <a:gd name="T80" fmla="*/ 943 w 973"/>
                  <a:gd name="T81" fmla="*/ 207 h 246"/>
                  <a:gd name="T82" fmla="*/ 958 w 973"/>
                  <a:gd name="T83" fmla="*/ 23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3" h="246">
                    <a:moveTo>
                      <a:pt x="0" y="0"/>
                    </a:moveTo>
                    <a:lnTo>
                      <a:pt x="7" y="0"/>
                    </a:lnTo>
                    <a:lnTo>
                      <a:pt x="15" y="0"/>
                    </a:lnTo>
                    <a:lnTo>
                      <a:pt x="23" y="0"/>
                    </a:lnTo>
                    <a:lnTo>
                      <a:pt x="30" y="0"/>
                    </a:lnTo>
                    <a:lnTo>
                      <a:pt x="38" y="0"/>
                    </a:lnTo>
                    <a:lnTo>
                      <a:pt x="46" y="0"/>
                    </a:lnTo>
                    <a:lnTo>
                      <a:pt x="53" y="0"/>
                    </a:lnTo>
                    <a:lnTo>
                      <a:pt x="61" y="0"/>
                    </a:lnTo>
                    <a:lnTo>
                      <a:pt x="69" y="0"/>
                    </a:lnTo>
                    <a:lnTo>
                      <a:pt x="76" y="0"/>
                    </a:lnTo>
                    <a:lnTo>
                      <a:pt x="84" y="0"/>
                    </a:lnTo>
                    <a:lnTo>
                      <a:pt x="92" y="0"/>
                    </a:lnTo>
                    <a:lnTo>
                      <a:pt x="99" y="0"/>
                    </a:lnTo>
                    <a:lnTo>
                      <a:pt x="107" y="0"/>
                    </a:lnTo>
                    <a:lnTo>
                      <a:pt x="115" y="0"/>
                    </a:lnTo>
                    <a:lnTo>
                      <a:pt x="122" y="0"/>
                    </a:lnTo>
                    <a:lnTo>
                      <a:pt x="130" y="0"/>
                    </a:lnTo>
                    <a:lnTo>
                      <a:pt x="138" y="0"/>
                    </a:lnTo>
                    <a:lnTo>
                      <a:pt x="145" y="0"/>
                    </a:lnTo>
                    <a:lnTo>
                      <a:pt x="153" y="0"/>
                    </a:lnTo>
                    <a:lnTo>
                      <a:pt x="161" y="0"/>
                    </a:lnTo>
                    <a:lnTo>
                      <a:pt x="168" y="0"/>
                    </a:lnTo>
                    <a:lnTo>
                      <a:pt x="176" y="0"/>
                    </a:lnTo>
                    <a:lnTo>
                      <a:pt x="184" y="0"/>
                    </a:lnTo>
                    <a:lnTo>
                      <a:pt x="191" y="0"/>
                    </a:lnTo>
                    <a:lnTo>
                      <a:pt x="199" y="0"/>
                    </a:lnTo>
                    <a:lnTo>
                      <a:pt x="207" y="0"/>
                    </a:lnTo>
                    <a:lnTo>
                      <a:pt x="214" y="0"/>
                    </a:lnTo>
                    <a:lnTo>
                      <a:pt x="222" y="0"/>
                    </a:lnTo>
                    <a:lnTo>
                      <a:pt x="230" y="0"/>
                    </a:lnTo>
                    <a:lnTo>
                      <a:pt x="237" y="0"/>
                    </a:lnTo>
                    <a:lnTo>
                      <a:pt x="245" y="0"/>
                    </a:lnTo>
                    <a:lnTo>
                      <a:pt x="253" y="0"/>
                    </a:lnTo>
                    <a:lnTo>
                      <a:pt x="260" y="0"/>
                    </a:lnTo>
                    <a:lnTo>
                      <a:pt x="268" y="0"/>
                    </a:lnTo>
                    <a:lnTo>
                      <a:pt x="276" y="0"/>
                    </a:lnTo>
                    <a:lnTo>
                      <a:pt x="283" y="0"/>
                    </a:lnTo>
                    <a:lnTo>
                      <a:pt x="291" y="0"/>
                    </a:lnTo>
                    <a:lnTo>
                      <a:pt x="299" y="0"/>
                    </a:lnTo>
                    <a:lnTo>
                      <a:pt x="306" y="0"/>
                    </a:lnTo>
                    <a:lnTo>
                      <a:pt x="314" y="0"/>
                    </a:lnTo>
                    <a:lnTo>
                      <a:pt x="322" y="0"/>
                    </a:lnTo>
                    <a:lnTo>
                      <a:pt x="329" y="0"/>
                    </a:lnTo>
                    <a:lnTo>
                      <a:pt x="337" y="0"/>
                    </a:lnTo>
                    <a:lnTo>
                      <a:pt x="345" y="0"/>
                    </a:lnTo>
                    <a:lnTo>
                      <a:pt x="352" y="0"/>
                    </a:lnTo>
                    <a:lnTo>
                      <a:pt x="360" y="0"/>
                    </a:lnTo>
                    <a:lnTo>
                      <a:pt x="368" y="0"/>
                    </a:lnTo>
                    <a:lnTo>
                      <a:pt x="375" y="0"/>
                    </a:lnTo>
                    <a:lnTo>
                      <a:pt x="383" y="0"/>
                    </a:lnTo>
                    <a:lnTo>
                      <a:pt x="391" y="0"/>
                    </a:lnTo>
                    <a:lnTo>
                      <a:pt x="398" y="0"/>
                    </a:lnTo>
                    <a:lnTo>
                      <a:pt x="406" y="0"/>
                    </a:lnTo>
                    <a:lnTo>
                      <a:pt x="414" y="0"/>
                    </a:lnTo>
                    <a:lnTo>
                      <a:pt x="421" y="0"/>
                    </a:lnTo>
                    <a:lnTo>
                      <a:pt x="429" y="0"/>
                    </a:lnTo>
                    <a:lnTo>
                      <a:pt x="437" y="0"/>
                    </a:lnTo>
                    <a:lnTo>
                      <a:pt x="444" y="0"/>
                    </a:lnTo>
                    <a:lnTo>
                      <a:pt x="452" y="0"/>
                    </a:lnTo>
                    <a:lnTo>
                      <a:pt x="460" y="0"/>
                    </a:lnTo>
                    <a:lnTo>
                      <a:pt x="467" y="0"/>
                    </a:lnTo>
                    <a:lnTo>
                      <a:pt x="475" y="8"/>
                    </a:lnTo>
                    <a:lnTo>
                      <a:pt x="483" y="8"/>
                    </a:lnTo>
                    <a:lnTo>
                      <a:pt x="490" y="8"/>
                    </a:lnTo>
                    <a:lnTo>
                      <a:pt x="498" y="8"/>
                    </a:lnTo>
                    <a:lnTo>
                      <a:pt x="506" y="8"/>
                    </a:lnTo>
                    <a:lnTo>
                      <a:pt x="513" y="8"/>
                    </a:lnTo>
                    <a:lnTo>
                      <a:pt x="521" y="8"/>
                    </a:lnTo>
                    <a:lnTo>
                      <a:pt x="529" y="8"/>
                    </a:lnTo>
                    <a:lnTo>
                      <a:pt x="536" y="8"/>
                    </a:lnTo>
                    <a:lnTo>
                      <a:pt x="544" y="8"/>
                    </a:lnTo>
                    <a:lnTo>
                      <a:pt x="552" y="8"/>
                    </a:lnTo>
                    <a:lnTo>
                      <a:pt x="559" y="8"/>
                    </a:lnTo>
                    <a:lnTo>
                      <a:pt x="567" y="16"/>
                    </a:lnTo>
                    <a:lnTo>
                      <a:pt x="575" y="16"/>
                    </a:lnTo>
                    <a:lnTo>
                      <a:pt x="582" y="16"/>
                    </a:lnTo>
                    <a:lnTo>
                      <a:pt x="590" y="16"/>
                    </a:lnTo>
                    <a:lnTo>
                      <a:pt x="598" y="16"/>
                    </a:lnTo>
                    <a:lnTo>
                      <a:pt x="605" y="16"/>
                    </a:lnTo>
                    <a:lnTo>
                      <a:pt x="613" y="16"/>
                    </a:lnTo>
                    <a:lnTo>
                      <a:pt x="621" y="16"/>
                    </a:lnTo>
                    <a:lnTo>
                      <a:pt x="628" y="23"/>
                    </a:lnTo>
                    <a:lnTo>
                      <a:pt x="636" y="23"/>
                    </a:lnTo>
                    <a:lnTo>
                      <a:pt x="644" y="23"/>
                    </a:lnTo>
                    <a:lnTo>
                      <a:pt x="651" y="23"/>
                    </a:lnTo>
                    <a:lnTo>
                      <a:pt x="659" y="31"/>
                    </a:lnTo>
                    <a:lnTo>
                      <a:pt x="667" y="31"/>
                    </a:lnTo>
                    <a:lnTo>
                      <a:pt x="674" y="31"/>
                    </a:lnTo>
                    <a:lnTo>
                      <a:pt x="682" y="31"/>
                    </a:lnTo>
                    <a:lnTo>
                      <a:pt x="690" y="39"/>
                    </a:lnTo>
                    <a:lnTo>
                      <a:pt x="697" y="39"/>
                    </a:lnTo>
                    <a:lnTo>
                      <a:pt x="705" y="39"/>
                    </a:lnTo>
                    <a:lnTo>
                      <a:pt x="713" y="39"/>
                    </a:lnTo>
                    <a:lnTo>
                      <a:pt x="720" y="46"/>
                    </a:lnTo>
                    <a:lnTo>
                      <a:pt x="728" y="46"/>
                    </a:lnTo>
                    <a:lnTo>
                      <a:pt x="736" y="54"/>
                    </a:lnTo>
                    <a:lnTo>
                      <a:pt x="743" y="54"/>
                    </a:lnTo>
                    <a:lnTo>
                      <a:pt x="751" y="54"/>
                    </a:lnTo>
                    <a:lnTo>
                      <a:pt x="759" y="62"/>
                    </a:lnTo>
                    <a:lnTo>
                      <a:pt x="766" y="62"/>
                    </a:lnTo>
                    <a:lnTo>
                      <a:pt x="774" y="69"/>
                    </a:lnTo>
                    <a:lnTo>
                      <a:pt x="782" y="69"/>
                    </a:lnTo>
                    <a:lnTo>
                      <a:pt x="789" y="77"/>
                    </a:lnTo>
                    <a:lnTo>
                      <a:pt x="797" y="85"/>
                    </a:lnTo>
                    <a:lnTo>
                      <a:pt x="805" y="85"/>
                    </a:lnTo>
                    <a:lnTo>
                      <a:pt x="812" y="92"/>
                    </a:lnTo>
                    <a:lnTo>
                      <a:pt x="820" y="92"/>
                    </a:lnTo>
                    <a:lnTo>
                      <a:pt x="828" y="100"/>
                    </a:lnTo>
                    <a:lnTo>
                      <a:pt x="835" y="108"/>
                    </a:lnTo>
                    <a:lnTo>
                      <a:pt x="843" y="115"/>
                    </a:lnTo>
                    <a:lnTo>
                      <a:pt x="851" y="115"/>
                    </a:lnTo>
                    <a:lnTo>
                      <a:pt x="858" y="123"/>
                    </a:lnTo>
                    <a:lnTo>
                      <a:pt x="866" y="131"/>
                    </a:lnTo>
                    <a:lnTo>
                      <a:pt x="874" y="138"/>
                    </a:lnTo>
                    <a:lnTo>
                      <a:pt x="881" y="146"/>
                    </a:lnTo>
                    <a:lnTo>
                      <a:pt x="889" y="154"/>
                    </a:lnTo>
                    <a:lnTo>
                      <a:pt x="897" y="161"/>
                    </a:lnTo>
                    <a:lnTo>
                      <a:pt x="904" y="169"/>
                    </a:lnTo>
                    <a:lnTo>
                      <a:pt x="912" y="177"/>
                    </a:lnTo>
                    <a:lnTo>
                      <a:pt x="920" y="184"/>
                    </a:lnTo>
                    <a:lnTo>
                      <a:pt x="927" y="192"/>
                    </a:lnTo>
                    <a:lnTo>
                      <a:pt x="943" y="207"/>
                    </a:lnTo>
                    <a:lnTo>
                      <a:pt x="943" y="215"/>
                    </a:lnTo>
                    <a:lnTo>
                      <a:pt x="950" y="223"/>
                    </a:lnTo>
                    <a:lnTo>
                      <a:pt x="958" y="230"/>
                    </a:lnTo>
                    <a:lnTo>
                      <a:pt x="966" y="238"/>
                    </a:lnTo>
                    <a:lnTo>
                      <a:pt x="973" y="246"/>
                    </a:lnTo>
                  </a:path>
                </a:pathLst>
              </a:custGeom>
              <a:noFill/>
              <a:ln w="1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18" name="Freeform 204"/>
              <p:cNvSpPr>
                <a:spLocks/>
              </p:cNvSpPr>
              <p:nvPr/>
            </p:nvSpPr>
            <p:spPr bwMode="auto">
              <a:xfrm>
                <a:off x="2745" y="1245"/>
                <a:ext cx="752" cy="989"/>
              </a:xfrm>
              <a:custGeom>
                <a:avLst/>
                <a:gdLst>
                  <a:gd name="T0" fmla="*/ 23 w 752"/>
                  <a:gd name="T1" fmla="*/ 23 h 989"/>
                  <a:gd name="T2" fmla="*/ 31 w 752"/>
                  <a:gd name="T3" fmla="*/ 46 h 989"/>
                  <a:gd name="T4" fmla="*/ 54 w 752"/>
                  <a:gd name="T5" fmla="*/ 84 h 989"/>
                  <a:gd name="T6" fmla="*/ 69 w 752"/>
                  <a:gd name="T7" fmla="*/ 107 h 989"/>
                  <a:gd name="T8" fmla="*/ 85 w 752"/>
                  <a:gd name="T9" fmla="*/ 130 h 989"/>
                  <a:gd name="T10" fmla="*/ 100 w 752"/>
                  <a:gd name="T11" fmla="*/ 153 h 989"/>
                  <a:gd name="T12" fmla="*/ 115 w 752"/>
                  <a:gd name="T13" fmla="*/ 176 h 989"/>
                  <a:gd name="T14" fmla="*/ 123 w 752"/>
                  <a:gd name="T15" fmla="*/ 199 h 989"/>
                  <a:gd name="T16" fmla="*/ 146 w 752"/>
                  <a:gd name="T17" fmla="*/ 230 h 989"/>
                  <a:gd name="T18" fmla="*/ 154 w 752"/>
                  <a:gd name="T19" fmla="*/ 260 h 989"/>
                  <a:gd name="T20" fmla="*/ 169 w 752"/>
                  <a:gd name="T21" fmla="*/ 283 h 989"/>
                  <a:gd name="T22" fmla="*/ 184 w 752"/>
                  <a:gd name="T23" fmla="*/ 322 h 989"/>
                  <a:gd name="T24" fmla="*/ 207 w 752"/>
                  <a:gd name="T25" fmla="*/ 360 h 989"/>
                  <a:gd name="T26" fmla="*/ 223 w 752"/>
                  <a:gd name="T27" fmla="*/ 383 h 989"/>
                  <a:gd name="T28" fmla="*/ 238 w 752"/>
                  <a:gd name="T29" fmla="*/ 414 h 989"/>
                  <a:gd name="T30" fmla="*/ 269 w 752"/>
                  <a:gd name="T31" fmla="*/ 452 h 989"/>
                  <a:gd name="T32" fmla="*/ 292 w 752"/>
                  <a:gd name="T33" fmla="*/ 483 h 989"/>
                  <a:gd name="T34" fmla="*/ 307 w 752"/>
                  <a:gd name="T35" fmla="*/ 506 h 989"/>
                  <a:gd name="T36" fmla="*/ 330 w 752"/>
                  <a:gd name="T37" fmla="*/ 536 h 989"/>
                  <a:gd name="T38" fmla="*/ 345 w 752"/>
                  <a:gd name="T39" fmla="*/ 567 h 989"/>
                  <a:gd name="T40" fmla="*/ 361 w 752"/>
                  <a:gd name="T41" fmla="*/ 598 h 989"/>
                  <a:gd name="T42" fmla="*/ 376 w 752"/>
                  <a:gd name="T43" fmla="*/ 628 h 989"/>
                  <a:gd name="T44" fmla="*/ 384 w 752"/>
                  <a:gd name="T45" fmla="*/ 667 h 989"/>
                  <a:gd name="T46" fmla="*/ 399 w 752"/>
                  <a:gd name="T47" fmla="*/ 697 h 989"/>
                  <a:gd name="T48" fmla="*/ 407 w 752"/>
                  <a:gd name="T49" fmla="*/ 720 h 989"/>
                  <a:gd name="T50" fmla="*/ 422 w 752"/>
                  <a:gd name="T51" fmla="*/ 774 h 989"/>
                  <a:gd name="T52" fmla="*/ 430 w 752"/>
                  <a:gd name="T53" fmla="*/ 828 h 989"/>
                  <a:gd name="T54" fmla="*/ 445 w 752"/>
                  <a:gd name="T55" fmla="*/ 874 h 989"/>
                  <a:gd name="T56" fmla="*/ 468 w 752"/>
                  <a:gd name="T57" fmla="*/ 881 h 989"/>
                  <a:gd name="T58" fmla="*/ 499 w 752"/>
                  <a:gd name="T59" fmla="*/ 897 h 989"/>
                  <a:gd name="T60" fmla="*/ 507 w 752"/>
                  <a:gd name="T61" fmla="*/ 920 h 989"/>
                  <a:gd name="T62" fmla="*/ 522 w 752"/>
                  <a:gd name="T63" fmla="*/ 950 h 989"/>
                  <a:gd name="T64" fmla="*/ 530 w 752"/>
                  <a:gd name="T65" fmla="*/ 981 h 989"/>
                  <a:gd name="T66" fmla="*/ 553 w 752"/>
                  <a:gd name="T67" fmla="*/ 989 h 989"/>
                  <a:gd name="T68" fmla="*/ 576 w 752"/>
                  <a:gd name="T69" fmla="*/ 989 h 989"/>
                  <a:gd name="T70" fmla="*/ 599 w 752"/>
                  <a:gd name="T71" fmla="*/ 989 h 989"/>
                  <a:gd name="T72" fmla="*/ 622 w 752"/>
                  <a:gd name="T73" fmla="*/ 989 h 989"/>
                  <a:gd name="T74" fmla="*/ 645 w 752"/>
                  <a:gd name="T75" fmla="*/ 989 h 989"/>
                  <a:gd name="T76" fmla="*/ 668 w 752"/>
                  <a:gd name="T77" fmla="*/ 989 h 989"/>
                  <a:gd name="T78" fmla="*/ 691 w 752"/>
                  <a:gd name="T79" fmla="*/ 989 h 989"/>
                  <a:gd name="T80" fmla="*/ 714 w 752"/>
                  <a:gd name="T81" fmla="*/ 989 h 989"/>
                  <a:gd name="T82" fmla="*/ 737 w 752"/>
                  <a:gd name="T83" fmla="*/ 989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2" h="989">
                    <a:moveTo>
                      <a:pt x="0" y="0"/>
                    </a:moveTo>
                    <a:lnTo>
                      <a:pt x="8" y="7"/>
                    </a:lnTo>
                    <a:lnTo>
                      <a:pt x="23" y="23"/>
                    </a:lnTo>
                    <a:lnTo>
                      <a:pt x="23" y="30"/>
                    </a:lnTo>
                    <a:lnTo>
                      <a:pt x="31" y="38"/>
                    </a:lnTo>
                    <a:lnTo>
                      <a:pt x="31" y="46"/>
                    </a:lnTo>
                    <a:lnTo>
                      <a:pt x="39" y="53"/>
                    </a:lnTo>
                    <a:lnTo>
                      <a:pt x="54" y="69"/>
                    </a:lnTo>
                    <a:lnTo>
                      <a:pt x="54" y="84"/>
                    </a:lnTo>
                    <a:lnTo>
                      <a:pt x="62" y="92"/>
                    </a:lnTo>
                    <a:lnTo>
                      <a:pt x="69" y="99"/>
                    </a:lnTo>
                    <a:lnTo>
                      <a:pt x="69" y="107"/>
                    </a:lnTo>
                    <a:lnTo>
                      <a:pt x="77" y="115"/>
                    </a:lnTo>
                    <a:lnTo>
                      <a:pt x="85" y="122"/>
                    </a:lnTo>
                    <a:lnTo>
                      <a:pt x="85" y="130"/>
                    </a:lnTo>
                    <a:lnTo>
                      <a:pt x="92" y="138"/>
                    </a:lnTo>
                    <a:lnTo>
                      <a:pt x="92" y="145"/>
                    </a:lnTo>
                    <a:lnTo>
                      <a:pt x="100" y="153"/>
                    </a:lnTo>
                    <a:lnTo>
                      <a:pt x="100" y="161"/>
                    </a:lnTo>
                    <a:lnTo>
                      <a:pt x="108" y="168"/>
                    </a:lnTo>
                    <a:lnTo>
                      <a:pt x="115" y="176"/>
                    </a:lnTo>
                    <a:lnTo>
                      <a:pt x="115" y="184"/>
                    </a:lnTo>
                    <a:lnTo>
                      <a:pt x="123" y="191"/>
                    </a:lnTo>
                    <a:lnTo>
                      <a:pt x="123" y="199"/>
                    </a:lnTo>
                    <a:lnTo>
                      <a:pt x="131" y="207"/>
                    </a:lnTo>
                    <a:lnTo>
                      <a:pt x="131" y="214"/>
                    </a:lnTo>
                    <a:lnTo>
                      <a:pt x="146" y="230"/>
                    </a:lnTo>
                    <a:lnTo>
                      <a:pt x="146" y="245"/>
                    </a:lnTo>
                    <a:lnTo>
                      <a:pt x="154" y="253"/>
                    </a:lnTo>
                    <a:lnTo>
                      <a:pt x="154" y="260"/>
                    </a:lnTo>
                    <a:lnTo>
                      <a:pt x="161" y="268"/>
                    </a:lnTo>
                    <a:lnTo>
                      <a:pt x="161" y="276"/>
                    </a:lnTo>
                    <a:lnTo>
                      <a:pt x="169" y="283"/>
                    </a:lnTo>
                    <a:lnTo>
                      <a:pt x="169" y="291"/>
                    </a:lnTo>
                    <a:lnTo>
                      <a:pt x="184" y="306"/>
                    </a:lnTo>
                    <a:lnTo>
                      <a:pt x="184" y="322"/>
                    </a:lnTo>
                    <a:lnTo>
                      <a:pt x="200" y="337"/>
                    </a:lnTo>
                    <a:lnTo>
                      <a:pt x="200" y="352"/>
                    </a:lnTo>
                    <a:lnTo>
                      <a:pt x="207" y="360"/>
                    </a:lnTo>
                    <a:lnTo>
                      <a:pt x="215" y="368"/>
                    </a:lnTo>
                    <a:lnTo>
                      <a:pt x="215" y="375"/>
                    </a:lnTo>
                    <a:lnTo>
                      <a:pt x="223" y="383"/>
                    </a:lnTo>
                    <a:lnTo>
                      <a:pt x="223" y="391"/>
                    </a:lnTo>
                    <a:lnTo>
                      <a:pt x="238" y="406"/>
                    </a:lnTo>
                    <a:lnTo>
                      <a:pt x="238" y="414"/>
                    </a:lnTo>
                    <a:lnTo>
                      <a:pt x="253" y="429"/>
                    </a:lnTo>
                    <a:lnTo>
                      <a:pt x="253" y="437"/>
                    </a:lnTo>
                    <a:lnTo>
                      <a:pt x="269" y="452"/>
                    </a:lnTo>
                    <a:lnTo>
                      <a:pt x="269" y="460"/>
                    </a:lnTo>
                    <a:lnTo>
                      <a:pt x="276" y="467"/>
                    </a:lnTo>
                    <a:lnTo>
                      <a:pt x="292" y="483"/>
                    </a:lnTo>
                    <a:lnTo>
                      <a:pt x="292" y="490"/>
                    </a:lnTo>
                    <a:lnTo>
                      <a:pt x="299" y="498"/>
                    </a:lnTo>
                    <a:lnTo>
                      <a:pt x="307" y="506"/>
                    </a:lnTo>
                    <a:lnTo>
                      <a:pt x="322" y="521"/>
                    </a:lnTo>
                    <a:lnTo>
                      <a:pt x="322" y="529"/>
                    </a:lnTo>
                    <a:lnTo>
                      <a:pt x="330" y="536"/>
                    </a:lnTo>
                    <a:lnTo>
                      <a:pt x="330" y="544"/>
                    </a:lnTo>
                    <a:lnTo>
                      <a:pt x="345" y="559"/>
                    </a:lnTo>
                    <a:lnTo>
                      <a:pt x="345" y="567"/>
                    </a:lnTo>
                    <a:lnTo>
                      <a:pt x="353" y="575"/>
                    </a:lnTo>
                    <a:lnTo>
                      <a:pt x="361" y="582"/>
                    </a:lnTo>
                    <a:lnTo>
                      <a:pt x="361" y="598"/>
                    </a:lnTo>
                    <a:lnTo>
                      <a:pt x="368" y="605"/>
                    </a:lnTo>
                    <a:lnTo>
                      <a:pt x="368" y="621"/>
                    </a:lnTo>
                    <a:lnTo>
                      <a:pt x="376" y="628"/>
                    </a:lnTo>
                    <a:lnTo>
                      <a:pt x="376" y="636"/>
                    </a:lnTo>
                    <a:lnTo>
                      <a:pt x="384" y="644"/>
                    </a:lnTo>
                    <a:lnTo>
                      <a:pt x="384" y="667"/>
                    </a:lnTo>
                    <a:lnTo>
                      <a:pt x="391" y="674"/>
                    </a:lnTo>
                    <a:lnTo>
                      <a:pt x="391" y="690"/>
                    </a:lnTo>
                    <a:lnTo>
                      <a:pt x="399" y="697"/>
                    </a:lnTo>
                    <a:lnTo>
                      <a:pt x="399" y="705"/>
                    </a:lnTo>
                    <a:lnTo>
                      <a:pt x="407" y="713"/>
                    </a:lnTo>
                    <a:lnTo>
                      <a:pt x="407" y="720"/>
                    </a:lnTo>
                    <a:lnTo>
                      <a:pt x="414" y="736"/>
                    </a:lnTo>
                    <a:lnTo>
                      <a:pt x="414" y="759"/>
                    </a:lnTo>
                    <a:lnTo>
                      <a:pt x="422" y="774"/>
                    </a:lnTo>
                    <a:lnTo>
                      <a:pt x="422" y="789"/>
                    </a:lnTo>
                    <a:lnTo>
                      <a:pt x="430" y="797"/>
                    </a:lnTo>
                    <a:lnTo>
                      <a:pt x="430" y="828"/>
                    </a:lnTo>
                    <a:lnTo>
                      <a:pt x="437" y="843"/>
                    </a:lnTo>
                    <a:lnTo>
                      <a:pt x="437" y="866"/>
                    </a:lnTo>
                    <a:lnTo>
                      <a:pt x="445" y="874"/>
                    </a:lnTo>
                    <a:lnTo>
                      <a:pt x="453" y="874"/>
                    </a:lnTo>
                    <a:lnTo>
                      <a:pt x="460" y="881"/>
                    </a:lnTo>
                    <a:lnTo>
                      <a:pt x="468" y="881"/>
                    </a:lnTo>
                    <a:lnTo>
                      <a:pt x="476" y="881"/>
                    </a:lnTo>
                    <a:lnTo>
                      <a:pt x="484" y="881"/>
                    </a:lnTo>
                    <a:lnTo>
                      <a:pt x="499" y="897"/>
                    </a:lnTo>
                    <a:lnTo>
                      <a:pt x="499" y="904"/>
                    </a:lnTo>
                    <a:lnTo>
                      <a:pt x="507" y="912"/>
                    </a:lnTo>
                    <a:lnTo>
                      <a:pt x="507" y="920"/>
                    </a:lnTo>
                    <a:lnTo>
                      <a:pt x="514" y="927"/>
                    </a:lnTo>
                    <a:lnTo>
                      <a:pt x="514" y="943"/>
                    </a:lnTo>
                    <a:lnTo>
                      <a:pt x="522" y="950"/>
                    </a:lnTo>
                    <a:lnTo>
                      <a:pt x="522" y="958"/>
                    </a:lnTo>
                    <a:lnTo>
                      <a:pt x="530" y="966"/>
                    </a:lnTo>
                    <a:lnTo>
                      <a:pt x="530" y="981"/>
                    </a:lnTo>
                    <a:lnTo>
                      <a:pt x="537" y="989"/>
                    </a:lnTo>
                    <a:lnTo>
                      <a:pt x="545" y="989"/>
                    </a:lnTo>
                    <a:lnTo>
                      <a:pt x="553" y="989"/>
                    </a:lnTo>
                    <a:lnTo>
                      <a:pt x="560" y="989"/>
                    </a:lnTo>
                    <a:lnTo>
                      <a:pt x="568" y="989"/>
                    </a:lnTo>
                    <a:lnTo>
                      <a:pt x="576" y="989"/>
                    </a:lnTo>
                    <a:lnTo>
                      <a:pt x="583" y="989"/>
                    </a:lnTo>
                    <a:lnTo>
                      <a:pt x="591" y="989"/>
                    </a:lnTo>
                    <a:lnTo>
                      <a:pt x="599" y="989"/>
                    </a:lnTo>
                    <a:lnTo>
                      <a:pt x="606" y="989"/>
                    </a:lnTo>
                    <a:lnTo>
                      <a:pt x="614" y="989"/>
                    </a:lnTo>
                    <a:lnTo>
                      <a:pt x="622" y="989"/>
                    </a:lnTo>
                    <a:lnTo>
                      <a:pt x="629" y="989"/>
                    </a:lnTo>
                    <a:lnTo>
                      <a:pt x="637" y="989"/>
                    </a:lnTo>
                    <a:lnTo>
                      <a:pt x="645" y="989"/>
                    </a:lnTo>
                    <a:lnTo>
                      <a:pt x="652" y="989"/>
                    </a:lnTo>
                    <a:lnTo>
                      <a:pt x="660" y="989"/>
                    </a:lnTo>
                    <a:lnTo>
                      <a:pt x="668" y="989"/>
                    </a:lnTo>
                    <a:lnTo>
                      <a:pt x="675" y="989"/>
                    </a:lnTo>
                    <a:lnTo>
                      <a:pt x="683" y="989"/>
                    </a:lnTo>
                    <a:lnTo>
                      <a:pt x="691" y="989"/>
                    </a:lnTo>
                    <a:lnTo>
                      <a:pt x="698" y="989"/>
                    </a:lnTo>
                    <a:lnTo>
                      <a:pt x="706" y="989"/>
                    </a:lnTo>
                    <a:lnTo>
                      <a:pt x="714" y="989"/>
                    </a:lnTo>
                    <a:lnTo>
                      <a:pt x="721" y="989"/>
                    </a:lnTo>
                    <a:lnTo>
                      <a:pt x="729" y="989"/>
                    </a:lnTo>
                    <a:lnTo>
                      <a:pt x="737" y="989"/>
                    </a:lnTo>
                    <a:lnTo>
                      <a:pt x="744" y="989"/>
                    </a:lnTo>
                    <a:lnTo>
                      <a:pt x="752" y="989"/>
                    </a:lnTo>
                  </a:path>
                </a:pathLst>
              </a:custGeom>
              <a:noFill/>
              <a:ln w="1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19" name="Freeform 205"/>
              <p:cNvSpPr>
                <a:spLocks/>
              </p:cNvSpPr>
              <p:nvPr/>
            </p:nvSpPr>
            <p:spPr bwMode="auto">
              <a:xfrm>
                <a:off x="3497" y="2234"/>
                <a:ext cx="69" cy="1127"/>
              </a:xfrm>
              <a:custGeom>
                <a:avLst/>
                <a:gdLst>
                  <a:gd name="T0" fmla="*/ 0 w 69"/>
                  <a:gd name="T1" fmla="*/ 0 h 1127"/>
                  <a:gd name="T2" fmla="*/ 8 w 69"/>
                  <a:gd name="T3" fmla="*/ 0 h 1127"/>
                  <a:gd name="T4" fmla="*/ 15 w 69"/>
                  <a:gd name="T5" fmla="*/ 0 h 1127"/>
                  <a:gd name="T6" fmla="*/ 23 w 69"/>
                  <a:gd name="T7" fmla="*/ 0 h 1127"/>
                  <a:gd name="T8" fmla="*/ 31 w 69"/>
                  <a:gd name="T9" fmla="*/ 0 h 1127"/>
                  <a:gd name="T10" fmla="*/ 38 w 69"/>
                  <a:gd name="T11" fmla="*/ 7 h 1127"/>
                  <a:gd name="T12" fmla="*/ 38 w 69"/>
                  <a:gd name="T13" fmla="*/ 23 h 1127"/>
                  <a:gd name="T14" fmla="*/ 46 w 69"/>
                  <a:gd name="T15" fmla="*/ 38 h 1127"/>
                  <a:gd name="T16" fmla="*/ 46 w 69"/>
                  <a:gd name="T17" fmla="*/ 145 h 1127"/>
                  <a:gd name="T18" fmla="*/ 54 w 69"/>
                  <a:gd name="T19" fmla="*/ 199 h 1127"/>
                  <a:gd name="T20" fmla="*/ 54 w 69"/>
                  <a:gd name="T21" fmla="*/ 360 h 1127"/>
                  <a:gd name="T22" fmla="*/ 61 w 69"/>
                  <a:gd name="T23" fmla="*/ 444 h 1127"/>
                  <a:gd name="T24" fmla="*/ 61 w 69"/>
                  <a:gd name="T25" fmla="*/ 812 h 1127"/>
                  <a:gd name="T26" fmla="*/ 69 w 69"/>
                  <a:gd name="T27" fmla="*/ 1127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1127">
                    <a:moveTo>
                      <a:pt x="0" y="0"/>
                    </a:moveTo>
                    <a:lnTo>
                      <a:pt x="8" y="0"/>
                    </a:lnTo>
                    <a:lnTo>
                      <a:pt x="15" y="0"/>
                    </a:lnTo>
                    <a:lnTo>
                      <a:pt x="23" y="0"/>
                    </a:lnTo>
                    <a:lnTo>
                      <a:pt x="31" y="0"/>
                    </a:lnTo>
                    <a:lnTo>
                      <a:pt x="38" y="7"/>
                    </a:lnTo>
                    <a:lnTo>
                      <a:pt x="38" y="23"/>
                    </a:lnTo>
                    <a:lnTo>
                      <a:pt x="46" y="38"/>
                    </a:lnTo>
                    <a:lnTo>
                      <a:pt x="46" y="145"/>
                    </a:lnTo>
                    <a:lnTo>
                      <a:pt x="54" y="199"/>
                    </a:lnTo>
                    <a:lnTo>
                      <a:pt x="54" y="360"/>
                    </a:lnTo>
                    <a:lnTo>
                      <a:pt x="61" y="444"/>
                    </a:lnTo>
                    <a:lnTo>
                      <a:pt x="61" y="812"/>
                    </a:lnTo>
                    <a:lnTo>
                      <a:pt x="69" y="1127"/>
                    </a:lnTo>
                  </a:path>
                </a:pathLst>
              </a:custGeom>
              <a:noFill/>
              <a:ln w="1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1" name="Rectangle 207"/>
            <p:cNvSpPr>
              <a:spLocks noChangeArrowheads="1"/>
            </p:cNvSpPr>
            <p:nvPr/>
          </p:nvSpPr>
          <p:spPr bwMode="auto">
            <a:xfrm>
              <a:off x="1120" y="797"/>
              <a:ext cx="21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CCDF of SCH symbol Power Ratio</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12" name="Rectangle 208"/>
            <p:cNvSpPr>
              <a:spLocks noChangeArrowheads="1"/>
            </p:cNvSpPr>
            <p:nvPr/>
          </p:nvSpPr>
          <p:spPr bwMode="auto">
            <a:xfrm>
              <a:off x="1745" y="3775"/>
              <a:ext cx="108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Power Ratio [dB]</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13" name="Rectangle 209"/>
            <p:cNvSpPr>
              <a:spLocks noChangeArrowheads="1"/>
            </p:cNvSpPr>
            <p:nvPr/>
          </p:nvSpPr>
          <p:spPr bwMode="auto">
            <a:xfrm rot="16200000">
              <a:off x="-10" y="2207"/>
              <a:ext cx="4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CCDF</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14" name="Rectangle 210"/>
            <p:cNvSpPr>
              <a:spLocks noChangeArrowheads="1"/>
            </p:cNvSpPr>
            <p:nvPr/>
          </p:nvSpPr>
          <p:spPr bwMode="auto">
            <a:xfrm>
              <a:off x="552" y="3583"/>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211"/>
            <p:cNvSpPr>
              <a:spLocks noChangeArrowheads="1"/>
            </p:cNvSpPr>
            <p:nvPr/>
          </p:nvSpPr>
          <p:spPr bwMode="auto">
            <a:xfrm>
              <a:off x="3888" y="953"/>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2"/>
            <p:cNvSpPr>
              <a:spLocks noChangeArrowheads="1"/>
            </p:cNvSpPr>
            <p:nvPr/>
          </p:nvSpPr>
          <p:spPr bwMode="auto">
            <a:xfrm>
              <a:off x="767" y="1260"/>
              <a:ext cx="721" cy="2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213"/>
            <p:cNvSpPr>
              <a:spLocks noChangeArrowheads="1"/>
            </p:cNvSpPr>
            <p:nvPr/>
          </p:nvSpPr>
          <p:spPr bwMode="auto">
            <a:xfrm>
              <a:off x="767" y="1260"/>
              <a:ext cx="721" cy="261"/>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Rectangle 224"/>
            <p:cNvSpPr>
              <a:spLocks noChangeArrowheads="1"/>
            </p:cNvSpPr>
            <p:nvPr/>
          </p:nvSpPr>
          <p:spPr bwMode="auto">
            <a:xfrm>
              <a:off x="1256" y="1262"/>
              <a:ext cx="4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Normal</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29" name="Line 225"/>
            <p:cNvSpPr>
              <a:spLocks noChangeShapeType="1"/>
            </p:cNvSpPr>
            <p:nvPr/>
          </p:nvSpPr>
          <p:spPr bwMode="auto">
            <a:xfrm>
              <a:off x="828" y="1329"/>
              <a:ext cx="307" cy="0"/>
            </a:xfrm>
            <a:prstGeom prst="line">
              <a:avLst/>
            </a:prstGeom>
            <a:noFill/>
            <a:ln w="254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Rectangle 226"/>
            <p:cNvSpPr>
              <a:spLocks noChangeArrowheads="1"/>
            </p:cNvSpPr>
            <p:nvPr/>
          </p:nvSpPr>
          <p:spPr bwMode="auto">
            <a:xfrm>
              <a:off x="1256" y="1480"/>
              <a:ext cx="29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SCH</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31" name="Line 227"/>
            <p:cNvSpPr>
              <a:spLocks noChangeShapeType="1"/>
            </p:cNvSpPr>
            <p:nvPr/>
          </p:nvSpPr>
          <p:spPr bwMode="auto">
            <a:xfrm>
              <a:off x="828" y="1554"/>
              <a:ext cx="307" cy="0"/>
            </a:xfrm>
            <a:prstGeom prst="line">
              <a:avLst/>
            </a:prstGeom>
            <a:noFill/>
            <a:ln w="25400"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424" name="直線コネクタ 423"/>
          <p:cNvCxnSpPr/>
          <p:nvPr/>
        </p:nvCxnSpPr>
        <p:spPr bwMode="auto">
          <a:xfrm>
            <a:off x="899592" y="3947138"/>
            <a:ext cx="5299869" cy="25400"/>
          </a:xfrm>
          <a:prstGeom prst="line">
            <a:avLst/>
          </a:prstGeom>
          <a:noFill/>
          <a:ln w="38100" cap="flat" cmpd="sng" algn="ctr">
            <a:solidFill>
              <a:srgbClr val="FF0000"/>
            </a:solidFill>
            <a:prstDash val="dash"/>
            <a:round/>
            <a:headEnd type="none" w="med" len="med"/>
            <a:tailEnd type="none" w="med" len="med"/>
          </a:ln>
          <a:effectLst/>
        </p:spPr>
      </p:cxnSp>
      <p:cxnSp>
        <p:nvCxnSpPr>
          <p:cNvPr id="425" name="直線矢印コネクタ 424"/>
          <p:cNvCxnSpPr/>
          <p:nvPr/>
        </p:nvCxnSpPr>
        <p:spPr bwMode="auto">
          <a:xfrm>
            <a:off x="5616622" y="3979639"/>
            <a:ext cx="0" cy="1825625"/>
          </a:xfrm>
          <a:prstGeom prst="straightConnector1">
            <a:avLst/>
          </a:prstGeom>
          <a:noFill/>
          <a:ln w="38100" cap="flat" cmpd="sng" algn="ctr">
            <a:solidFill>
              <a:srgbClr val="FF0000"/>
            </a:solidFill>
            <a:prstDash val="solid"/>
            <a:round/>
            <a:headEnd type="none" w="med" len="med"/>
            <a:tailEnd type="stealth"/>
          </a:ln>
          <a:effectLst/>
        </p:spPr>
      </p:cxnSp>
      <p:sp>
        <p:nvSpPr>
          <p:cNvPr id="426" name="Rectangle 211"/>
          <p:cNvSpPr>
            <a:spLocks noChangeArrowheads="1"/>
          </p:cNvSpPr>
          <p:nvPr/>
        </p:nvSpPr>
        <p:spPr bwMode="auto">
          <a:xfrm>
            <a:off x="5337970" y="6031726"/>
            <a:ext cx="6860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dirty="0" smtClean="0">
                <a:solidFill>
                  <a:srgbClr val="FF0000"/>
                </a:solidFill>
                <a:ea typeface="MS UI Gothic" pitchFamily="50" charset="-128"/>
                <a:cs typeface="Times New Roman" pitchFamily="18" charset="0"/>
              </a:rPr>
              <a:t>27.7dB</a:t>
            </a:r>
            <a:endParaRPr kumimoji="1" lang="ja-JP" altLang="ja-JP" sz="1800" i="0" u="none" strike="noStrike" cap="none" normalizeH="0" baseline="0" dirty="0" smtClean="0">
              <a:ln>
                <a:noFill/>
              </a:ln>
              <a:solidFill>
                <a:srgbClr val="FF0000"/>
              </a:solidFill>
              <a:effectLst/>
              <a:ea typeface="ＭＳ Ｐゴシック" pitchFamily="50" charset="-128"/>
              <a:cs typeface="Times New Roman" pitchFamily="18" charset="0"/>
            </a:endParaRPr>
          </a:p>
        </p:txBody>
      </p:sp>
      <mc:AlternateContent xmlns:mc="http://schemas.openxmlformats.org/markup-compatibility/2006" xmlns:a14="http://schemas.microsoft.com/office/drawing/2010/main">
        <mc:Choice Requires="a14">
          <p:sp>
            <p:nvSpPr>
              <p:cNvPr id="427" name="Rectangle 211"/>
              <p:cNvSpPr>
                <a:spLocks noChangeArrowheads="1"/>
              </p:cNvSpPr>
              <p:nvPr/>
            </p:nvSpPr>
            <p:spPr bwMode="auto">
              <a:xfrm>
                <a:off x="1212204" y="3635406"/>
                <a:ext cx="565796" cy="2825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14:m>
                  <m:oMathPara xmlns:m="http://schemas.openxmlformats.org/officeDocument/2006/math">
                    <m:oMathParaPr>
                      <m:jc m:val="centerGroup"/>
                    </m:oMathParaPr>
                    <m:oMath xmlns:m="http://schemas.openxmlformats.org/officeDocument/2006/math">
                      <m:sSup>
                        <m:sSupPr>
                          <m:ctrlPr>
                            <a:rPr lang="en-US" altLang="ja-JP" sz="1800" i="1" smtClean="0">
                              <a:solidFill>
                                <a:srgbClr val="FF0000"/>
                              </a:solidFill>
                              <a:latin typeface="Cambria Math"/>
                            </a:rPr>
                          </m:ctrlPr>
                        </m:sSupPr>
                        <m:e>
                          <m:r>
                            <a:rPr lang="en-US" altLang="ja-JP" sz="1800" i="1">
                              <a:solidFill>
                                <a:srgbClr val="FF0000"/>
                              </a:solidFill>
                              <a:latin typeface="Cambria Math"/>
                            </a:rPr>
                            <m:t>𝟏𝟎</m:t>
                          </m:r>
                        </m:e>
                        <m:sup>
                          <m:r>
                            <a:rPr lang="en-US" altLang="ja-JP" sz="1800" i="1">
                              <a:solidFill>
                                <a:srgbClr val="FF0000"/>
                              </a:solidFill>
                              <a:latin typeface="Cambria Math"/>
                            </a:rPr>
                            <m:t>−</m:t>
                          </m:r>
                          <m:r>
                            <a:rPr lang="en-US" altLang="ja-JP" sz="1800" i="1">
                              <a:solidFill>
                                <a:srgbClr val="FF0000"/>
                              </a:solidFill>
                              <a:latin typeface="Cambria Math"/>
                            </a:rPr>
                            <m:t>𝟒</m:t>
                          </m:r>
                        </m:sup>
                      </m:sSup>
                    </m:oMath>
                  </m:oMathPara>
                </a14:m>
                <a:endParaRPr kumimoji="1" lang="ja-JP" altLang="ja-JP" sz="1800" i="0" u="none" strike="noStrike" cap="none" normalizeH="0" baseline="0" dirty="0" smtClean="0">
                  <a:ln>
                    <a:noFill/>
                  </a:ln>
                  <a:solidFill>
                    <a:srgbClr val="FF0000"/>
                  </a:solidFill>
                  <a:effectLst/>
                  <a:ea typeface="ＭＳ Ｐゴシック" pitchFamily="50" charset="-128"/>
                  <a:cs typeface="Times New Roman" pitchFamily="18" charset="0"/>
                </a:endParaRPr>
              </a:p>
            </p:txBody>
          </p:sp>
        </mc:Choice>
        <mc:Fallback xmlns="">
          <p:sp>
            <p:nvSpPr>
              <p:cNvPr id="427" name="Rectangle 211"/>
              <p:cNvSpPr>
                <a:spLocks noRot="1" noChangeAspect="1" noMove="1" noResize="1" noEditPoints="1" noAdjustHandles="1" noChangeArrowheads="1" noChangeShapeType="1" noTextEdit="1"/>
              </p:cNvSpPr>
              <p:nvPr/>
            </p:nvSpPr>
            <p:spPr bwMode="auto">
              <a:xfrm>
                <a:off x="1212204" y="3635406"/>
                <a:ext cx="565796" cy="282513"/>
              </a:xfrm>
              <a:prstGeom prst="rect">
                <a:avLst/>
              </a:prstGeom>
              <a:blipFill rotWithShape="1">
                <a:blip r:embed="rId3"/>
                <a:stretch>
                  <a:fillRect l="-9677" r="-4301" b="-85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
        <p:nvSpPr>
          <p:cNvPr id="428" name="正方形/長方形 427"/>
          <p:cNvSpPr/>
          <p:nvPr/>
        </p:nvSpPr>
        <p:spPr bwMode="auto">
          <a:xfrm>
            <a:off x="1212205" y="1890714"/>
            <a:ext cx="1642122" cy="803274"/>
          </a:xfrm>
          <a:prstGeom prst="rect">
            <a:avLst/>
          </a:prstGeom>
          <a:noFill/>
          <a:ln w="25400" cap="flat" cmpd="sng" algn="ctr">
            <a:solidFill>
              <a:srgbClr val="00000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3200" b="1" i="0" u="none" strike="noStrike" cap="none" normalizeH="0" baseline="0" smtClean="0">
              <a:ln>
                <a:noFill/>
              </a:ln>
              <a:solidFill>
                <a:schemeClr val="tx2"/>
              </a:solidFill>
              <a:effectLst/>
              <a:latin typeface="Times New Roman" pitchFamily="18" charset="0"/>
            </a:endParaRPr>
          </a:p>
        </p:txBody>
      </p:sp>
    </p:spTree>
    <p:extLst>
      <p:ext uri="{BB962C8B-B14F-4D97-AF65-F5344CB8AC3E}">
        <p14:creationId xmlns:p14="http://schemas.microsoft.com/office/powerpoint/2010/main" val="2655669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45058" name="フッター プレースホルダー 3"/>
          <p:cNvSpPr>
            <a:spLocks noGrp="1"/>
          </p:cNvSpPr>
          <p:nvPr>
            <p:ph type="ftr" sz="quarter" idx="11"/>
          </p:nvPr>
        </p:nvSpPr>
        <p:spPr>
          <a:noFill/>
        </p:spPr>
        <p:txBody>
          <a:bodyPr/>
          <a:lstStyle/>
          <a:p>
            <a:r>
              <a:rPr lang="en-US" altLang="ja-JP" smtClean="0">
                <a:ea typeface="ＭＳ Ｐゴシック" charset="-128"/>
              </a:rPr>
              <a:t>Keat-Beng Toh, Hitachi Kokusai Electric</a:t>
            </a:r>
          </a:p>
        </p:txBody>
      </p:sp>
      <p:sp>
        <p:nvSpPr>
          <p:cNvPr id="45059" name="スライド番号プレースホルダー 4"/>
          <p:cNvSpPr>
            <a:spLocks noGrp="1"/>
          </p:cNvSpPr>
          <p:nvPr>
            <p:ph type="sldNum" sz="quarter" idx="12"/>
          </p:nvPr>
        </p:nvSpPr>
        <p:spPr>
          <a:xfrm>
            <a:off x="4357688" y="6475413"/>
            <a:ext cx="504825" cy="182562"/>
          </a:xfrm>
          <a:noFill/>
        </p:spPr>
        <p:txBody>
          <a:bodyPr/>
          <a:lstStyle/>
          <a:p>
            <a:r>
              <a:rPr lang="en-US" altLang="ja-JP" smtClean="0">
                <a:ea typeface="ＭＳ Ｐゴシック" charset="-128"/>
              </a:rPr>
              <a:t>Slide </a:t>
            </a:r>
            <a:fld id="{9671D5C6-980B-4AD3-93EB-11C51B44F131}" type="slidenum">
              <a:rPr lang="en-US" altLang="ja-JP" smtClean="0">
                <a:ea typeface="ＭＳ Ｐゴシック" charset="-128"/>
              </a:rPr>
              <a:pPr/>
              <a:t>16</a:t>
            </a:fld>
            <a:endParaRPr lang="en-US" altLang="ja-JP" smtClean="0">
              <a:ea typeface="ＭＳ Ｐゴシック" charset="-128"/>
            </a:endParaRPr>
          </a:p>
        </p:txBody>
      </p:sp>
      <p:sp>
        <p:nvSpPr>
          <p:cNvPr id="45060" name="タイトル 5"/>
          <p:cNvSpPr>
            <a:spLocks noGrp="1"/>
          </p:cNvSpPr>
          <p:nvPr>
            <p:ph type="title"/>
          </p:nvPr>
        </p:nvSpPr>
        <p:spPr/>
        <p:txBody>
          <a:bodyPr/>
          <a:lstStyle/>
          <a:p>
            <a:pPr eaLnBrk="1" hangingPunct="1"/>
            <a:r>
              <a:rPr lang="en-US" altLang="ja-JP" smtClean="0">
                <a:ea typeface="ＭＳ Ｐゴシック" charset="-128"/>
              </a:rPr>
              <a:t>Simulation Model </a:t>
            </a:r>
            <a:br>
              <a:rPr lang="en-US" altLang="ja-JP" smtClean="0">
                <a:ea typeface="ＭＳ Ｐゴシック" charset="-128"/>
              </a:rPr>
            </a:br>
            <a:r>
              <a:rPr lang="en-US" altLang="ja-JP" smtClean="0">
                <a:ea typeface="ＭＳ Ｐゴシック" charset="-128"/>
              </a:rPr>
              <a:t>(SCH Symbol with Data Scrambler)</a:t>
            </a:r>
            <a:endParaRPr lang="ja-JP" altLang="en-US" smtClean="0">
              <a:ea typeface="ＭＳ Ｐゴシック" charset="-128"/>
            </a:endParaRPr>
          </a:p>
        </p:txBody>
      </p:sp>
      <p:sp>
        <p:nvSpPr>
          <p:cNvPr id="32" name="Rectangle 4" descr="右上がり対角線"/>
          <p:cNvSpPr>
            <a:spLocks noChangeArrowheads="1"/>
          </p:cNvSpPr>
          <p:nvPr/>
        </p:nvSpPr>
        <p:spPr bwMode="auto">
          <a:xfrm>
            <a:off x="542925" y="1987550"/>
            <a:ext cx="1304925" cy="719138"/>
          </a:xfrm>
          <a:prstGeom prst="rect">
            <a:avLst/>
          </a:prstGeom>
          <a:pattFill prst="ltUpDiag">
            <a:fgClr>
              <a:srgbClr val="00CCFF"/>
            </a:fgClr>
            <a:bgClr>
              <a:srgbClr val="FFFFFF"/>
            </a:bgClr>
          </a:patt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SCH Format</a:t>
            </a:r>
          </a:p>
          <a:p>
            <a:pPr algn="ctr" fontAlgn="auto">
              <a:spcBef>
                <a:spcPts val="0"/>
              </a:spcBef>
              <a:spcAft>
                <a:spcPts val="0"/>
              </a:spcAft>
              <a:defRPr/>
            </a:pPr>
            <a:r>
              <a:rPr lang="en-US" altLang="ja-JP" sz="1800" b="0" kern="0" dirty="0">
                <a:solidFill>
                  <a:sysClr val="windowText" lastClr="000000"/>
                </a:solidFill>
                <a:ea typeface="+mn-ea"/>
              </a:rPr>
              <a:t>G</a:t>
            </a:r>
            <a:r>
              <a:rPr lang="en-US" altLang="ja-JP" sz="1800" b="0" kern="0" dirty="0" err="1">
                <a:solidFill>
                  <a:sysClr val="windowText" lastClr="000000"/>
                </a:solidFill>
                <a:ea typeface="+mn-ea"/>
              </a:rPr>
              <a:t>enerator</a:t>
            </a:r>
            <a:endParaRPr lang="en-US" altLang="ja-JP" sz="1800" b="0" kern="0" dirty="0">
              <a:solidFill>
                <a:sysClr val="windowText" lastClr="000000"/>
              </a:solidFill>
              <a:ea typeface="+mn-ea"/>
            </a:endParaRPr>
          </a:p>
        </p:txBody>
      </p:sp>
      <p:sp>
        <p:nvSpPr>
          <p:cNvPr id="33" name="Line 5"/>
          <p:cNvSpPr>
            <a:spLocks noChangeShapeType="1"/>
          </p:cNvSpPr>
          <p:nvPr/>
        </p:nvSpPr>
        <p:spPr bwMode="auto">
          <a:xfrm>
            <a:off x="1847850" y="2347913"/>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34" name="Rectangle 6"/>
          <p:cNvSpPr>
            <a:spLocks noChangeArrowheads="1"/>
          </p:cNvSpPr>
          <p:nvPr/>
        </p:nvSpPr>
        <p:spPr bwMode="auto">
          <a:xfrm>
            <a:off x="3717925" y="1987550"/>
            <a:ext cx="1408113" cy="719138"/>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Convolutional</a:t>
            </a:r>
          </a:p>
          <a:p>
            <a:pPr algn="ctr" fontAlgn="auto">
              <a:spcBef>
                <a:spcPts val="0"/>
              </a:spcBef>
              <a:spcAft>
                <a:spcPts val="0"/>
              </a:spcAft>
              <a:defRPr/>
            </a:pPr>
            <a:r>
              <a:rPr lang="en-US" altLang="ja-JP" sz="1800" b="0" kern="0" dirty="0">
                <a:solidFill>
                  <a:sysClr val="windowText" lastClr="000000"/>
                </a:solidFill>
                <a:ea typeface="+mn-ea"/>
              </a:rPr>
              <a:t>Coding</a:t>
            </a:r>
          </a:p>
        </p:txBody>
      </p:sp>
      <p:sp>
        <p:nvSpPr>
          <p:cNvPr id="35" name="Rectangle 7"/>
          <p:cNvSpPr>
            <a:spLocks noChangeArrowheads="1"/>
          </p:cNvSpPr>
          <p:nvPr/>
        </p:nvSpPr>
        <p:spPr bwMode="auto">
          <a:xfrm>
            <a:off x="5473700" y="1987550"/>
            <a:ext cx="1304925" cy="719138"/>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Bit</a:t>
            </a:r>
          </a:p>
          <a:p>
            <a:pPr algn="ctr" fontAlgn="auto">
              <a:spcBef>
                <a:spcPts val="0"/>
              </a:spcBef>
              <a:spcAft>
                <a:spcPts val="0"/>
              </a:spcAft>
              <a:defRPr/>
            </a:pPr>
            <a:r>
              <a:rPr lang="en-US" altLang="ja-JP" sz="1800" b="0" kern="0" dirty="0">
                <a:solidFill>
                  <a:sysClr val="windowText" lastClr="000000"/>
                </a:solidFill>
                <a:ea typeface="+mn-ea"/>
              </a:rPr>
              <a:t>I</a:t>
            </a:r>
            <a:r>
              <a:rPr lang="en-US" altLang="ja-JP" sz="1800" b="0" kern="0" dirty="0" err="1">
                <a:solidFill>
                  <a:sysClr val="windowText" lastClr="000000"/>
                </a:solidFill>
                <a:ea typeface="+mn-ea"/>
              </a:rPr>
              <a:t>nterleaver</a:t>
            </a:r>
            <a:endParaRPr lang="en-US" altLang="ja-JP" sz="1800" b="0" kern="0" dirty="0">
              <a:solidFill>
                <a:sysClr val="windowText" lastClr="000000"/>
              </a:solidFill>
              <a:ea typeface="+mn-ea"/>
            </a:endParaRPr>
          </a:p>
        </p:txBody>
      </p:sp>
      <p:sp>
        <p:nvSpPr>
          <p:cNvPr id="36" name="Line 8"/>
          <p:cNvSpPr>
            <a:spLocks noChangeShapeType="1"/>
          </p:cNvSpPr>
          <p:nvPr/>
        </p:nvSpPr>
        <p:spPr bwMode="auto">
          <a:xfrm>
            <a:off x="5126038" y="2347913"/>
            <a:ext cx="347662"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37" name="Rectangle 9"/>
          <p:cNvSpPr>
            <a:spLocks noChangeArrowheads="1"/>
          </p:cNvSpPr>
          <p:nvPr/>
        </p:nvSpPr>
        <p:spPr bwMode="auto">
          <a:xfrm>
            <a:off x="1154113" y="3070225"/>
            <a:ext cx="1304925" cy="86360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Subcarrier</a:t>
            </a:r>
          </a:p>
          <a:p>
            <a:pPr algn="ctr" fontAlgn="auto">
              <a:spcBef>
                <a:spcPts val="0"/>
              </a:spcBef>
              <a:spcAft>
                <a:spcPts val="0"/>
              </a:spcAft>
              <a:defRPr/>
            </a:pPr>
            <a:r>
              <a:rPr lang="en-US" altLang="ja-JP" sz="1800" b="0" kern="0" dirty="0">
                <a:solidFill>
                  <a:sysClr val="windowText" lastClr="000000"/>
                </a:solidFill>
                <a:ea typeface="+mn-ea"/>
              </a:rPr>
              <a:t>M</a:t>
            </a:r>
            <a:r>
              <a:rPr lang="en-US" altLang="ja-JP" sz="1800" b="0" kern="0" dirty="0" err="1">
                <a:solidFill>
                  <a:sysClr val="windowText" lastClr="000000"/>
                </a:solidFill>
                <a:ea typeface="+mn-ea"/>
              </a:rPr>
              <a:t>apping</a:t>
            </a:r>
            <a:endParaRPr lang="en-US" altLang="ja-JP" sz="1800" b="0" kern="0" dirty="0">
              <a:solidFill>
                <a:sysClr val="windowText" lastClr="000000"/>
              </a:solidFill>
              <a:ea typeface="+mn-ea"/>
            </a:endParaRPr>
          </a:p>
        </p:txBody>
      </p:sp>
      <p:sp>
        <p:nvSpPr>
          <p:cNvPr id="38" name="Line 10"/>
          <p:cNvSpPr>
            <a:spLocks noChangeShapeType="1"/>
          </p:cNvSpPr>
          <p:nvPr/>
        </p:nvSpPr>
        <p:spPr bwMode="auto">
          <a:xfrm>
            <a:off x="6778625" y="2347913"/>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39" name="Rectangle 11"/>
          <p:cNvSpPr>
            <a:spLocks noChangeArrowheads="1"/>
          </p:cNvSpPr>
          <p:nvPr/>
        </p:nvSpPr>
        <p:spPr bwMode="auto">
          <a:xfrm>
            <a:off x="7242175" y="1989138"/>
            <a:ext cx="1304925" cy="719137"/>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Symbol</a:t>
            </a:r>
          </a:p>
          <a:p>
            <a:pPr algn="ctr" fontAlgn="auto">
              <a:spcBef>
                <a:spcPts val="0"/>
              </a:spcBef>
              <a:spcAft>
                <a:spcPts val="0"/>
              </a:spcAft>
              <a:defRPr/>
            </a:pPr>
            <a:r>
              <a:rPr lang="en-US" altLang="ja-JP" sz="1800" b="0" kern="0" dirty="0">
                <a:solidFill>
                  <a:sysClr val="windowText" lastClr="000000"/>
                </a:solidFill>
                <a:ea typeface="+mn-ea"/>
              </a:rPr>
              <a:t>M</a:t>
            </a:r>
            <a:r>
              <a:rPr lang="en-US" altLang="ja-JP" sz="1800" b="0" kern="0" dirty="0" err="1">
                <a:solidFill>
                  <a:sysClr val="windowText" lastClr="000000"/>
                </a:solidFill>
                <a:ea typeface="+mn-ea"/>
              </a:rPr>
              <a:t>apping</a:t>
            </a:r>
            <a:endParaRPr lang="en-US" altLang="ja-JP" sz="1800" b="0" kern="0" dirty="0">
              <a:solidFill>
                <a:sysClr val="windowText" lastClr="000000"/>
              </a:solidFill>
              <a:ea typeface="+mn-ea"/>
            </a:endParaRPr>
          </a:p>
        </p:txBody>
      </p:sp>
      <p:sp>
        <p:nvSpPr>
          <p:cNvPr id="40" name="Line 12"/>
          <p:cNvSpPr>
            <a:spLocks noChangeShapeType="1"/>
          </p:cNvSpPr>
          <p:nvPr/>
        </p:nvSpPr>
        <p:spPr bwMode="auto">
          <a:xfrm>
            <a:off x="8540750" y="2344738"/>
            <a:ext cx="209550" cy="0"/>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1" name="Line 13"/>
          <p:cNvSpPr>
            <a:spLocks noChangeShapeType="1"/>
          </p:cNvSpPr>
          <p:nvPr/>
        </p:nvSpPr>
        <p:spPr bwMode="auto">
          <a:xfrm flipV="1">
            <a:off x="8748713" y="2347913"/>
            <a:ext cx="0" cy="542925"/>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2" name="Line 14"/>
          <p:cNvSpPr>
            <a:spLocks noChangeShapeType="1"/>
          </p:cNvSpPr>
          <p:nvPr/>
        </p:nvSpPr>
        <p:spPr bwMode="auto">
          <a:xfrm>
            <a:off x="703263" y="2887663"/>
            <a:ext cx="8045450" cy="3175"/>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3" name="Line 15"/>
          <p:cNvSpPr>
            <a:spLocks noChangeShapeType="1"/>
          </p:cNvSpPr>
          <p:nvPr/>
        </p:nvSpPr>
        <p:spPr bwMode="auto">
          <a:xfrm flipV="1">
            <a:off x="703263" y="2887663"/>
            <a:ext cx="0" cy="542925"/>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4" name="Line 16"/>
          <p:cNvSpPr>
            <a:spLocks noChangeShapeType="1"/>
          </p:cNvSpPr>
          <p:nvPr/>
        </p:nvSpPr>
        <p:spPr bwMode="auto">
          <a:xfrm>
            <a:off x="703263" y="3430588"/>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5" name="Rectangle 17"/>
          <p:cNvSpPr>
            <a:spLocks noChangeArrowheads="1"/>
          </p:cNvSpPr>
          <p:nvPr/>
        </p:nvSpPr>
        <p:spPr bwMode="auto">
          <a:xfrm>
            <a:off x="2909888" y="3070225"/>
            <a:ext cx="1322387" cy="86360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Pilot</a:t>
            </a:r>
          </a:p>
          <a:p>
            <a:pPr algn="ctr" fontAlgn="auto">
              <a:spcBef>
                <a:spcPts val="0"/>
              </a:spcBef>
              <a:spcAft>
                <a:spcPts val="0"/>
              </a:spcAft>
              <a:defRPr/>
            </a:pPr>
            <a:r>
              <a:rPr lang="en-US" altLang="ja-JP" sz="1800" b="0" kern="0" dirty="0">
                <a:solidFill>
                  <a:sysClr val="windowText" lastClr="000000"/>
                </a:solidFill>
                <a:ea typeface="+mn-ea"/>
              </a:rPr>
              <a:t>M</a:t>
            </a:r>
            <a:r>
              <a:rPr lang="en-US" altLang="ja-JP" sz="1800" b="0" kern="0" dirty="0" err="1">
                <a:solidFill>
                  <a:sysClr val="windowText" lastClr="000000"/>
                </a:solidFill>
                <a:ea typeface="+mn-ea"/>
              </a:rPr>
              <a:t>odulation</a:t>
            </a:r>
            <a:endParaRPr lang="en-US" altLang="ja-JP" sz="1800" b="0" kern="0" dirty="0">
              <a:solidFill>
                <a:sysClr val="windowText" lastClr="000000"/>
              </a:solidFill>
              <a:ea typeface="+mn-ea"/>
            </a:endParaRPr>
          </a:p>
          <a:p>
            <a:pPr algn="ctr" fontAlgn="auto">
              <a:spcBef>
                <a:spcPts val="0"/>
              </a:spcBef>
              <a:spcAft>
                <a:spcPts val="0"/>
              </a:spcAft>
              <a:defRPr/>
            </a:pPr>
            <a:r>
              <a:rPr lang="en-US" altLang="ja-JP" sz="1800" b="0" kern="0" dirty="0">
                <a:solidFill>
                  <a:sysClr val="windowText" lastClr="000000"/>
                </a:solidFill>
                <a:ea typeface="+mn-ea"/>
              </a:rPr>
              <a:t>And I</a:t>
            </a:r>
            <a:r>
              <a:rPr lang="en-US" altLang="ja-JP" sz="1800" b="0" kern="0" dirty="0" err="1">
                <a:solidFill>
                  <a:sysClr val="windowText" lastClr="000000"/>
                </a:solidFill>
                <a:ea typeface="+mn-ea"/>
              </a:rPr>
              <a:t>nsertion</a:t>
            </a:r>
            <a:endParaRPr lang="en-US" altLang="ja-JP" sz="1800" b="0" kern="0" dirty="0">
              <a:solidFill>
                <a:sysClr val="windowText" lastClr="000000"/>
              </a:solidFill>
              <a:ea typeface="+mn-ea"/>
            </a:endParaRPr>
          </a:p>
        </p:txBody>
      </p:sp>
      <p:sp>
        <p:nvSpPr>
          <p:cNvPr id="46" name="Line 18"/>
          <p:cNvSpPr>
            <a:spLocks noChangeShapeType="1"/>
          </p:cNvSpPr>
          <p:nvPr/>
        </p:nvSpPr>
        <p:spPr bwMode="auto">
          <a:xfrm>
            <a:off x="2459038" y="3430588"/>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7" name="Line 19"/>
          <p:cNvSpPr>
            <a:spLocks noChangeShapeType="1"/>
          </p:cNvSpPr>
          <p:nvPr/>
        </p:nvSpPr>
        <p:spPr bwMode="auto">
          <a:xfrm>
            <a:off x="4232275" y="3430588"/>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8" name="Rectangle 20"/>
          <p:cNvSpPr>
            <a:spLocks noChangeArrowheads="1"/>
          </p:cNvSpPr>
          <p:nvPr/>
        </p:nvSpPr>
        <p:spPr bwMode="auto">
          <a:xfrm>
            <a:off x="4683125" y="3070225"/>
            <a:ext cx="1304925" cy="86360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a:solidFill>
                  <a:sysClr val="windowText" lastClr="000000"/>
                </a:solidFill>
                <a:ea typeface="+mn-ea"/>
              </a:rPr>
              <a:t>IFFT</a:t>
            </a:r>
          </a:p>
        </p:txBody>
      </p:sp>
      <p:sp>
        <p:nvSpPr>
          <p:cNvPr id="49" name="Line 21"/>
          <p:cNvSpPr>
            <a:spLocks noChangeShapeType="1"/>
          </p:cNvSpPr>
          <p:nvPr/>
        </p:nvSpPr>
        <p:spPr bwMode="auto">
          <a:xfrm>
            <a:off x="5988050" y="3430588"/>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50" name="Rectangle 23" descr="右上がり対角線"/>
          <p:cNvSpPr>
            <a:spLocks noChangeArrowheads="1"/>
          </p:cNvSpPr>
          <p:nvPr/>
        </p:nvSpPr>
        <p:spPr bwMode="auto">
          <a:xfrm>
            <a:off x="703263" y="4959350"/>
            <a:ext cx="1304925" cy="539750"/>
          </a:xfrm>
          <a:prstGeom prst="rect">
            <a:avLst/>
          </a:prstGeom>
          <a:pattFill prst="ltUpDiag">
            <a:fgClr>
              <a:srgbClr val="00CCFF"/>
            </a:fgClr>
            <a:bgClr>
              <a:srgbClr val="FFFFFF"/>
            </a:bgClr>
          </a:patt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802.22 MAC</a:t>
            </a:r>
          </a:p>
        </p:txBody>
      </p:sp>
      <p:sp>
        <p:nvSpPr>
          <p:cNvPr id="51" name="Rectangle 24"/>
          <p:cNvSpPr>
            <a:spLocks noChangeArrowheads="1"/>
          </p:cNvSpPr>
          <p:nvPr/>
        </p:nvSpPr>
        <p:spPr bwMode="auto">
          <a:xfrm>
            <a:off x="703263" y="4238625"/>
            <a:ext cx="1304925" cy="53975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802.22 PHY</a:t>
            </a:r>
          </a:p>
        </p:txBody>
      </p:sp>
      <p:sp>
        <p:nvSpPr>
          <p:cNvPr id="52" name="Text Box 26"/>
          <p:cNvSpPr txBox="1">
            <a:spLocks noChangeArrowheads="1"/>
          </p:cNvSpPr>
          <p:nvPr/>
        </p:nvSpPr>
        <p:spPr bwMode="auto">
          <a:xfrm>
            <a:off x="2493963" y="4338638"/>
            <a:ext cx="4562475" cy="369887"/>
          </a:xfrm>
          <a:prstGeom prst="rect">
            <a:avLst/>
          </a:prstGeom>
          <a:noFill/>
          <a:ln>
            <a:noFill/>
          </a:ln>
          <a:effectLst/>
          <a:extLst/>
        </p:spPr>
        <p:txBody>
          <a:bodyPr>
            <a:spAutoFit/>
          </a:bodyPr>
          <a:lstStyle>
            <a:lvl1pPr eaLnBrk="0" hangingPunct="0">
              <a:defRPr kumimoji="1" sz="1400" b="1">
                <a:solidFill>
                  <a:schemeClr val="tx1"/>
                </a:solidFill>
                <a:latin typeface="Arial" charset="0"/>
                <a:ea typeface="ＭＳ Ｐゴシック" charset="-128"/>
              </a:defRPr>
            </a:lvl1pPr>
            <a:lvl2pPr marL="742950" indent="-285750" eaLnBrk="0" hangingPunct="0">
              <a:defRPr kumimoji="1" sz="1400" b="1">
                <a:solidFill>
                  <a:schemeClr val="tx1"/>
                </a:solidFill>
                <a:latin typeface="Arial" charset="0"/>
                <a:ea typeface="ＭＳ Ｐゴシック" charset="-128"/>
              </a:defRPr>
            </a:lvl2pPr>
            <a:lvl3pPr marL="1143000" indent="-228600" eaLnBrk="0" hangingPunct="0">
              <a:defRPr kumimoji="1" sz="1400" b="1">
                <a:solidFill>
                  <a:schemeClr val="tx1"/>
                </a:solidFill>
                <a:latin typeface="Arial" charset="0"/>
                <a:ea typeface="ＭＳ Ｐゴシック" charset="-128"/>
              </a:defRPr>
            </a:lvl3pPr>
            <a:lvl4pPr marL="1600200" indent="-228600" eaLnBrk="0" hangingPunct="0">
              <a:defRPr kumimoji="1" sz="1400" b="1">
                <a:solidFill>
                  <a:schemeClr val="tx1"/>
                </a:solidFill>
                <a:latin typeface="Arial" charset="0"/>
                <a:ea typeface="ＭＳ Ｐゴシック" charset="-128"/>
              </a:defRPr>
            </a:lvl4pPr>
            <a:lvl5pPr marL="2057400" indent="-228600" eaLnBrk="0" hangingPunct="0">
              <a:defRPr kumimoji="1"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b="1">
                <a:solidFill>
                  <a:schemeClr val="tx1"/>
                </a:solidFill>
                <a:latin typeface="Arial" charset="0"/>
                <a:ea typeface="ＭＳ Ｐゴシック" charset="-128"/>
              </a:defRPr>
            </a:lvl9pPr>
          </a:lstStyle>
          <a:p>
            <a:pPr eaLnBrk="1" fontAlgn="auto" hangingPunct="1">
              <a:spcBef>
                <a:spcPct val="50000"/>
              </a:spcBef>
              <a:spcAft>
                <a:spcPts val="0"/>
              </a:spcAft>
              <a:defRPr/>
            </a:pPr>
            <a:r>
              <a:rPr kumimoji="0" lang="en-US" altLang="ja-JP" sz="1800" b="0" kern="0" dirty="0">
                <a:solidFill>
                  <a:sysClr val="windowText" lastClr="000000"/>
                </a:solidFill>
                <a:latin typeface="Times New Roman" pitchFamily="18" charset="0"/>
                <a:ea typeface="+mn-ea"/>
              </a:rPr>
              <a:t>IEEE std. 802.22-2011 Chapter 9.4.2.1 SCH</a:t>
            </a:r>
          </a:p>
        </p:txBody>
      </p:sp>
      <p:sp>
        <p:nvSpPr>
          <p:cNvPr id="53" name="Text Box 27"/>
          <p:cNvSpPr txBox="1">
            <a:spLocks noChangeArrowheads="1"/>
          </p:cNvSpPr>
          <p:nvPr/>
        </p:nvSpPr>
        <p:spPr bwMode="auto">
          <a:xfrm>
            <a:off x="2493963" y="5049838"/>
            <a:ext cx="4275137" cy="369887"/>
          </a:xfrm>
          <a:prstGeom prst="rect">
            <a:avLst/>
          </a:prstGeom>
          <a:noFill/>
          <a:ln>
            <a:noFill/>
          </a:ln>
          <a:effectLst/>
          <a:extLst/>
        </p:spPr>
        <p:txBody>
          <a:bodyPr>
            <a:spAutoFit/>
          </a:bodyPr>
          <a:lstStyle>
            <a:lvl1pPr eaLnBrk="0" hangingPunct="0">
              <a:defRPr kumimoji="1" sz="1400" b="1">
                <a:solidFill>
                  <a:schemeClr val="tx1"/>
                </a:solidFill>
                <a:latin typeface="Arial" charset="0"/>
                <a:ea typeface="ＭＳ Ｐゴシック" charset="-128"/>
              </a:defRPr>
            </a:lvl1pPr>
            <a:lvl2pPr marL="742950" indent="-285750" eaLnBrk="0" hangingPunct="0">
              <a:defRPr kumimoji="1" sz="1400" b="1">
                <a:solidFill>
                  <a:schemeClr val="tx1"/>
                </a:solidFill>
                <a:latin typeface="Arial" charset="0"/>
                <a:ea typeface="ＭＳ Ｐゴシック" charset="-128"/>
              </a:defRPr>
            </a:lvl2pPr>
            <a:lvl3pPr marL="1143000" indent="-228600" eaLnBrk="0" hangingPunct="0">
              <a:defRPr kumimoji="1" sz="1400" b="1">
                <a:solidFill>
                  <a:schemeClr val="tx1"/>
                </a:solidFill>
                <a:latin typeface="Arial" charset="0"/>
                <a:ea typeface="ＭＳ Ｐゴシック" charset="-128"/>
              </a:defRPr>
            </a:lvl3pPr>
            <a:lvl4pPr marL="1600200" indent="-228600" eaLnBrk="0" hangingPunct="0">
              <a:defRPr kumimoji="1" sz="1400" b="1">
                <a:solidFill>
                  <a:schemeClr val="tx1"/>
                </a:solidFill>
                <a:latin typeface="Arial" charset="0"/>
                <a:ea typeface="ＭＳ Ｐゴシック" charset="-128"/>
              </a:defRPr>
            </a:lvl4pPr>
            <a:lvl5pPr marL="2057400" indent="-228600" eaLnBrk="0" hangingPunct="0">
              <a:defRPr kumimoji="1"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b="1">
                <a:solidFill>
                  <a:schemeClr val="tx1"/>
                </a:solidFill>
                <a:latin typeface="Arial" charset="0"/>
                <a:ea typeface="ＭＳ Ｐゴシック" charset="-128"/>
              </a:defRPr>
            </a:lvl9pPr>
          </a:lstStyle>
          <a:p>
            <a:pPr eaLnBrk="1" fontAlgn="auto" hangingPunct="1">
              <a:spcBef>
                <a:spcPct val="50000"/>
              </a:spcBef>
              <a:spcAft>
                <a:spcPts val="0"/>
              </a:spcAft>
              <a:defRPr/>
            </a:pPr>
            <a:r>
              <a:rPr kumimoji="0" lang="en-US" altLang="ja-JP" sz="1800" b="0" kern="0" dirty="0">
                <a:solidFill>
                  <a:sysClr val="windowText" lastClr="000000"/>
                </a:solidFill>
                <a:latin typeface="Times New Roman" pitchFamily="18" charset="0"/>
                <a:ea typeface="+mn-ea"/>
              </a:rPr>
              <a:t>IEEE std. 802.22-2011 Chapter </a:t>
            </a:r>
            <a:r>
              <a:rPr kumimoji="0" lang="en-US" altLang="ja-JP" sz="1800" b="0" kern="0" dirty="0" smtClean="0">
                <a:solidFill>
                  <a:sysClr val="windowText" lastClr="000000"/>
                </a:solidFill>
                <a:latin typeface="Times New Roman" pitchFamily="18" charset="0"/>
                <a:ea typeface="+mn-ea"/>
              </a:rPr>
              <a:t>7.5.1 SCH</a:t>
            </a:r>
            <a:endParaRPr kumimoji="0" lang="en-US" altLang="ja-JP" sz="1800" b="0" kern="0" dirty="0">
              <a:solidFill>
                <a:sysClr val="windowText" lastClr="000000"/>
              </a:solidFill>
              <a:latin typeface="Times New Roman" pitchFamily="18" charset="0"/>
              <a:ea typeface="+mn-ea"/>
            </a:endParaRPr>
          </a:p>
        </p:txBody>
      </p:sp>
      <p:sp>
        <p:nvSpPr>
          <p:cNvPr id="55" name="Rectangle 22" descr="25%"/>
          <p:cNvSpPr>
            <a:spLocks noChangeArrowheads="1"/>
          </p:cNvSpPr>
          <p:nvPr/>
        </p:nvSpPr>
        <p:spPr bwMode="auto">
          <a:xfrm>
            <a:off x="6438900" y="3070225"/>
            <a:ext cx="1304925" cy="863600"/>
          </a:xfrm>
          <a:prstGeom prst="rect">
            <a:avLst/>
          </a:prstGeom>
          <a:pattFill prst="pct25">
            <a:fgClr>
              <a:srgbClr val="92D050"/>
            </a:fgClr>
            <a:bgClr>
              <a:srgbClr val="FFFFFF"/>
            </a:bgClr>
          </a:pattFill>
          <a:ln w="19050">
            <a:solidFill>
              <a:srgbClr val="000000"/>
            </a:solidFill>
            <a:miter lim="800000"/>
            <a:headEnd/>
            <a:tailEnd type="none" w="lg" len="lg"/>
          </a:ln>
          <a:effec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PAPR</a:t>
            </a:r>
          </a:p>
          <a:p>
            <a:pPr algn="ctr" fontAlgn="auto">
              <a:spcBef>
                <a:spcPts val="0"/>
              </a:spcBef>
              <a:spcAft>
                <a:spcPts val="0"/>
              </a:spcAft>
              <a:defRPr/>
            </a:pPr>
            <a:r>
              <a:rPr lang="en-US" altLang="ja-JP" sz="1800" b="0" kern="0" dirty="0">
                <a:solidFill>
                  <a:sysClr val="windowText" lastClr="000000"/>
                </a:solidFill>
                <a:ea typeface="+mn-ea"/>
              </a:rPr>
              <a:t>C</a:t>
            </a:r>
            <a:r>
              <a:rPr lang="en-US" altLang="ja-JP" sz="1800" b="0" kern="0" dirty="0" err="1">
                <a:solidFill>
                  <a:sysClr val="windowText" lastClr="000000"/>
                </a:solidFill>
                <a:ea typeface="+mn-ea"/>
              </a:rPr>
              <a:t>alculation</a:t>
            </a:r>
            <a:endParaRPr lang="en-US" altLang="ja-JP" sz="1800" b="0" kern="0" dirty="0">
              <a:solidFill>
                <a:sysClr val="windowText" lastClr="000000"/>
              </a:solidFill>
              <a:ea typeface="+mn-ea"/>
            </a:endParaRPr>
          </a:p>
        </p:txBody>
      </p:sp>
      <p:sp>
        <p:nvSpPr>
          <p:cNvPr id="56" name="Rectangle 33" descr="25%"/>
          <p:cNvSpPr>
            <a:spLocks noChangeArrowheads="1"/>
          </p:cNvSpPr>
          <p:nvPr/>
        </p:nvSpPr>
        <p:spPr bwMode="auto">
          <a:xfrm>
            <a:off x="703263" y="5678488"/>
            <a:ext cx="1304925" cy="539750"/>
          </a:xfrm>
          <a:prstGeom prst="rect">
            <a:avLst/>
          </a:prstGeom>
          <a:pattFill prst="pct25">
            <a:fgClr>
              <a:srgbClr val="92D050"/>
            </a:fgClr>
            <a:bgClr>
              <a:srgbClr val="FFFFFF"/>
            </a:bgClr>
          </a:pattFill>
          <a:ln w="19050">
            <a:solidFill>
              <a:srgbClr val="000000"/>
            </a:solidFill>
            <a:miter lim="800000"/>
            <a:headEnd/>
            <a:tailEnd type="none" w="lg" len="lg"/>
          </a:ln>
          <a:effec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Others</a:t>
            </a:r>
            <a:endParaRPr lang="ja-JP" altLang="en-US" sz="1800" b="0" kern="0" dirty="0">
              <a:solidFill>
                <a:sysClr val="windowText" lastClr="000000"/>
              </a:solidFill>
              <a:ea typeface="+mn-ea"/>
            </a:endParaRPr>
          </a:p>
        </p:txBody>
      </p:sp>
      <p:sp>
        <p:nvSpPr>
          <p:cNvPr id="57" name="Text Box 28"/>
          <p:cNvSpPr txBox="1">
            <a:spLocks noChangeArrowheads="1"/>
          </p:cNvSpPr>
          <p:nvPr/>
        </p:nvSpPr>
        <p:spPr bwMode="auto">
          <a:xfrm>
            <a:off x="2493963" y="5764213"/>
            <a:ext cx="4248150" cy="369887"/>
          </a:xfrm>
          <a:prstGeom prst="rect">
            <a:avLst/>
          </a:prstGeom>
          <a:noFill/>
          <a:ln>
            <a:noFill/>
          </a:ln>
          <a:effectLst/>
          <a:extLst/>
        </p:spPr>
        <p:txBody>
          <a:bodyPr>
            <a:spAutoFit/>
          </a:bodyPr>
          <a:lstStyle>
            <a:lvl1pPr eaLnBrk="0" hangingPunct="0">
              <a:defRPr kumimoji="1" sz="1400" b="1">
                <a:solidFill>
                  <a:schemeClr val="tx1"/>
                </a:solidFill>
                <a:latin typeface="Arial" charset="0"/>
                <a:ea typeface="ＭＳ Ｐゴシック" charset="-128"/>
              </a:defRPr>
            </a:lvl1pPr>
            <a:lvl2pPr marL="742950" indent="-285750" eaLnBrk="0" hangingPunct="0">
              <a:defRPr kumimoji="1" sz="1400" b="1">
                <a:solidFill>
                  <a:schemeClr val="tx1"/>
                </a:solidFill>
                <a:latin typeface="Arial" charset="0"/>
                <a:ea typeface="ＭＳ Ｐゴシック" charset="-128"/>
              </a:defRPr>
            </a:lvl2pPr>
            <a:lvl3pPr marL="1143000" indent="-228600" eaLnBrk="0" hangingPunct="0">
              <a:defRPr kumimoji="1" sz="1400" b="1">
                <a:solidFill>
                  <a:schemeClr val="tx1"/>
                </a:solidFill>
                <a:latin typeface="Arial" charset="0"/>
                <a:ea typeface="ＭＳ Ｐゴシック" charset="-128"/>
              </a:defRPr>
            </a:lvl3pPr>
            <a:lvl4pPr marL="1600200" indent="-228600" eaLnBrk="0" hangingPunct="0">
              <a:defRPr kumimoji="1" sz="1400" b="1">
                <a:solidFill>
                  <a:schemeClr val="tx1"/>
                </a:solidFill>
                <a:latin typeface="Arial" charset="0"/>
                <a:ea typeface="ＭＳ Ｐゴシック" charset="-128"/>
              </a:defRPr>
            </a:lvl4pPr>
            <a:lvl5pPr marL="2057400" indent="-228600" eaLnBrk="0" hangingPunct="0">
              <a:defRPr kumimoji="1"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b="1">
                <a:solidFill>
                  <a:schemeClr val="tx1"/>
                </a:solidFill>
                <a:latin typeface="Arial" charset="0"/>
                <a:ea typeface="ＭＳ Ｐゴシック" charset="-128"/>
              </a:defRPr>
            </a:lvl9pPr>
          </a:lstStyle>
          <a:p>
            <a:pPr eaLnBrk="1" fontAlgn="auto" hangingPunct="1">
              <a:spcBef>
                <a:spcPct val="50000"/>
              </a:spcBef>
              <a:spcAft>
                <a:spcPts val="0"/>
              </a:spcAft>
              <a:defRPr/>
            </a:pPr>
            <a:r>
              <a:rPr lang="en-US" altLang="ja-JP" sz="1800" b="0" kern="0" dirty="0" smtClean="0">
                <a:solidFill>
                  <a:srgbClr val="000000"/>
                </a:solidFill>
                <a:latin typeface="Times New Roman" pitchFamily="18" charset="0"/>
                <a:cs typeface="Times New Roman" pitchFamily="18" charset="0"/>
              </a:rPr>
              <a:t>Block needed for Simulation Evaluation</a:t>
            </a:r>
            <a:endParaRPr lang="ja-JP" altLang="en-US" sz="1800" b="0" kern="0" dirty="0" smtClean="0">
              <a:solidFill>
                <a:srgbClr val="000000"/>
              </a:solidFill>
              <a:latin typeface="Times New Roman" pitchFamily="18" charset="0"/>
              <a:cs typeface="Times New Roman" pitchFamily="18" charset="0"/>
            </a:endParaRPr>
          </a:p>
        </p:txBody>
      </p:sp>
      <p:sp>
        <p:nvSpPr>
          <p:cNvPr id="58" name="Rectangle 22" descr="25%"/>
          <p:cNvSpPr>
            <a:spLocks noChangeArrowheads="1"/>
          </p:cNvSpPr>
          <p:nvPr/>
        </p:nvSpPr>
        <p:spPr bwMode="auto">
          <a:xfrm>
            <a:off x="2270125" y="1989138"/>
            <a:ext cx="1077913" cy="719137"/>
          </a:xfrm>
          <a:prstGeom prst="rect">
            <a:avLst/>
          </a:prstGeom>
          <a:pattFill prst="pct25">
            <a:fgClr>
              <a:srgbClr val="92D050"/>
            </a:fgClr>
            <a:bgClr>
              <a:srgbClr val="FFFFFF"/>
            </a:bgClr>
          </a:pattFill>
          <a:ln w="19050">
            <a:solidFill>
              <a:srgbClr val="000000"/>
            </a:solidFill>
            <a:miter lim="800000"/>
            <a:headEnd/>
            <a:tailEnd type="none" w="lg" len="lg"/>
          </a:ln>
          <a:effec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Data</a:t>
            </a:r>
          </a:p>
          <a:p>
            <a:pPr algn="ctr" fontAlgn="auto">
              <a:spcBef>
                <a:spcPts val="0"/>
              </a:spcBef>
              <a:spcAft>
                <a:spcPts val="0"/>
              </a:spcAft>
              <a:defRPr/>
            </a:pPr>
            <a:r>
              <a:rPr lang="en-US" altLang="ja-JP" sz="1800" b="0" kern="0" dirty="0">
                <a:solidFill>
                  <a:sysClr val="windowText" lastClr="000000"/>
                </a:solidFill>
                <a:ea typeface="+mn-ea"/>
              </a:rPr>
              <a:t>Scrambler</a:t>
            </a:r>
          </a:p>
        </p:txBody>
      </p:sp>
      <p:sp>
        <p:nvSpPr>
          <p:cNvPr id="59" name="Line 8"/>
          <p:cNvSpPr>
            <a:spLocks noChangeShapeType="1"/>
          </p:cNvSpPr>
          <p:nvPr/>
        </p:nvSpPr>
        <p:spPr bwMode="auto">
          <a:xfrm>
            <a:off x="3348038" y="2349500"/>
            <a:ext cx="346075"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46082" name="フッター プレースホルダー 3"/>
          <p:cNvSpPr>
            <a:spLocks noGrp="1"/>
          </p:cNvSpPr>
          <p:nvPr>
            <p:ph type="ftr" sz="quarter" idx="11"/>
          </p:nvPr>
        </p:nvSpPr>
        <p:spPr>
          <a:noFill/>
        </p:spPr>
        <p:txBody>
          <a:bodyPr/>
          <a:lstStyle/>
          <a:p>
            <a:r>
              <a:rPr lang="en-US" altLang="ja-JP" smtClean="0">
                <a:ea typeface="ＭＳ Ｐゴシック" charset="-128"/>
              </a:rPr>
              <a:t>Keat-Beng Toh, Hitachi Kokusai Electric</a:t>
            </a:r>
          </a:p>
        </p:txBody>
      </p:sp>
      <p:sp>
        <p:nvSpPr>
          <p:cNvPr id="46083" name="スライド番号プレースホルダー 4"/>
          <p:cNvSpPr>
            <a:spLocks noGrp="1"/>
          </p:cNvSpPr>
          <p:nvPr>
            <p:ph type="sldNum" sz="quarter" idx="12"/>
          </p:nvPr>
        </p:nvSpPr>
        <p:spPr>
          <a:xfrm>
            <a:off x="4357688" y="6475413"/>
            <a:ext cx="504825" cy="182562"/>
          </a:xfrm>
          <a:noFill/>
        </p:spPr>
        <p:txBody>
          <a:bodyPr/>
          <a:lstStyle/>
          <a:p>
            <a:r>
              <a:rPr lang="en-US" altLang="ja-JP" smtClean="0">
                <a:ea typeface="ＭＳ Ｐゴシック" charset="-128"/>
              </a:rPr>
              <a:t>Slide </a:t>
            </a:r>
            <a:fld id="{17E4AA2A-9E10-421F-AB13-F89AED67DF48}" type="slidenum">
              <a:rPr lang="en-US" altLang="ja-JP" smtClean="0">
                <a:ea typeface="ＭＳ Ｐゴシック" charset="-128"/>
              </a:rPr>
              <a:pPr/>
              <a:t>17</a:t>
            </a:fld>
            <a:endParaRPr lang="en-US" altLang="ja-JP" smtClean="0">
              <a:ea typeface="ＭＳ Ｐゴシック" charset="-128"/>
            </a:endParaRPr>
          </a:p>
        </p:txBody>
      </p:sp>
      <p:sp>
        <p:nvSpPr>
          <p:cNvPr id="46084" name="タイトル 5"/>
          <p:cNvSpPr>
            <a:spLocks noGrp="1"/>
          </p:cNvSpPr>
          <p:nvPr>
            <p:ph type="title"/>
          </p:nvPr>
        </p:nvSpPr>
        <p:spPr>
          <a:xfrm>
            <a:off x="84138" y="496888"/>
            <a:ext cx="8820150" cy="1066800"/>
          </a:xfrm>
        </p:spPr>
        <p:txBody>
          <a:bodyPr/>
          <a:lstStyle/>
          <a:p>
            <a:pPr eaLnBrk="1" hangingPunct="1"/>
            <a:r>
              <a:rPr lang="en-US" altLang="ja-JP" sz="2800" dirty="0" smtClean="0">
                <a:ea typeface="ＭＳ Ｐゴシック" charset="-128"/>
              </a:rPr>
              <a:t>Simulation Result (SCH Symbol with Data Scrambler)</a:t>
            </a:r>
            <a:endParaRPr lang="ja-JP" altLang="en-US" sz="2800" dirty="0" smtClean="0">
              <a:ea typeface="ＭＳ Ｐゴシック" charset="-128"/>
            </a:endParaRPr>
          </a:p>
        </p:txBody>
      </p:sp>
      <p:pic>
        <p:nvPicPr>
          <p:cNvPr id="46085" name="Picture 2"/>
          <p:cNvPicPr>
            <a:picLocks noChangeAspect="1" noChangeArrowheads="1"/>
          </p:cNvPicPr>
          <p:nvPr/>
        </p:nvPicPr>
        <p:blipFill>
          <a:blip r:embed="rId2"/>
          <a:srcRect/>
          <a:stretch>
            <a:fillRect/>
          </a:stretch>
        </p:blipFill>
        <p:spPr bwMode="auto">
          <a:xfrm>
            <a:off x="280988" y="1311275"/>
            <a:ext cx="6724650" cy="5181600"/>
          </a:xfrm>
          <a:prstGeom prst="rect">
            <a:avLst/>
          </a:prstGeom>
          <a:noFill/>
          <a:ln w="9525">
            <a:noFill/>
            <a:miter lim="800000"/>
            <a:headEnd/>
            <a:tailEnd/>
          </a:ln>
        </p:spPr>
      </p:pic>
      <p:sp>
        <p:nvSpPr>
          <p:cNvPr id="46086" name="Text Box 8"/>
          <p:cNvSpPr txBox="1">
            <a:spLocks noChangeArrowheads="1"/>
          </p:cNvSpPr>
          <p:nvPr/>
        </p:nvSpPr>
        <p:spPr bwMode="auto">
          <a:xfrm>
            <a:off x="6577013" y="2562225"/>
            <a:ext cx="2459037" cy="1200329"/>
          </a:xfrm>
          <a:prstGeom prst="rect">
            <a:avLst/>
          </a:prstGeom>
          <a:noFill/>
          <a:ln w="19050">
            <a:solidFill>
              <a:srgbClr val="FF0000"/>
            </a:solidFill>
            <a:miter lim="800000"/>
            <a:headEnd/>
            <a:tailEnd type="none" w="lg" len="lg"/>
          </a:ln>
        </p:spPr>
        <p:txBody>
          <a:bodyPr>
            <a:spAutoFit/>
          </a:bodyPr>
          <a:lstStyle/>
          <a:p>
            <a:pPr eaLnBrk="0" hangingPunct="0">
              <a:spcBef>
                <a:spcPct val="50000"/>
              </a:spcBef>
            </a:pPr>
            <a:r>
              <a:rPr lang="en-US" altLang="ja-JP" sz="1800" dirty="0" smtClean="0"/>
              <a:t>PAPR </a:t>
            </a:r>
            <a:r>
              <a:rPr lang="en-US" altLang="ja-JP" sz="1800" dirty="0"/>
              <a:t>= 13 dB </a:t>
            </a:r>
          </a:p>
          <a:p>
            <a:pPr eaLnBrk="0" hangingPunct="0">
              <a:spcBef>
                <a:spcPct val="50000"/>
              </a:spcBef>
            </a:pPr>
            <a:r>
              <a:rPr lang="en-US" altLang="ja-JP" sz="1800" dirty="0"/>
              <a:t>In the case of   </a:t>
            </a:r>
          </a:p>
          <a:p>
            <a:pPr eaLnBrk="0" hangingPunct="0">
              <a:spcBef>
                <a:spcPct val="50000"/>
              </a:spcBef>
            </a:pPr>
            <a:r>
              <a:rPr lang="en-US" altLang="ja-JP" sz="1800" dirty="0"/>
              <a:t>Average Power = 0 dB </a:t>
            </a:r>
            <a:endParaRPr lang="ja-JP" altLang="en-US" sz="1800" dirty="0"/>
          </a:p>
        </p:txBody>
      </p:sp>
      <p:sp>
        <p:nvSpPr>
          <p:cNvPr id="46087" name="Line 7"/>
          <p:cNvSpPr>
            <a:spLocks noChangeShapeType="1"/>
          </p:cNvSpPr>
          <p:nvPr/>
        </p:nvSpPr>
        <p:spPr bwMode="auto">
          <a:xfrm flipH="1" flipV="1">
            <a:off x="4643438" y="2133600"/>
            <a:ext cx="1873250" cy="588963"/>
          </a:xfrm>
          <a:prstGeom prst="line">
            <a:avLst/>
          </a:prstGeom>
          <a:noFill/>
          <a:ln w="19050">
            <a:solidFill>
              <a:srgbClr val="FF0000"/>
            </a:solidFill>
            <a:round/>
            <a:headEnd/>
            <a:tailEnd type="triangle" w="lg" len="lg"/>
          </a:ln>
        </p:spPr>
        <p:txBody>
          <a:bodyPr/>
          <a:lstStyle/>
          <a:p>
            <a:endParaRPr lang="ja-JP" altLang="en-US"/>
          </a:p>
        </p:txBody>
      </p:sp>
      <p:sp>
        <p:nvSpPr>
          <p:cNvPr id="9" name="正方形/長方形 8"/>
          <p:cNvSpPr/>
          <p:nvPr/>
        </p:nvSpPr>
        <p:spPr bwMode="auto">
          <a:xfrm>
            <a:off x="1331640" y="1258414"/>
            <a:ext cx="4608512" cy="438944"/>
          </a:xfrm>
          <a:prstGeom prst="rect">
            <a:avLst/>
          </a:prstGeom>
          <a:solidFill>
            <a:schemeClr val="bg1"/>
          </a:solidFill>
          <a:ln w="9525"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3200" b="1" i="0" u="none" strike="noStrike" cap="none" normalizeH="0" baseline="0" smtClean="0">
              <a:ln>
                <a:noFill/>
              </a:ln>
              <a:solidFill>
                <a:schemeClr val="tx2"/>
              </a:solidFill>
              <a:effectLst/>
              <a:latin typeface="Times New Roman" pitchFamily="18" charset="0"/>
            </a:endParaRPr>
          </a:p>
        </p:txBody>
      </p:sp>
      <p:sp>
        <p:nvSpPr>
          <p:cNvPr id="10" name="Rectangle 193"/>
          <p:cNvSpPr>
            <a:spLocks noChangeArrowheads="1"/>
          </p:cNvSpPr>
          <p:nvPr/>
        </p:nvSpPr>
        <p:spPr bwMode="auto">
          <a:xfrm>
            <a:off x="1331640" y="1370376"/>
            <a:ext cx="46339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SCH symbol </a:t>
            </a:r>
            <a:r>
              <a:rPr kumimoji="1" lang="en-US" altLang="ja-JP" sz="1800" i="0" u="none" strike="noStrike" cap="none" normalizeH="0" baseline="0" dirty="0" smtClean="0">
                <a:ln>
                  <a:noFill/>
                </a:ln>
                <a:solidFill>
                  <a:srgbClr val="000000"/>
                </a:solidFill>
                <a:effectLst/>
                <a:ea typeface="MS UI Gothic" pitchFamily="50" charset="-128"/>
                <a:cs typeface="Times New Roman" pitchFamily="18" charset="0"/>
              </a:rPr>
              <a:t>with Data Scrambler </a:t>
            </a: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Power Ratio</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smtClean="0"/>
              <a:t>September 2012</a:t>
            </a:r>
            <a:endParaRPr lang="en-US"/>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18</a:t>
            </a:fld>
            <a:endParaRPr lang="en-US"/>
          </a:p>
        </p:txBody>
      </p:sp>
      <p:sp>
        <p:nvSpPr>
          <p:cNvPr id="7" name="タイトル 5"/>
          <p:cNvSpPr>
            <a:spLocks noGrp="1"/>
          </p:cNvSpPr>
          <p:nvPr>
            <p:ph type="title"/>
          </p:nvPr>
        </p:nvSpPr>
        <p:spPr>
          <a:xfrm>
            <a:off x="374356" y="455613"/>
            <a:ext cx="8662140" cy="1066800"/>
          </a:xfrm>
        </p:spPr>
        <p:txBody>
          <a:bodyPr/>
          <a:lstStyle/>
          <a:p>
            <a:pPr eaLnBrk="1" hangingPunct="1"/>
            <a:r>
              <a:rPr lang="en-US" altLang="ja-JP" sz="2400" dirty="0" smtClean="0">
                <a:ea typeface="ＭＳ Ｐゴシック" charset="-128"/>
              </a:rPr>
              <a:t>Simulation Result (CCDF </a:t>
            </a:r>
            <a:r>
              <a:rPr lang="en-US" altLang="ja-JP" sz="2400" dirty="0">
                <a:ea typeface="ＭＳ Ｐゴシック" charset="-128"/>
              </a:rPr>
              <a:t>of SCH Symbol with Data Scrambler)</a:t>
            </a:r>
            <a:endParaRPr lang="ja-JP" altLang="en-US" sz="2400" dirty="0" smtClean="0">
              <a:ea typeface="ＭＳ Ｐゴシック" charset="-128"/>
            </a:endParaRPr>
          </a:p>
        </p:txBody>
      </p:sp>
      <mc:AlternateContent xmlns:mc="http://schemas.openxmlformats.org/markup-compatibility/2006" xmlns:a14="http://schemas.microsoft.com/office/drawing/2010/main">
        <mc:Choice Requires="a14">
          <p:sp>
            <p:nvSpPr>
              <p:cNvPr id="228" name="Text Box 8"/>
              <p:cNvSpPr txBox="1">
                <a:spLocks noChangeArrowheads="1"/>
              </p:cNvSpPr>
              <p:nvPr/>
            </p:nvSpPr>
            <p:spPr bwMode="auto">
              <a:xfrm>
                <a:off x="6567929" y="2380293"/>
                <a:ext cx="2456755" cy="2169825"/>
              </a:xfrm>
              <a:prstGeom prst="rect">
                <a:avLst/>
              </a:prstGeom>
              <a:noFill/>
              <a:ln w="19050">
                <a:solidFill>
                  <a:srgbClr val="FF0000"/>
                </a:solidFill>
                <a:miter lim="800000"/>
                <a:headEnd/>
                <a:tailEnd type="none" w="lg" len="lg"/>
              </a:ln>
            </p:spPr>
            <p:txBody>
              <a:bodyPr wrap="square">
                <a:spAutoFit/>
              </a:bodyPr>
              <a:lstStyle/>
              <a:p>
                <a:pPr eaLnBrk="0" hangingPunct="0">
                  <a:spcBef>
                    <a:spcPct val="50000"/>
                  </a:spcBef>
                </a:pPr>
                <a:r>
                  <a:rPr lang="en-US" altLang="ja-JP" sz="1800" dirty="0" smtClean="0"/>
                  <a:t>PAPR </a:t>
                </a:r>
                <a:r>
                  <a:rPr lang="en-US" altLang="ja-JP" sz="1800" dirty="0"/>
                  <a:t>= </a:t>
                </a:r>
                <a:r>
                  <a:rPr lang="en-US" altLang="ja-JP" sz="1800" dirty="0" smtClean="0"/>
                  <a:t>13.3 </a:t>
                </a:r>
                <a:r>
                  <a:rPr lang="en-US" altLang="ja-JP" sz="1800" dirty="0"/>
                  <a:t>dB </a:t>
                </a:r>
              </a:p>
              <a:p>
                <a:pPr eaLnBrk="0" hangingPunct="0">
                  <a:spcBef>
                    <a:spcPct val="50000"/>
                  </a:spcBef>
                </a:pPr>
                <a:r>
                  <a:rPr lang="en-US" altLang="ja-JP" sz="1800" dirty="0"/>
                  <a:t>In the case of   </a:t>
                </a:r>
              </a:p>
              <a:p>
                <a:pPr eaLnBrk="0" hangingPunct="0">
                  <a:spcBef>
                    <a:spcPct val="50000"/>
                  </a:spcBef>
                </a:pPr>
                <a:r>
                  <a:rPr lang="en-US" altLang="ja-JP" sz="1800" dirty="0"/>
                  <a:t>CCDF  = </a:t>
                </a:r>
                <a14:m>
                  <m:oMath xmlns:m="http://schemas.openxmlformats.org/officeDocument/2006/math">
                    <m:sSup>
                      <m:sSupPr>
                        <m:ctrlPr>
                          <a:rPr lang="en-US" altLang="ja-JP" sz="1800" i="1">
                            <a:latin typeface="Cambria Math"/>
                          </a:rPr>
                        </m:ctrlPr>
                      </m:sSupPr>
                      <m:e>
                        <m:r>
                          <a:rPr lang="en-US" altLang="ja-JP" sz="1800" i="1">
                            <a:latin typeface="Cambria Math"/>
                          </a:rPr>
                          <m:t>𝟏𝟎</m:t>
                        </m:r>
                      </m:e>
                      <m:sup>
                        <m:r>
                          <a:rPr lang="en-US" altLang="ja-JP" sz="1800" i="1">
                            <a:latin typeface="Cambria Math"/>
                          </a:rPr>
                          <m:t>−</m:t>
                        </m:r>
                        <m:r>
                          <a:rPr lang="en-US" altLang="ja-JP" sz="1800" i="1">
                            <a:latin typeface="Cambria Math"/>
                          </a:rPr>
                          <m:t>𝟒</m:t>
                        </m:r>
                      </m:sup>
                    </m:sSup>
                  </m:oMath>
                </a14:m>
                <a:endParaRPr lang="en-US" altLang="ja-JP" sz="1800" dirty="0"/>
              </a:p>
              <a:p>
                <a:pPr eaLnBrk="0" hangingPunct="0">
                  <a:spcBef>
                    <a:spcPct val="50000"/>
                  </a:spcBef>
                </a:pPr>
                <a:r>
                  <a:rPr lang="en-US" altLang="ja-JP" sz="1800" dirty="0" smtClean="0"/>
                  <a:t>(Total number of normal symbols in the simulation = 1000 ) </a:t>
                </a:r>
                <a:endParaRPr lang="ja-JP" altLang="en-US" sz="1800" dirty="0"/>
              </a:p>
            </p:txBody>
          </p:sp>
        </mc:Choice>
        <mc:Fallback xmlns="">
          <p:sp>
            <p:nvSpPr>
              <p:cNvPr id="228" name="Text Box 8"/>
              <p:cNvSpPr txBox="1">
                <a:spLocks noRot="1" noChangeAspect="1" noMove="1" noResize="1" noEditPoints="1" noAdjustHandles="1" noChangeArrowheads="1" noChangeShapeType="1" noTextEdit="1"/>
              </p:cNvSpPr>
              <p:nvPr/>
            </p:nvSpPr>
            <p:spPr bwMode="auto">
              <a:xfrm>
                <a:off x="6567929" y="2380293"/>
                <a:ext cx="2456755" cy="2169825"/>
              </a:xfrm>
              <a:prstGeom prst="rect">
                <a:avLst/>
              </a:prstGeom>
              <a:blipFill rotWithShape="1">
                <a:blip r:embed="rId2"/>
                <a:stretch>
                  <a:fillRect l="-1724" t="-1114" b="-3343"/>
                </a:stretch>
              </a:blipFill>
              <a:ln w="19050">
                <a:solidFill>
                  <a:srgbClr val="FF0000"/>
                </a:solidFill>
                <a:miter lim="800000"/>
                <a:headEnd/>
                <a:tailEnd type="none" w="lg" len="lg"/>
              </a:ln>
            </p:spPr>
            <p:txBody>
              <a:bodyPr/>
              <a:lstStyle/>
              <a:p>
                <a:r>
                  <a:rPr lang="ja-JP" altLang="en-US">
                    <a:noFill/>
                  </a:rPr>
                  <a:t> </a:t>
                </a:r>
              </a:p>
            </p:txBody>
          </p:sp>
        </mc:Fallback>
      </mc:AlternateContent>
      <p:grpSp>
        <p:nvGrpSpPr>
          <p:cNvPr id="8" name="Group 5"/>
          <p:cNvGrpSpPr>
            <a:grpSpLocks noChangeAspect="1"/>
          </p:cNvGrpSpPr>
          <p:nvPr/>
        </p:nvGrpSpPr>
        <p:grpSpPr bwMode="auto">
          <a:xfrm>
            <a:off x="-81086" y="1120125"/>
            <a:ext cx="7116763" cy="5338763"/>
            <a:chOff x="-9" y="730"/>
            <a:chExt cx="4483" cy="3363"/>
          </a:xfrm>
        </p:grpSpPr>
        <p:sp>
          <p:nvSpPr>
            <p:cNvPr id="9" name="AutoShape 4"/>
            <p:cNvSpPr>
              <a:spLocks noChangeAspect="1" noChangeArrowheads="1" noTextEdit="1"/>
            </p:cNvSpPr>
            <p:nvPr/>
          </p:nvSpPr>
          <p:spPr bwMode="auto">
            <a:xfrm>
              <a:off x="-9" y="730"/>
              <a:ext cx="4483" cy="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0" name="Group 206"/>
            <p:cNvGrpSpPr>
              <a:grpSpLocks/>
            </p:cNvGrpSpPr>
            <p:nvPr/>
          </p:nvGrpSpPr>
          <p:grpSpPr bwMode="auto">
            <a:xfrm>
              <a:off x="285" y="906"/>
              <a:ext cx="3862" cy="3017"/>
              <a:chOff x="285" y="906"/>
              <a:chExt cx="3862" cy="3017"/>
            </a:xfrm>
          </p:grpSpPr>
          <p:sp>
            <p:nvSpPr>
              <p:cNvPr id="230" name="Rectangle 6"/>
              <p:cNvSpPr>
                <a:spLocks noChangeArrowheads="1"/>
              </p:cNvSpPr>
              <p:nvPr/>
            </p:nvSpPr>
            <p:spPr bwMode="auto">
              <a:xfrm>
                <a:off x="567" y="986"/>
                <a:ext cx="3483" cy="27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Rectangle 7"/>
              <p:cNvSpPr>
                <a:spLocks noChangeArrowheads="1"/>
              </p:cNvSpPr>
              <p:nvPr/>
            </p:nvSpPr>
            <p:spPr bwMode="auto">
              <a:xfrm>
                <a:off x="567" y="986"/>
                <a:ext cx="3483" cy="2739"/>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Line 8"/>
              <p:cNvSpPr>
                <a:spLocks noChangeShapeType="1"/>
              </p:cNvSpPr>
              <p:nvPr/>
            </p:nvSpPr>
            <p:spPr bwMode="auto">
              <a:xfrm>
                <a:off x="567" y="986"/>
                <a:ext cx="348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Line 9"/>
              <p:cNvSpPr>
                <a:spLocks noChangeShapeType="1"/>
              </p:cNvSpPr>
              <p:nvPr/>
            </p:nvSpPr>
            <p:spPr bwMode="auto">
              <a:xfrm>
                <a:off x="567" y="3725"/>
                <a:ext cx="348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Line 10"/>
              <p:cNvSpPr>
                <a:spLocks noChangeShapeType="1"/>
              </p:cNvSpPr>
              <p:nvPr/>
            </p:nvSpPr>
            <p:spPr bwMode="auto">
              <a:xfrm flipV="1">
                <a:off x="4050" y="986"/>
                <a:ext cx="0" cy="27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Line 11"/>
              <p:cNvSpPr>
                <a:spLocks noChangeShapeType="1"/>
              </p:cNvSpPr>
              <p:nvPr/>
            </p:nvSpPr>
            <p:spPr bwMode="auto">
              <a:xfrm flipV="1">
                <a:off x="567" y="986"/>
                <a:ext cx="0" cy="27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Line 12"/>
              <p:cNvSpPr>
                <a:spLocks noChangeShapeType="1"/>
              </p:cNvSpPr>
              <p:nvPr/>
            </p:nvSpPr>
            <p:spPr bwMode="auto">
              <a:xfrm>
                <a:off x="567" y="3725"/>
                <a:ext cx="348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Line 13"/>
              <p:cNvSpPr>
                <a:spLocks noChangeShapeType="1"/>
              </p:cNvSpPr>
              <p:nvPr/>
            </p:nvSpPr>
            <p:spPr bwMode="auto">
              <a:xfrm flipV="1">
                <a:off x="567" y="986"/>
                <a:ext cx="0" cy="27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Line 14"/>
              <p:cNvSpPr>
                <a:spLocks noChangeShapeType="1"/>
              </p:cNvSpPr>
              <p:nvPr/>
            </p:nvSpPr>
            <p:spPr bwMode="auto">
              <a:xfrm flipV="1">
                <a:off x="567" y="3685"/>
                <a:ext cx="0" cy="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Line 15"/>
              <p:cNvSpPr>
                <a:spLocks noChangeShapeType="1"/>
              </p:cNvSpPr>
              <p:nvPr/>
            </p:nvSpPr>
            <p:spPr bwMode="auto">
              <a:xfrm>
                <a:off x="567" y="986"/>
                <a:ext cx="0" cy="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Rectangle 16"/>
              <p:cNvSpPr>
                <a:spLocks noChangeArrowheads="1"/>
              </p:cNvSpPr>
              <p:nvPr/>
            </p:nvSpPr>
            <p:spPr bwMode="auto">
              <a:xfrm>
                <a:off x="471" y="3749"/>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MS UI Gothic" pitchFamily="50" charset="-128"/>
                    <a:ea typeface="MS UI Gothic" pitchFamily="50" charset="-128"/>
                    <a:cs typeface="ＭＳ Ｐゴシック" pitchFamily="50" charset="-128"/>
                  </a:rPr>
                  <a:t>-80</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1" name="Line 17"/>
              <p:cNvSpPr>
                <a:spLocks noChangeShapeType="1"/>
              </p:cNvSpPr>
              <p:nvPr/>
            </p:nvSpPr>
            <p:spPr bwMode="auto">
              <a:xfrm flipV="1">
                <a:off x="1152" y="3685"/>
                <a:ext cx="0" cy="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Line 18"/>
              <p:cNvSpPr>
                <a:spLocks noChangeShapeType="1"/>
              </p:cNvSpPr>
              <p:nvPr/>
            </p:nvSpPr>
            <p:spPr bwMode="auto">
              <a:xfrm>
                <a:off x="1152" y="986"/>
                <a:ext cx="0" cy="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Rectangle 19"/>
              <p:cNvSpPr>
                <a:spLocks noChangeArrowheads="1"/>
              </p:cNvSpPr>
              <p:nvPr/>
            </p:nvSpPr>
            <p:spPr bwMode="auto">
              <a:xfrm>
                <a:off x="1056" y="3749"/>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-60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4" name="Line 20"/>
              <p:cNvSpPr>
                <a:spLocks noChangeShapeType="1"/>
              </p:cNvSpPr>
              <p:nvPr/>
            </p:nvSpPr>
            <p:spPr bwMode="auto">
              <a:xfrm flipV="1">
                <a:off x="1728" y="3685"/>
                <a:ext cx="0" cy="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Line 21"/>
              <p:cNvSpPr>
                <a:spLocks noChangeShapeType="1"/>
              </p:cNvSpPr>
              <p:nvPr/>
            </p:nvSpPr>
            <p:spPr bwMode="auto">
              <a:xfrm>
                <a:off x="1728" y="986"/>
                <a:ext cx="0" cy="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Rectangle 22"/>
              <p:cNvSpPr>
                <a:spLocks noChangeArrowheads="1"/>
              </p:cNvSpPr>
              <p:nvPr/>
            </p:nvSpPr>
            <p:spPr bwMode="auto">
              <a:xfrm>
                <a:off x="1632" y="3749"/>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-40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7" name="Line 23"/>
              <p:cNvSpPr>
                <a:spLocks noChangeShapeType="1"/>
              </p:cNvSpPr>
              <p:nvPr/>
            </p:nvSpPr>
            <p:spPr bwMode="auto">
              <a:xfrm flipV="1">
                <a:off x="2313" y="3685"/>
                <a:ext cx="0" cy="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Line 24"/>
              <p:cNvSpPr>
                <a:spLocks noChangeShapeType="1"/>
              </p:cNvSpPr>
              <p:nvPr/>
            </p:nvSpPr>
            <p:spPr bwMode="auto">
              <a:xfrm>
                <a:off x="2313" y="986"/>
                <a:ext cx="0" cy="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Rectangle 25"/>
              <p:cNvSpPr>
                <a:spLocks noChangeArrowheads="1"/>
              </p:cNvSpPr>
              <p:nvPr/>
            </p:nvSpPr>
            <p:spPr bwMode="auto">
              <a:xfrm>
                <a:off x="2216" y="3749"/>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-20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0" name="Line 26"/>
              <p:cNvSpPr>
                <a:spLocks noChangeShapeType="1"/>
              </p:cNvSpPr>
              <p:nvPr/>
            </p:nvSpPr>
            <p:spPr bwMode="auto">
              <a:xfrm flipV="1">
                <a:off x="2889" y="3685"/>
                <a:ext cx="0" cy="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Line 27"/>
              <p:cNvSpPr>
                <a:spLocks noChangeShapeType="1"/>
              </p:cNvSpPr>
              <p:nvPr/>
            </p:nvSpPr>
            <p:spPr bwMode="auto">
              <a:xfrm>
                <a:off x="2889" y="986"/>
                <a:ext cx="0" cy="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Rectangle 28"/>
              <p:cNvSpPr>
                <a:spLocks noChangeArrowheads="1"/>
              </p:cNvSpPr>
              <p:nvPr/>
            </p:nvSpPr>
            <p:spPr bwMode="auto">
              <a:xfrm>
                <a:off x="2865" y="3749"/>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3" name="Line 29"/>
              <p:cNvSpPr>
                <a:spLocks noChangeShapeType="1"/>
              </p:cNvSpPr>
              <p:nvPr/>
            </p:nvSpPr>
            <p:spPr bwMode="auto">
              <a:xfrm flipV="1">
                <a:off x="3465" y="3685"/>
                <a:ext cx="0" cy="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30"/>
              <p:cNvSpPr>
                <a:spLocks noChangeShapeType="1"/>
              </p:cNvSpPr>
              <p:nvPr/>
            </p:nvSpPr>
            <p:spPr bwMode="auto">
              <a:xfrm>
                <a:off x="3465" y="986"/>
                <a:ext cx="0" cy="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Rectangle 31"/>
              <p:cNvSpPr>
                <a:spLocks noChangeArrowheads="1"/>
              </p:cNvSpPr>
              <p:nvPr/>
            </p:nvSpPr>
            <p:spPr bwMode="auto">
              <a:xfrm>
                <a:off x="3417" y="3749"/>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20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5" name="Line 32"/>
              <p:cNvSpPr>
                <a:spLocks noChangeShapeType="1"/>
              </p:cNvSpPr>
              <p:nvPr/>
            </p:nvSpPr>
            <p:spPr bwMode="auto">
              <a:xfrm flipV="1">
                <a:off x="4050" y="3685"/>
                <a:ext cx="0" cy="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33"/>
              <p:cNvSpPr>
                <a:spLocks noChangeShapeType="1"/>
              </p:cNvSpPr>
              <p:nvPr/>
            </p:nvSpPr>
            <p:spPr bwMode="auto">
              <a:xfrm>
                <a:off x="4050" y="986"/>
                <a:ext cx="0" cy="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34"/>
              <p:cNvSpPr>
                <a:spLocks noChangeArrowheads="1"/>
              </p:cNvSpPr>
              <p:nvPr/>
            </p:nvSpPr>
            <p:spPr bwMode="auto">
              <a:xfrm>
                <a:off x="4002" y="3749"/>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40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8" name="Line 35"/>
              <p:cNvSpPr>
                <a:spLocks noChangeShapeType="1"/>
              </p:cNvSpPr>
              <p:nvPr/>
            </p:nvSpPr>
            <p:spPr bwMode="auto">
              <a:xfrm>
                <a:off x="567" y="372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36"/>
              <p:cNvSpPr>
                <a:spLocks noChangeShapeType="1"/>
              </p:cNvSpPr>
              <p:nvPr/>
            </p:nvSpPr>
            <p:spPr bwMode="auto">
              <a:xfrm flipH="1">
                <a:off x="4026" y="372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37"/>
              <p:cNvSpPr>
                <a:spLocks noChangeShapeType="1"/>
              </p:cNvSpPr>
              <p:nvPr/>
            </p:nvSpPr>
            <p:spPr bwMode="auto">
              <a:xfrm>
                <a:off x="567" y="3725"/>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Line 38"/>
              <p:cNvSpPr>
                <a:spLocks noChangeShapeType="1"/>
              </p:cNvSpPr>
              <p:nvPr/>
            </p:nvSpPr>
            <p:spPr bwMode="auto">
              <a:xfrm flipH="1">
                <a:off x="4010" y="3725"/>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Rectangle 39"/>
              <p:cNvSpPr>
                <a:spLocks noChangeArrowheads="1"/>
              </p:cNvSpPr>
              <p:nvPr/>
            </p:nvSpPr>
            <p:spPr bwMode="auto">
              <a:xfrm>
                <a:off x="285" y="3677"/>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 name="Rectangle 40"/>
              <p:cNvSpPr>
                <a:spLocks noChangeArrowheads="1"/>
              </p:cNvSpPr>
              <p:nvPr/>
            </p:nvSpPr>
            <p:spPr bwMode="auto">
              <a:xfrm>
                <a:off x="437" y="3645"/>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-7</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 name="Line 41"/>
              <p:cNvSpPr>
                <a:spLocks noChangeShapeType="1"/>
              </p:cNvSpPr>
              <p:nvPr/>
            </p:nvSpPr>
            <p:spPr bwMode="auto">
              <a:xfrm>
                <a:off x="567" y="360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69" name="Line 42"/>
              <p:cNvSpPr>
                <a:spLocks noChangeShapeType="1"/>
              </p:cNvSpPr>
              <p:nvPr/>
            </p:nvSpPr>
            <p:spPr bwMode="auto">
              <a:xfrm flipH="1">
                <a:off x="4026" y="360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71" name="Line 43"/>
              <p:cNvSpPr>
                <a:spLocks noChangeShapeType="1"/>
              </p:cNvSpPr>
              <p:nvPr/>
            </p:nvSpPr>
            <p:spPr bwMode="auto">
              <a:xfrm>
                <a:off x="567" y="353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1" name="Line 44"/>
              <p:cNvSpPr>
                <a:spLocks noChangeShapeType="1"/>
              </p:cNvSpPr>
              <p:nvPr/>
            </p:nvSpPr>
            <p:spPr bwMode="auto">
              <a:xfrm flipH="1">
                <a:off x="4026" y="353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2" name="Line 45"/>
              <p:cNvSpPr>
                <a:spLocks noChangeShapeType="1"/>
              </p:cNvSpPr>
              <p:nvPr/>
            </p:nvSpPr>
            <p:spPr bwMode="auto">
              <a:xfrm>
                <a:off x="567" y="348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3" name="Line 46"/>
              <p:cNvSpPr>
                <a:spLocks noChangeShapeType="1"/>
              </p:cNvSpPr>
              <p:nvPr/>
            </p:nvSpPr>
            <p:spPr bwMode="auto">
              <a:xfrm flipH="1">
                <a:off x="4026" y="348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4" name="Line 47"/>
              <p:cNvSpPr>
                <a:spLocks noChangeShapeType="1"/>
              </p:cNvSpPr>
              <p:nvPr/>
            </p:nvSpPr>
            <p:spPr bwMode="auto">
              <a:xfrm>
                <a:off x="567" y="344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5" name="Line 48"/>
              <p:cNvSpPr>
                <a:spLocks noChangeShapeType="1"/>
              </p:cNvSpPr>
              <p:nvPr/>
            </p:nvSpPr>
            <p:spPr bwMode="auto">
              <a:xfrm flipH="1">
                <a:off x="4026" y="344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6" name="Line 49"/>
              <p:cNvSpPr>
                <a:spLocks noChangeShapeType="1"/>
              </p:cNvSpPr>
              <p:nvPr/>
            </p:nvSpPr>
            <p:spPr bwMode="auto">
              <a:xfrm>
                <a:off x="567" y="341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 name="Line 50"/>
              <p:cNvSpPr>
                <a:spLocks noChangeShapeType="1"/>
              </p:cNvSpPr>
              <p:nvPr/>
            </p:nvSpPr>
            <p:spPr bwMode="auto">
              <a:xfrm flipH="1">
                <a:off x="4026" y="341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 name="Line 51"/>
              <p:cNvSpPr>
                <a:spLocks noChangeShapeType="1"/>
              </p:cNvSpPr>
              <p:nvPr/>
            </p:nvSpPr>
            <p:spPr bwMode="auto">
              <a:xfrm>
                <a:off x="567" y="338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 name="Line 52"/>
              <p:cNvSpPr>
                <a:spLocks noChangeShapeType="1"/>
              </p:cNvSpPr>
              <p:nvPr/>
            </p:nvSpPr>
            <p:spPr bwMode="auto">
              <a:xfrm flipH="1">
                <a:off x="4026" y="338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 name="Line 53"/>
              <p:cNvSpPr>
                <a:spLocks noChangeShapeType="1"/>
              </p:cNvSpPr>
              <p:nvPr/>
            </p:nvSpPr>
            <p:spPr bwMode="auto">
              <a:xfrm>
                <a:off x="567" y="336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 name="Line 54"/>
              <p:cNvSpPr>
                <a:spLocks noChangeShapeType="1"/>
              </p:cNvSpPr>
              <p:nvPr/>
            </p:nvSpPr>
            <p:spPr bwMode="auto">
              <a:xfrm flipH="1">
                <a:off x="4026" y="336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2" name="Line 55"/>
              <p:cNvSpPr>
                <a:spLocks noChangeShapeType="1"/>
              </p:cNvSpPr>
              <p:nvPr/>
            </p:nvSpPr>
            <p:spPr bwMode="auto">
              <a:xfrm>
                <a:off x="567" y="334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3" name="Line 56"/>
              <p:cNvSpPr>
                <a:spLocks noChangeShapeType="1"/>
              </p:cNvSpPr>
              <p:nvPr/>
            </p:nvSpPr>
            <p:spPr bwMode="auto">
              <a:xfrm flipH="1">
                <a:off x="4026" y="334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4" name="Line 57"/>
              <p:cNvSpPr>
                <a:spLocks noChangeShapeType="1"/>
              </p:cNvSpPr>
              <p:nvPr/>
            </p:nvSpPr>
            <p:spPr bwMode="auto">
              <a:xfrm>
                <a:off x="567" y="333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5" name="Line 58"/>
              <p:cNvSpPr>
                <a:spLocks noChangeShapeType="1"/>
              </p:cNvSpPr>
              <p:nvPr/>
            </p:nvSpPr>
            <p:spPr bwMode="auto">
              <a:xfrm flipH="1">
                <a:off x="4026" y="333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6" name="Line 59"/>
              <p:cNvSpPr>
                <a:spLocks noChangeShapeType="1"/>
              </p:cNvSpPr>
              <p:nvPr/>
            </p:nvSpPr>
            <p:spPr bwMode="auto">
              <a:xfrm>
                <a:off x="567" y="3332"/>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 name="Line 60"/>
              <p:cNvSpPr>
                <a:spLocks noChangeShapeType="1"/>
              </p:cNvSpPr>
              <p:nvPr/>
            </p:nvSpPr>
            <p:spPr bwMode="auto">
              <a:xfrm flipH="1">
                <a:off x="4010" y="3332"/>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 name="Rectangle 61"/>
              <p:cNvSpPr>
                <a:spLocks noChangeArrowheads="1"/>
              </p:cNvSpPr>
              <p:nvPr/>
            </p:nvSpPr>
            <p:spPr bwMode="auto">
              <a:xfrm>
                <a:off x="285" y="3284"/>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9" name="Rectangle 62"/>
              <p:cNvSpPr>
                <a:spLocks noChangeArrowheads="1"/>
              </p:cNvSpPr>
              <p:nvPr/>
            </p:nvSpPr>
            <p:spPr bwMode="auto">
              <a:xfrm>
                <a:off x="437" y="3252"/>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-6</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0" name="Line 63"/>
              <p:cNvSpPr>
                <a:spLocks noChangeShapeType="1"/>
              </p:cNvSpPr>
              <p:nvPr/>
            </p:nvSpPr>
            <p:spPr bwMode="auto">
              <a:xfrm>
                <a:off x="567" y="321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 name="Line 64"/>
              <p:cNvSpPr>
                <a:spLocks noChangeShapeType="1"/>
              </p:cNvSpPr>
              <p:nvPr/>
            </p:nvSpPr>
            <p:spPr bwMode="auto">
              <a:xfrm flipH="1">
                <a:off x="4026" y="321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2" name="Line 65"/>
              <p:cNvSpPr>
                <a:spLocks noChangeShapeType="1"/>
              </p:cNvSpPr>
              <p:nvPr/>
            </p:nvSpPr>
            <p:spPr bwMode="auto">
              <a:xfrm>
                <a:off x="567" y="314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3" name="Line 66"/>
              <p:cNvSpPr>
                <a:spLocks noChangeShapeType="1"/>
              </p:cNvSpPr>
              <p:nvPr/>
            </p:nvSpPr>
            <p:spPr bwMode="auto">
              <a:xfrm flipH="1">
                <a:off x="4026" y="314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4" name="Line 67"/>
              <p:cNvSpPr>
                <a:spLocks noChangeShapeType="1"/>
              </p:cNvSpPr>
              <p:nvPr/>
            </p:nvSpPr>
            <p:spPr bwMode="auto">
              <a:xfrm>
                <a:off x="567" y="309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5" name="Line 68"/>
              <p:cNvSpPr>
                <a:spLocks noChangeShapeType="1"/>
              </p:cNvSpPr>
              <p:nvPr/>
            </p:nvSpPr>
            <p:spPr bwMode="auto">
              <a:xfrm flipH="1">
                <a:off x="4026" y="309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6" name="Line 69"/>
              <p:cNvSpPr>
                <a:spLocks noChangeShapeType="1"/>
              </p:cNvSpPr>
              <p:nvPr/>
            </p:nvSpPr>
            <p:spPr bwMode="auto">
              <a:xfrm>
                <a:off x="567" y="305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7" name="Line 70"/>
              <p:cNvSpPr>
                <a:spLocks noChangeShapeType="1"/>
              </p:cNvSpPr>
              <p:nvPr/>
            </p:nvSpPr>
            <p:spPr bwMode="auto">
              <a:xfrm flipH="1">
                <a:off x="4026" y="305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 name="Line 71"/>
              <p:cNvSpPr>
                <a:spLocks noChangeShapeType="1"/>
              </p:cNvSpPr>
              <p:nvPr/>
            </p:nvSpPr>
            <p:spPr bwMode="auto">
              <a:xfrm>
                <a:off x="567" y="302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9" name="Line 72"/>
              <p:cNvSpPr>
                <a:spLocks noChangeShapeType="1"/>
              </p:cNvSpPr>
              <p:nvPr/>
            </p:nvSpPr>
            <p:spPr bwMode="auto">
              <a:xfrm flipH="1">
                <a:off x="4026" y="302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 name="Line 73"/>
              <p:cNvSpPr>
                <a:spLocks noChangeShapeType="1"/>
              </p:cNvSpPr>
              <p:nvPr/>
            </p:nvSpPr>
            <p:spPr bwMode="auto">
              <a:xfrm>
                <a:off x="567" y="299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 name="Line 74"/>
              <p:cNvSpPr>
                <a:spLocks noChangeShapeType="1"/>
              </p:cNvSpPr>
              <p:nvPr/>
            </p:nvSpPr>
            <p:spPr bwMode="auto">
              <a:xfrm flipH="1">
                <a:off x="4026" y="299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48" name="Line 75"/>
              <p:cNvSpPr>
                <a:spLocks noChangeShapeType="1"/>
              </p:cNvSpPr>
              <p:nvPr/>
            </p:nvSpPr>
            <p:spPr bwMode="auto">
              <a:xfrm>
                <a:off x="567" y="298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49" name="Line 76"/>
              <p:cNvSpPr>
                <a:spLocks noChangeShapeType="1"/>
              </p:cNvSpPr>
              <p:nvPr/>
            </p:nvSpPr>
            <p:spPr bwMode="auto">
              <a:xfrm flipH="1">
                <a:off x="4026" y="298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50" name="Line 77"/>
              <p:cNvSpPr>
                <a:spLocks noChangeShapeType="1"/>
              </p:cNvSpPr>
              <p:nvPr/>
            </p:nvSpPr>
            <p:spPr bwMode="auto">
              <a:xfrm>
                <a:off x="567" y="295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51" name="Line 78"/>
              <p:cNvSpPr>
                <a:spLocks noChangeShapeType="1"/>
              </p:cNvSpPr>
              <p:nvPr/>
            </p:nvSpPr>
            <p:spPr bwMode="auto">
              <a:xfrm flipH="1">
                <a:off x="4026" y="295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52" name="Line 79"/>
              <p:cNvSpPr>
                <a:spLocks noChangeShapeType="1"/>
              </p:cNvSpPr>
              <p:nvPr/>
            </p:nvSpPr>
            <p:spPr bwMode="auto">
              <a:xfrm>
                <a:off x="567" y="294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53" name="Line 80"/>
              <p:cNvSpPr>
                <a:spLocks noChangeShapeType="1"/>
              </p:cNvSpPr>
              <p:nvPr/>
            </p:nvSpPr>
            <p:spPr bwMode="auto">
              <a:xfrm flipH="1">
                <a:off x="4026" y="294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54" name="Line 81"/>
              <p:cNvSpPr>
                <a:spLocks noChangeShapeType="1"/>
              </p:cNvSpPr>
              <p:nvPr/>
            </p:nvSpPr>
            <p:spPr bwMode="auto">
              <a:xfrm>
                <a:off x="567" y="2940"/>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55" name="Line 82"/>
              <p:cNvSpPr>
                <a:spLocks noChangeShapeType="1"/>
              </p:cNvSpPr>
              <p:nvPr/>
            </p:nvSpPr>
            <p:spPr bwMode="auto">
              <a:xfrm flipH="1">
                <a:off x="4010" y="2940"/>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56" name="Rectangle 83"/>
              <p:cNvSpPr>
                <a:spLocks noChangeArrowheads="1"/>
              </p:cNvSpPr>
              <p:nvPr/>
            </p:nvSpPr>
            <p:spPr bwMode="auto">
              <a:xfrm>
                <a:off x="285" y="2892"/>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857" name="Rectangle 84"/>
              <p:cNvSpPr>
                <a:spLocks noChangeArrowheads="1"/>
              </p:cNvSpPr>
              <p:nvPr/>
            </p:nvSpPr>
            <p:spPr bwMode="auto">
              <a:xfrm>
                <a:off x="437" y="2860"/>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-5</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858" name="Line 85"/>
              <p:cNvSpPr>
                <a:spLocks noChangeShapeType="1"/>
              </p:cNvSpPr>
              <p:nvPr/>
            </p:nvSpPr>
            <p:spPr bwMode="auto">
              <a:xfrm>
                <a:off x="567" y="282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59" name="Line 86"/>
              <p:cNvSpPr>
                <a:spLocks noChangeShapeType="1"/>
              </p:cNvSpPr>
              <p:nvPr/>
            </p:nvSpPr>
            <p:spPr bwMode="auto">
              <a:xfrm flipH="1">
                <a:off x="4026" y="282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60" name="Line 87"/>
              <p:cNvSpPr>
                <a:spLocks noChangeShapeType="1"/>
              </p:cNvSpPr>
              <p:nvPr/>
            </p:nvSpPr>
            <p:spPr bwMode="auto">
              <a:xfrm>
                <a:off x="567" y="274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61" name="Line 88"/>
              <p:cNvSpPr>
                <a:spLocks noChangeShapeType="1"/>
              </p:cNvSpPr>
              <p:nvPr/>
            </p:nvSpPr>
            <p:spPr bwMode="auto">
              <a:xfrm flipH="1">
                <a:off x="4026" y="274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62" name="Line 89"/>
              <p:cNvSpPr>
                <a:spLocks noChangeShapeType="1"/>
              </p:cNvSpPr>
              <p:nvPr/>
            </p:nvSpPr>
            <p:spPr bwMode="auto">
              <a:xfrm>
                <a:off x="567" y="270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63" name="Line 90"/>
              <p:cNvSpPr>
                <a:spLocks noChangeShapeType="1"/>
              </p:cNvSpPr>
              <p:nvPr/>
            </p:nvSpPr>
            <p:spPr bwMode="auto">
              <a:xfrm flipH="1">
                <a:off x="4026" y="270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64" name="Line 91"/>
              <p:cNvSpPr>
                <a:spLocks noChangeShapeType="1"/>
              </p:cNvSpPr>
              <p:nvPr/>
            </p:nvSpPr>
            <p:spPr bwMode="auto">
              <a:xfrm>
                <a:off x="567" y="266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65" name="Line 92"/>
              <p:cNvSpPr>
                <a:spLocks noChangeShapeType="1"/>
              </p:cNvSpPr>
              <p:nvPr/>
            </p:nvSpPr>
            <p:spPr bwMode="auto">
              <a:xfrm flipH="1">
                <a:off x="4026" y="266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66" name="Line 93"/>
              <p:cNvSpPr>
                <a:spLocks noChangeShapeType="1"/>
              </p:cNvSpPr>
              <p:nvPr/>
            </p:nvSpPr>
            <p:spPr bwMode="auto">
              <a:xfrm>
                <a:off x="567" y="263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67" name="Line 94"/>
              <p:cNvSpPr>
                <a:spLocks noChangeShapeType="1"/>
              </p:cNvSpPr>
              <p:nvPr/>
            </p:nvSpPr>
            <p:spPr bwMode="auto">
              <a:xfrm flipH="1">
                <a:off x="4026" y="263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68" name="Line 95"/>
              <p:cNvSpPr>
                <a:spLocks noChangeShapeType="1"/>
              </p:cNvSpPr>
              <p:nvPr/>
            </p:nvSpPr>
            <p:spPr bwMode="auto">
              <a:xfrm>
                <a:off x="567" y="260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69" name="Line 96"/>
              <p:cNvSpPr>
                <a:spLocks noChangeShapeType="1"/>
              </p:cNvSpPr>
              <p:nvPr/>
            </p:nvSpPr>
            <p:spPr bwMode="auto">
              <a:xfrm flipH="1">
                <a:off x="4026" y="260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70" name="Line 97"/>
              <p:cNvSpPr>
                <a:spLocks noChangeShapeType="1"/>
              </p:cNvSpPr>
              <p:nvPr/>
            </p:nvSpPr>
            <p:spPr bwMode="auto">
              <a:xfrm>
                <a:off x="567" y="258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71" name="Line 98"/>
              <p:cNvSpPr>
                <a:spLocks noChangeShapeType="1"/>
              </p:cNvSpPr>
              <p:nvPr/>
            </p:nvSpPr>
            <p:spPr bwMode="auto">
              <a:xfrm flipH="1">
                <a:off x="4026" y="258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72" name="Line 99"/>
              <p:cNvSpPr>
                <a:spLocks noChangeShapeType="1"/>
              </p:cNvSpPr>
              <p:nvPr/>
            </p:nvSpPr>
            <p:spPr bwMode="auto">
              <a:xfrm>
                <a:off x="567" y="256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73" name="Line 100"/>
              <p:cNvSpPr>
                <a:spLocks noChangeShapeType="1"/>
              </p:cNvSpPr>
              <p:nvPr/>
            </p:nvSpPr>
            <p:spPr bwMode="auto">
              <a:xfrm flipH="1">
                <a:off x="4026" y="256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92" name="Line 101"/>
              <p:cNvSpPr>
                <a:spLocks noChangeShapeType="1"/>
              </p:cNvSpPr>
              <p:nvPr/>
            </p:nvSpPr>
            <p:spPr bwMode="auto">
              <a:xfrm>
                <a:off x="567" y="254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93" name="Line 102"/>
              <p:cNvSpPr>
                <a:spLocks noChangeShapeType="1"/>
              </p:cNvSpPr>
              <p:nvPr/>
            </p:nvSpPr>
            <p:spPr bwMode="auto">
              <a:xfrm flipH="1">
                <a:off x="4026" y="254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95" name="Line 103"/>
              <p:cNvSpPr>
                <a:spLocks noChangeShapeType="1"/>
              </p:cNvSpPr>
              <p:nvPr/>
            </p:nvSpPr>
            <p:spPr bwMode="auto">
              <a:xfrm>
                <a:off x="567" y="2548"/>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96" name="Line 104"/>
              <p:cNvSpPr>
                <a:spLocks noChangeShapeType="1"/>
              </p:cNvSpPr>
              <p:nvPr/>
            </p:nvSpPr>
            <p:spPr bwMode="auto">
              <a:xfrm flipH="1">
                <a:off x="4010" y="2548"/>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97" name="Rectangle 105"/>
              <p:cNvSpPr>
                <a:spLocks noChangeArrowheads="1"/>
              </p:cNvSpPr>
              <p:nvPr/>
            </p:nvSpPr>
            <p:spPr bwMode="auto">
              <a:xfrm>
                <a:off x="285" y="2500"/>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798" name="Rectangle 106"/>
              <p:cNvSpPr>
                <a:spLocks noChangeArrowheads="1"/>
              </p:cNvSpPr>
              <p:nvPr/>
            </p:nvSpPr>
            <p:spPr bwMode="auto">
              <a:xfrm>
                <a:off x="437" y="2468"/>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-4</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799" name="Line 107"/>
              <p:cNvSpPr>
                <a:spLocks noChangeShapeType="1"/>
              </p:cNvSpPr>
              <p:nvPr/>
            </p:nvSpPr>
            <p:spPr bwMode="auto">
              <a:xfrm>
                <a:off x="567" y="242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0" name="Line 108"/>
              <p:cNvSpPr>
                <a:spLocks noChangeShapeType="1"/>
              </p:cNvSpPr>
              <p:nvPr/>
            </p:nvSpPr>
            <p:spPr bwMode="auto">
              <a:xfrm flipH="1">
                <a:off x="4026" y="242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1" name="Line 109"/>
              <p:cNvSpPr>
                <a:spLocks noChangeShapeType="1"/>
              </p:cNvSpPr>
              <p:nvPr/>
            </p:nvSpPr>
            <p:spPr bwMode="auto">
              <a:xfrm>
                <a:off x="567" y="236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2" name="Line 110"/>
              <p:cNvSpPr>
                <a:spLocks noChangeShapeType="1"/>
              </p:cNvSpPr>
              <p:nvPr/>
            </p:nvSpPr>
            <p:spPr bwMode="auto">
              <a:xfrm flipH="1">
                <a:off x="4026" y="236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3" name="Line 111"/>
              <p:cNvSpPr>
                <a:spLocks noChangeShapeType="1"/>
              </p:cNvSpPr>
              <p:nvPr/>
            </p:nvSpPr>
            <p:spPr bwMode="auto">
              <a:xfrm>
                <a:off x="567" y="231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4" name="Line 112"/>
              <p:cNvSpPr>
                <a:spLocks noChangeShapeType="1"/>
              </p:cNvSpPr>
              <p:nvPr/>
            </p:nvSpPr>
            <p:spPr bwMode="auto">
              <a:xfrm flipH="1">
                <a:off x="4026" y="231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5" name="Line 113"/>
              <p:cNvSpPr>
                <a:spLocks noChangeShapeType="1"/>
              </p:cNvSpPr>
              <p:nvPr/>
            </p:nvSpPr>
            <p:spPr bwMode="auto">
              <a:xfrm>
                <a:off x="567" y="227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6" name="Line 114"/>
              <p:cNvSpPr>
                <a:spLocks noChangeShapeType="1"/>
              </p:cNvSpPr>
              <p:nvPr/>
            </p:nvSpPr>
            <p:spPr bwMode="auto">
              <a:xfrm flipH="1">
                <a:off x="4026" y="227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7" name="Line 115"/>
              <p:cNvSpPr>
                <a:spLocks noChangeShapeType="1"/>
              </p:cNvSpPr>
              <p:nvPr/>
            </p:nvSpPr>
            <p:spPr bwMode="auto">
              <a:xfrm>
                <a:off x="567" y="224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8" name="Line 116"/>
              <p:cNvSpPr>
                <a:spLocks noChangeShapeType="1"/>
              </p:cNvSpPr>
              <p:nvPr/>
            </p:nvSpPr>
            <p:spPr bwMode="auto">
              <a:xfrm flipH="1">
                <a:off x="4026" y="224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9" name="Line 117"/>
              <p:cNvSpPr>
                <a:spLocks noChangeShapeType="1"/>
              </p:cNvSpPr>
              <p:nvPr/>
            </p:nvSpPr>
            <p:spPr bwMode="auto">
              <a:xfrm>
                <a:off x="567" y="2219"/>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0" name="Line 118"/>
              <p:cNvSpPr>
                <a:spLocks noChangeShapeType="1"/>
              </p:cNvSpPr>
              <p:nvPr/>
            </p:nvSpPr>
            <p:spPr bwMode="auto">
              <a:xfrm flipH="1">
                <a:off x="4026" y="2219"/>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1" name="Line 119"/>
              <p:cNvSpPr>
                <a:spLocks noChangeShapeType="1"/>
              </p:cNvSpPr>
              <p:nvPr/>
            </p:nvSpPr>
            <p:spPr bwMode="auto">
              <a:xfrm>
                <a:off x="567" y="219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2" name="Line 120"/>
              <p:cNvSpPr>
                <a:spLocks noChangeShapeType="1"/>
              </p:cNvSpPr>
              <p:nvPr/>
            </p:nvSpPr>
            <p:spPr bwMode="auto">
              <a:xfrm flipH="1">
                <a:off x="4026" y="219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3" name="Line 121"/>
              <p:cNvSpPr>
                <a:spLocks noChangeShapeType="1"/>
              </p:cNvSpPr>
              <p:nvPr/>
            </p:nvSpPr>
            <p:spPr bwMode="auto">
              <a:xfrm>
                <a:off x="567" y="217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4" name="Line 122"/>
              <p:cNvSpPr>
                <a:spLocks noChangeShapeType="1"/>
              </p:cNvSpPr>
              <p:nvPr/>
            </p:nvSpPr>
            <p:spPr bwMode="auto">
              <a:xfrm flipH="1">
                <a:off x="4026" y="217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5" name="Line 123"/>
              <p:cNvSpPr>
                <a:spLocks noChangeShapeType="1"/>
              </p:cNvSpPr>
              <p:nvPr/>
            </p:nvSpPr>
            <p:spPr bwMode="auto">
              <a:xfrm>
                <a:off x="567" y="215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6" name="Line 124"/>
              <p:cNvSpPr>
                <a:spLocks noChangeShapeType="1"/>
              </p:cNvSpPr>
              <p:nvPr/>
            </p:nvSpPr>
            <p:spPr bwMode="auto">
              <a:xfrm flipH="1">
                <a:off x="4026" y="215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7" name="Line 125"/>
              <p:cNvSpPr>
                <a:spLocks noChangeShapeType="1"/>
              </p:cNvSpPr>
              <p:nvPr/>
            </p:nvSpPr>
            <p:spPr bwMode="auto">
              <a:xfrm>
                <a:off x="567" y="2155"/>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8" name="Line 126"/>
              <p:cNvSpPr>
                <a:spLocks noChangeShapeType="1"/>
              </p:cNvSpPr>
              <p:nvPr/>
            </p:nvSpPr>
            <p:spPr bwMode="auto">
              <a:xfrm flipH="1">
                <a:off x="4010" y="2155"/>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9" name="Rectangle 127"/>
              <p:cNvSpPr>
                <a:spLocks noChangeArrowheads="1"/>
              </p:cNvSpPr>
              <p:nvPr/>
            </p:nvSpPr>
            <p:spPr bwMode="auto">
              <a:xfrm>
                <a:off x="285" y="2107"/>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820" name="Rectangle 128"/>
              <p:cNvSpPr>
                <a:spLocks noChangeArrowheads="1"/>
              </p:cNvSpPr>
              <p:nvPr/>
            </p:nvSpPr>
            <p:spPr bwMode="auto">
              <a:xfrm>
                <a:off x="437" y="2075"/>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-3</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821" name="Line 129"/>
              <p:cNvSpPr>
                <a:spLocks noChangeShapeType="1"/>
              </p:cNvSpPr>
              <p:nvPr/>
            </p:nvSpPr>
            <p:spPr bwMode="auto">
              <a:xfrm>
                <a:off x="567" y="203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22" name="Line 130"/>
              <p:cNvSpPr>
                <a:spLocks noChangeShapeType="1"/>
              </p:cNvSpPr>
              <p:nvPr/>
            </p:nvSpPr>
            <p:spPr bwMode="auto">
              <a:xfrm flipH="1">
                <a:off x="4026" y="203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23" name="Line 131"/>
              <p:cNvSpPr>
                <a:spLocks noChangeShapeType="1"/>
              </p:cNvSpPr>
              <p:nvPr/>
            </p:nvSpPr>
            <p:spPr bwMode="auto">
              <a:xfrm>
                <a:off x="567" y="197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72" name="Line 132"/>
              <p:cNvSpPr>
                <a:spLocks noChangeShapeType="1"/>
              </p:cNvSpPr>
              <p:nvPr/>
            </p:nvSpPr>
            <p:spPr bwMode="auto">
              <a:xfrm flipH="1">
                <a:off x="4026" y="197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73" name="Line 133"/>
              <p:cNvSpPr>
                <a:spLocks noChangeShapeType="1"/>
              </p:cNvSpPr>
              <p:nvPr/>
            </p:nvSpPr>
            <p:spPr bwMode="auto">
              <a:xfrm>
                <a:off x="567" y="192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74" name="Line 134"/>
              <p:cNvSpPr>
                <a:spLocks noChangeShapeType="1"/>
              </p:cNvSpPr>
              <p:nvPr/>
            </p:nvSpPr>
            <p:spPr bwMode="auto">
              <a:xfrm flipH="1">
                <a:off x="4026" y="192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75" name="Line 135"/>
              <p:cNvSpPr>
                <a:spLocks noChangeShapeType="1"/>
              </p:cNvSpPr>
              <p:nvPr/>
            </p:nvSpPr>
            <p:spPr bwMode="auto">
              <a:xfrm>
                <a:off x="567" y="188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76" name="Line 136"/>
              <p:cNvSpPr>
                <a:spLocks noChangeShapeType="1"/>
              </p:cNvSpPr>
              <p:nvPr/>
            </p:nvSpPr>
            <p:spPr bwMode="auto">
              <a:xfrm flipH="1">
                <a:off x="4026" y="188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77" name="Line 137"/>
              <p:cNvSpPr>
                <a:spLocks noChangeShapeType="1"/>
              </p:cNvSpPr>
              <p:nvPr/>
            </p:nvSpPr>
            <p:spPr bwMode="auto">
              <a:xfrm>
                <a:off x="567" y="185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78" name="Line 138"/>
              <p:cNvSpPr>
                <a:spLocks noChangeShapeType="1"/>
              </p:cNvSpPr>
              <p:nvPr/>
            </p:nvSpPr>
            <p:spPr bwMode="auto">
              <a:xfrm flipH="1">
                <a:off x="4026" y="185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79" name="Line 139"/>
              <p:cNvSpPr>
                <a:spLocks noChangeShapeType="1"/>
              </p:cNvSpPr>
              <p:nvPr/>
            </p:nvSpPr>
            <p:spPr bwMode="auto">
              <a:xfrm>
                <a:off x="567" y="1827"/>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80" name="Line 140"/>
              <p:cNvSpPr>
                <a:spLocks noChangeShapeType="1"/>
              </p:cNvSpPr>
              <p:nvPr/>
            </p:nvSpPr>
            <p:spPr bwMode="auto">
              <a:xfrm flipH="1">
                <a:off x="4026" y="1827"/>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81" name="Line 141"/>
              <p:cNvSpPr>
                <a:spLocks noChangeShapeType="1"/>
              </p:cNvSpPr>
              <p:nvPr/>
            </p:nvSpPr>
            <p:spPr bwMode="auto">
              <a:xfrm>
                <a:off x="567" y="180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82" name="Line 142"/>
              <p:cNvSpPr>
                <a:spLocks noChangeShapeType="1"/>
              </p:cNvSpPr>
              <p:nvPr/>
            </p:nvSpPr>
            <p:spPr bwMode="auto">
              <a:xfrm flipH="1">
                <a:off x="4026" y="180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83" name="Line 143"/>
              <p:cNvSpPr>
                <a:spLocks noChangeShapeType="1"/>
              </p:cNvSpPr>
              <p:nvPr/>
            </p:nvSpPr>
            <p:spPr bwMode="auto">
              <a:xfrm>
                <a:off x="567" y="1779"/>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84" name="Line 144"/>
              <p:cNvSpPr>
                <a:spLocks noChangeShapeType="1"/>
              </p:cNvSpPr>
              <p:nvPr/>
            </p:nvSpPr>
            <p:spPr bwMode="auto">
              <a:xfrm flipH="1">
                <a:off x="4026" y="1779"/>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85" name="Line 145"/>
              <p:cNvSpPr>
                <a:spLocks noChangeShapeType="1"/>
              </p:cNvSpPr>
              <p:nvPr/>
            </p:nvSpPr>
            <p:spPr bwMode="auto">
              <a:xfrm>
                <a:off x="567" y="176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86" name="Line 146"/>
              <p:cNvSpPr>
                <a:spLocks noChangeShapeType="1"/>
              </p:cNvSpPr>
              <p:nvPr/>
            </p:nvSpPr>
            <p:spPr bwMode="auto">
              <a:xfrm flipH="1">
                <a:off x="4026" y="176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87" name="Line 147"/>
              <p:cNvSpPr>
                <a:spLocks noChangeShapeType="1"/>
              </p:cNvSpPr>
              <p:nvPr/>
            </p:nvSpPr>
            <p:spPr bwMode="auto">
              <a:xfrm>
                <a:off x="567" y="1763"/>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88" name="Line 148"/>
              <p:cNvSpPr>
                <a:spLocks noChangeShapeType="1"/>
              </p:cNvSpPr>
              <p:nvPr/>
            </p:nvSpPr>
            <p:spPr bwMode="auto">
              <a:xfrm flipH="1">
                <a:off x="4010" y="1763"/>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89" name="Rectangle 149"/>
              <p:cNvSpPr>
                <a:spLocks noChangeArrowheads="1"/>
              </p:cNvSpPr>
              <p:nvPr/>
            </p:nvSpPr>
            <p:spPr bwMode="auto">
              <a:xfrm>
                <a:off x="285" y="1715"/>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5090" name="Rectangle 150"/>
              <p:cNvSpPr>
                <a:spLocks noChangeArrowheads="1"/>
              </p:cNvSpPr>
              <p:nvPr/>
            </p:nvSpPr>
            <p:spPr bwMode="auto">
              <a:xfrm>
                <a:off x="437" y="1683"/>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-2</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5091" name="Line 151"/>
              <p:cNvSpPr>
                <a:spLocks noChangeShapeType="1"/>
              </p:cNvSpPr>
              <p:nvPr/>
            </p:nvSpPr>
            <p:spPr bwMode="auto">
              <a:xfrm>
                <a:off x="567" y="165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92" name="Line 152"/>
              <p:cNvSpPr>
                <a:spLocks noChangeShapeType="1"/>
              </p:cNvSpPr>
              <p:nvPr/>
            </p:nvSpPr>
            <p:spPr bwMode="auto">
              <a:xfrm flipH="1">
                <a:off x="4026" y="165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93" name="Line 153"/>
              <p:cNvSpPr>
                <a:spLocks noChangeShapeType="1"/>
              </p:cNvSpPr>
              <p:nvPr/>
            </p:nvSpPr>
            <p:spPr bwMode="auto">
              <a:xfrm>
                <a:off x="567" y="1579"/>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94" name="Line 154"/>
              <p:cNvSpPr>
                <a:spLocks noChangeShapeType="1"/>
              </p:cNvSpPr>
              <p:nvPr/>
            </p:nvSpPr>
            <p:spPr bwMode="auto">
              <a:xfrm flipH="1">
                <a:off x="4026" y="1579"/>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95" name="Line 155"/>
              <p:cNvSpPr>
                <a:spLocks noChangeShapeType="1"/>
              </p:cNvSpPr>
              <p:nvPr/>
            </p:nvSpPr>
            <p:spPr bwMode="auto">
              <a:xfrm>
                <a:off x="567" y="153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96" name="Line 156"/>
              <p:cNvSpPr>
                <a:spLocks noChangeShapeType="1"/>
              </p:cNvSpPr>
              <p:nvPr/>
            </p:nvSpPr>
            <p:spPr bwMode="auto">
              <a:xfrm flipH="1">
                <a:off x="4026" y="153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97" name="Line 157"/>
              <p:cNvSpPr>
                <a:spLocks noChangeShapeType="1"/>
              </p:cNvSpPr>
              <p:nvPr/>
            </p:nvSpPr>
            <p:spPr bwMode="auto">
              <a:xfrm>
                <a:off x="567" y="149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98" name="Line 158"/>
              <p:cNvSpPr>
                <a:spLocks noChangeShapeType="1"/>
              </p:cNvSpPr>
              <p:nvPr/>
            </p:nvSpPr>
            <p:spPr bwMode="auto">
              <a:xfrm flipH="1">
                <a:off x="4026" y="149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99" name="Line 159"/>
              <p:cNvSpPr>
                <a:spLocks noChangeShapeType="1"/>
              </p:cNvSpPr>
              <p:nvPr/>
            </p:nvSpPr>
            <p:spPr bwMode="auto">
              <a:xfrm>
                <a:off x="567" y="1459"/>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00" name="Line 160"/>
              <p:cNvSpPr>
                <a:spLocks noChangeShapeType="1"/>
              </p:cNvSpPr>
              <p:nvPr/>
            </p:nvSpPr>
            <p:spPr bwMode="auto">
              <a:xfrm flipH="1">
                <a:off x="4026" y="1459"/>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01" name="Line 161"/>
              <p:cNvSpPr>
                <a:spLocks noChangeShapeType="1"/>
              </p:cNvSpPr>
              <p:nvPr/>
            </p:nvSpPr>
            <p:spPr bwMode="auto">
              <a:xfrm>
                <a:off x="567" y="143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02" name="Line 162"/>
              <p:cNvSpPr>
                <a:spLocks noChangeShapeType="1"/>
              </p:cNvSpPr>
              <p:nvPr/>
            </p:nvSpPr>
            <p:spPr bwMode="auto">
              <a:xfrm flipH="1">
                <a:off x="4026" y="143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03" name="Line 163"/>
              <p:cNvSpPr>
                <a:spLocks noChangeShapeType="1"/>
              </p:cNvSpPr>
              <p:nvPr/>
            </p:nvSpPr>
            <p:spPr bwMode="auto">
              <a:xfrm>
                <a:off x="567" y="141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04" name="Line 164"/>
              <p:cNvSpPr>
                <a:spLocks noChangeShapeType="1"/>
              </p:cNvSpPr>
              <p:nvPr/>
            </p:nvSpPr>
            <p:spPr bwMode="auto">
              <a:xfrm flipH="1">
                <a:off x="4026" y="141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05" name="Line 165"/>
              <p:cNvSpPr>
                <a:spLocks noChangeShapeType="1"/>
              </p:cNvSpPr>
              <p:nvPr/>
            </p:nvSpPr>
            <p:spPr bwMode="auto">
              <a:xfrm>
                <a:off x="567" y="139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06" name="Line 166"/>
              <p:cNvSpPr>
                <a:spLocks noChangeShapeType="1"/>
              </p:cNvSpPr>
              <p:nvPr/>
            </p:nvSpPr>
            <p:spPr bwMode="auto">
              <a:xfrm flipH="1">
                <a:off x="4026" y="139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07" name="Line 167"/>
              <p:cNvSpPr>
                <a:spLocks noChangeShapeType="1"/>
              </p:cNvSpPr>
              <p:nvPr/>
            </p:nvSpPr>
            <p:spPr bwMode="auto">
              <a:xfrm>
                <a:off x="567" y="137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08" name="Line 168"/>
              <p:cNvSpPr>
                <a:spLocks noChangeShapeType="1"/>
              </p:cNvSpPr>
              <p:nvPr/>
            </p:nvSpPr>
            <p:spPr bwMode="auto">
              <a:xfrm flipH="1">
                <a:off x="4026" y="137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09" name="Line 169"/>
              <p:cNvSpPr>
                <a:spLocks noChangeShapeType="1"/>
              </p:cNvSpPr>
              <p:nvPr/>
            </p:nvSpPr>
            <p:spPr bwMode="auto">
              <a:xfrm>
                <a:off x="567" y="1371"/>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10" name="Line 170"/>
              <p:cNvSpPr>
                <a:spLocks noChangeShapeType="1"/>
              </p:cNvSpPr>
              <p:nvPr/>
            </p:nvSpPr>
            <p:spPr bwMode="auto">
              <a:xfrm flipH="1">
                <a:off x="4010" y="1371"/>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11" name="Rectangle 171"/>
              <p:cNvSpPr>
                <a:spLocks noChangeArrowheads="1"/>
              </p:cNvSpPr>
              <p:nvPr/>
            </p:nvSpPr>
            <p:spPr bwMode="auto">
              <a:xfrm>
                <a:off x="285" y="1323"/>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5112" name="Rectangle 172"/>
              <p:cNvSpPr>
                <a:spLocks noChangeArrowheads="1"/>
              </p:cNvSpPr>
              <p:nvPr/>
            </p:nvSpPr>
            <p:spPr bwMode="auto">
              <a:xfrm>
                <a:off x="437" y="1291"/>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5113" name="Line 173"/>
              <p:cNvSpPr>
                <a:spLocks noChangeShapeType="1"/>
              </p:cNvSpPr>
              <p:nvPr/>
            </p:nvSpPr>
            <p:spPr bwMode="auto">
              <a:xfrm>
                <a:off x="567" y="125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14" name="Line 174"/>
              <p:cNvSpPr>
                <a:spLocks noChangeShapeType="1"/>
              </p:cNvSpPr>
              <p:nvPr/>
            </p:nvSpPr>
            <p:spPr bwMode="auto">
              <a:xfrm flipH="1">
                <a:off x="4026" y="125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15" name="Line 175"/>
              <p:cNvSpPr>
                <a:spLocks noChangeShapeType="1"/>
              </p:cNvSpPr>
              <p:nvPr/>
            </p:nvSpPr>
            <p:spPr bwMode="auto">
              <a:xfrm>
                <a:off x="567" y="118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16" name="Line 176"/>
              <p:cNvSpPr>
                <a:spLocks noChangeShapeType="1"/>
              </p:cNvSpPr>
              <p:nvPr/>
            </p:nvSpPr>
            <p:spPr bwMode="auto">
              <a:xfrm flipH="1">
                <a:off x="4026" y="118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17" name="Line 177"/>
              <p:cNvSpPr>
                <a:spLocks noChangeShapeType="1"/>
              </p:cNvSpPr>
              <p:nvPr/>
            </p:nvSpPr>
            <p:spPr bwMode="auto">
              <a:xfrm>
                <a:off x="567" y="113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18" name="Line 178"/>
              <p:cNvSpPr>
                <a:spLocks noChangeShapeType="1"/>
              </p:cNvSpPr>
              <p:nvPr/>
            </p:nvSpPr>
            <p:spPr bwMode="auto">
              <a:xfrm flipH="1">
                <a:off x="4026" y="113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19" name="Line 179"/>
              <p:cNvSpPr>
                <a:spLocks noChangeShapeType="1"/>
              </p:cNvSpPr>
              <p:nvPr/>
            </p:nvSpPr>
            <p:spPr bwMode="auto">
              <a:xfrm>
                <a:off x="567" y="109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20" name="Line 180"/>
              <p:cNvSpPr>
                <a:spLocks noChangeShapeType="1"/>
              </p:cNvSpPr>
              <p:nvPr/>
            </p:nvSpPr>
            <p:spPr bwMode="auto">
              <a:xfrm flipH="1">
                <a:off x="4026" y="109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21" name="Line 181"/>
              <p:cNvSpPr>
                <a:spLocks noChangeShapeType="1"/>
              </p:cNvSpPr>
              <p:nvPr/>
            </p:nvSpPr>
            <p:spPr bwMode="auto">
              <a:xfrm>
                <a:off x="567" y="106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22" name="Line 182"/>
              <p:cNvSpPr>
                <a:spLocks noChangeShapeType="1"/>
              </p:cNvSpPr>
              <p:nvPr/>
            </p:nvSpPr>
            <p:spPr bwMode="auto">
              <a:xfrm flipH="1">
                <a:off x="4026" y="106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23" name="Line 183"/>
              <p:cNvSpPr>
                <a:spLocks noChangeShapeType="1"/>
              </p:cNvSpPr>
              <p:nvPr/>
            </p:nvSpPr>
            <p:spPr bwMode="auto">
              <a:xfrm>
                <a:off x="567" y="104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24" name="Line 184"/>
              <p:cNvSpPr>
                <a:spLocks noChangeShapeType="1"/>
              </p:cNvSpPr>
              <p:nvPr/>
            </p:nvSpPr>
            <p:spPr bwMode="auto">
              <a:xfrm flipH="1">
                <a:off x="4026" y="104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25" name="Line 185"/>
              <p:cNvSpPr>
                <a:spLocks noChangeShapeType="1"/>
              </p:cNvSpPr>
              <p:nvPr/>
            </p:nvSpPr>
            <p:spPr bwMode="auto">
              <a:xfrm>
                <a:off x="567" y="101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26" name="Line 186"/>
              <p:cNvSpPr>
                <a:spLocks noChangeShapeType="1"/>
              </p:cNvSpPr>
              <p:nvPr/>
            </p:nvSpPr>
            <p:spPr bwMode="auto">
              <a:xfrm flipH="1">
                <a:off x="4026" y="101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27" name="Line 187"/>
              <p:cNvSpPr>
                <a:spLocks noChangeShapeType="1"/>
              </p:cNvSpPr>
              <p:nvPr/>
            </p:nvSpPr>
            <p:spPr bwMode="auto">
              <a:xfrm>
                <a:off x="567" y="100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28" name="Line 188"/>
              <p:cNvSpPr>
                <a:spLocks noChangeShapeType="1"/>
              </p:cNvSpPr>
              <p:nvPr/>
            </p:nvSpPr>
            <p:spPr bwMode="auto">
              <a:xfrm flipH="1">
                <a:off x="4026" y="100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29" name="Line 189"/>
              <p:cNvSpPr>
                <a:spLocks noChangeShapeType="1"/>
              </p:cNvSpPr>
              <p:nvPr/>
            </p:nvSpPr>
            <p:spPr bwMode="auto">
              <a:xfrm>
                <a:off x="567" y="98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30" name="Line 190"/>
              <p:cNvSpPr>
                <a:spLocks noChangeShapeType="1"/>
              </p:cNvSpPr>
              <p:nvPr/>
            </p:nvSpPr>
            <p:spPr bwMode="auto">
              <a:xfrm flipH="1">
                <a:off x="4026" y="98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31" name="Line 191"/>
              <p:cNvSpPr>
                <a:spLocks noChangeShapeType="1"/>
              </p:cNvSpPr>
              <p:nvPr/>
            </p:nvSpPr>
            <p:spPr bwMode="auto">
              <a:xfrm>
                <a:off x="567" y="986"/>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32" name="Line 192"/>
              <p:cNvSpPr>
                <a:spLocks noChangeShapeType="1"/>
              </p:cNvSpPr>
              <p:nvPr/>
            </p:nvSpPr>
            <p:spPr bwMode="auto">
              <a:xfrm flipH="1">
                <a:off x="4010" y="986"/>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33" name="Rectangle 193"/>
              <p:cNvSpPr>
                <a:spLocks noChangeArrowheads="1"/>
              </p:cNvSpPr>
              <p:nvPr/>
            </p:nvSpPr>
            <p:spPr bwMode="auto">
              <a:xfrm>
                <a:off x="285" y="938"/>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5134" name="Rectangle 194"/>
              <p:cNvSpPr>
                <a:spLocks noChangeArrowheads="1"/>
              </p:cNvSpPr>
              <p:nvPr/>
            </p:nvSpPr>
            <p:spPr bwMode="auto">
              <a:xfrm>
                <a:off x="465" y="906"/>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rgbClr val="000000"/>
                    </a:solidFill>
                    <a:effectLst/>
                    <a:latin typeface="MS UI Gothic" pitchFamily="50" charset="-128"/>
                    <a:ea typeface="MS UI Gothic" pitchFamily="50" charset="-128"/>
                    <a:cs typeface="ＭＳ Ｐゴシック" pitchFamily="50" charset="-128"/>
                  </a:rPr>
                  <a:t>0</a:t>
                </a:r>
                <a:endParaRPr kumimoji="1" lang="ja-JP" alt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5135" name="Line 195"/>
              <p:cNvSpPr>
                <a:spLocks noChangeShapeType="1"/>
              </p:cNvSpPr>
              <p:nvPr/>
            </p:nvSpPr>
            <p:spPr bwMode="auto">
              <a:xfrm>
                <a:off x="567" y="986"/>
                <a:ext cx="348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36" name="Line 196"/>
              <p:cNvSpPr>
                <a:spLocks noChangeShapeType="1"/>
              </p:cNvSpPr>
              <p:nvPr/>
            </p:nvSpPr>
            <p:spPr bwMode="auto">
              <a:xfrm>
                <a:off x="567" y="3725"/>
                <a:ext cx="348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37" name="Line 197"/>
              <p:cNvSpPr>
                <a:spLocks noChangeShapeType="1"/>
              </p:cNvSpPr>
              <p:nvPr/>
            </p:nvSpPr>
            <p:spPr bwMode="auto">
              <a:xfrm flipV="1">
                <a:off x="4050" y="986"/>
                <a:ext cx="0" cy="27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38" name="Line 198"/>
              <p:cNvSpPr>
                <a:spLocks noChangeShapeType="1"/>
              </p:cNvSpPr>
              <p:nvPr/>
            </p:nvSpPr>
            <p:spPr bwMode="auto">
              <a:xfrm flipV="1">
                <a:off x="567" y="986"/>
                <a:ext cx="0" cy="27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39" name="Freeform 199"/>
              <p:cNvSpPr>
                <a:spLocks/>
              </p:cNvSpPr>
              <p:nvPr/>
            </p:nvSpPr>
            <p:spPr bwMode="auto">
              <a:xfrm>
                <a:off x="1192" y="986"/>
                <a:ext cx="1016" cy="0"/>
              </a:xfrm>
              <a:custGeom>
                <a:avLst/>
                <a:gdLst>
                  <a:gd name="T0" fmla="*/ 16 w 1016"/>
                  <a:gd name="T1" fmla="*/ 40 w 1016"/>
                  <a:gd name="T2" fmla="*/ 64 w 1016"/>
                  <a:gd name="T3" fmla="*/ 88 w 1016"/>
                  <a:gd name="T4" fmla="*/ 112 w 1016"/>
                  <a:gd name="T5" fmla="*/ 136 w 1016"/>
                  <a:gd name="T6" fmla="*/ 160 w 1016"/>
                  <a:gd name="T7" fmla="*/ 184 w 1016"/>
                  <a:gd name="T8" fmla="*/ 208 w 1016"/>
                  <a:gd name="T9" fmla="*/ 232 w 1016"/>
                  <a:gd name="T10" fmla="*/ 256 w 1016"/>
                  <a:gd name="T11" fmla="*/ 280 w 1016"/>
                  <a:gd name="T12" fmla="*/ 304 w 1016"/>
                  <a:gd name="T13" fmla="*/ 328 w 1016"/>
                  <a:gd name="T14" fmla="*/ 352 w 1016"/>
                  <a:gd name="T15" fmla="*/ 376 w 1016"/>
                  <a:gd name="T16" fmla="*/ 400 w 1016"/>
                  <a:gd name="T17" fmla="*/ 424 w 1016"/>
                  <a:gd name="T18" fmla="*/ 448 w 1016"/>
                  <a:gd name="T19" fmla="*/ 472 w 1016"/>
                  <a:gd name="T20" fmla="*/ 496 w 1016"/>
                  <a:gd name="T21" fmla="*/ 520 w 1016"/>
                  <a:gd name="T22" fmla="*/ 544 w 1016"/>
                  <a:gd name="T23" fmla="*/ 568 w 1016"/>
                  <a:gd name="T24" fmla="*/ 592 w 1016"/>
                  <a:gd name="T25" fmla="*/ 616 w 1016"/>
                  <a:gd name="T26" fmla="*/ 640 w 1016"/>
                  <a:gd name="T27" fmla="*/ 664 w 1016"/>
                  <a:gd name="T28" fmla="*/ 688 w 1016"/>
                  <a:gd name="T29" fmla="*/ 712 w 1016"/>
                  <a:gd name="T30" fmla="*/ 736 w 1016"/>
                  <a:gd name="T31" fmla="*/ 760 w 1016"/>
                  <a:gd name="T32" fmla="*/ 784 w 1016"/>
                  <a:gd name="T33" fmla="*/ 808 w 1016"/>
                  <a:gd name="T34" fmla="*/ 832 w 1016"/>
                  <a:gd name="T35" fmla="*/ 856 w 1016"/>
                  <a:gd name="T36" fmla="*/ 880 w 1016"/>
                  <a:gd name="T37" fmla="*/ 904 w 1016"/>
                  <a:gd name="T38" fmla="*/ 928 w 1016"/>
                  <a:gd name="T39" fmla="*/ 952 w 1016"/>
                  <a:gd name="T40" fmla="*/ 976 w 1016"/>
                  <a:gd name="T41" fmla="*/ 1000 w 101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1016">
                    <a:moveTo>
                      <a:pt x="0" y="0"/>
                    </a:moveTo>
                    <a:lnTo>
                      <a:pt x="8" y="0"/>
                    </a:lnTo>
                    <a:lnTo>
                      <a:pt x="16" y="0"/>
                    </a:lnTo>
                    <a:lnTo>
                      <a:pt x="24" y="0"/>
                    </a:lnTo>
                    <a:lnTo>
                      <a:pt x="32" y="0"/>
                    </a:lnTo>
                    <a:lnTo>
                      <a:pt x="40" y="0"/>
                    </a:lnTo>
                    <a:lnTo>
                      <a:pt x="48" y="0"/>
                    </a:lnTo>
                    <a:lnTo>
                      <a:pt x="56" y="0"/>
                    </a:lnTo>
                    <a:lnTo>
                      <a:pt x="64" y="0"/>
                    </a:lnTo>
                    <a:lnTo>
                      <a:pt x="72" y="0"/>
                    </a:lnTo>
                    <a:lnTo>
                      <a:pt x="80" y="0"/>
                    </a:lnTo>
                    <a:lnTo>
                      <a:pt x="88" y="0"/>
                    </a:lnTo>
                    <a:lnTo>
                      <a:pt x="96" y="0"/>
                    </a:lnTo>
                    <a:lnTo>
                      <a:pt x="104" y="0"/>
                    </a:lnTo>
                    <a:lnTo>
                      <a:pt x="112" y="0"/>
                    </a:lnTo>
                    <a:lnTo>
                      <a:pt x="120" y="0"/>
                    </a:lnTo>
                    <a:lnTo>
                      <a:pt x="128" y="0"/>
                    </a:lnTo>
                    <a:lnTo>
                      <a:pt x="136" y="0"/>
                    </a:lnTo>
                    <a:lnTo>
                      <a:pt x="144" y="0"/>
                    </a:lnTo>
                    <a:lnTo>
                      <a:pt x="152" y="0"/>
                    </a:lnTo>
                    <a:lnTo>
                      <a:pt x="160" y="0"/>
                    </a:lnTo>
                    <a:lnTo>
                      <a:pt x="168" y="0"/>
                    </a:lnTo>
                    <a:lnTo>
                      <a:pt x="176" y="0"/>
                    </a:lnTo>
                    <a:lnTo>
                      <a:pt x="184" y="0"/>
                    </a:lnTo>
                    <a:lnTo>
                      <a:pt x="192" y="0"/>
                    </a:lnTo>
                    <a:lnTo>
                      <a:pt x="200" y="0"/>
                    </a:lnTo>
                    <a:lnTo>
                      <a:pt x="208" y="0"/>
                    </a:lnTo>
                    <a:lnTo>
                      <a:pt x="216" y="0"/>
                    </a:lnTo>
                    <a:lnTo>
                      <a:pt x="224" y="0"/>
                    </a:lnTo>
                    <a:lnTo>
                      <a:pt x="232" y="0"/>
                    </a:lnTo>
                    <a:lnTo>
                      <a:pt x="240" y="0"/>
                    </a:lnTo>
                    <a:lnTo>
                      <a:pt x="248" y="0"/>
                    </a:lnTo>
                    <a:lnTo>
                      <a:pt x="256" y="0"/>
                    </a:lnTo>
                    <a:lnTo>
                      <a:pt x="264" y="0"/>
                    </a:lnTo>
                    <a:lnTo>
                      <a:pt x="272" y="0"/>
                    </a:lnTo>
                    <a:lnTo>
                      <a:pt x="280" y="0"/>
                    </a:lnTo>
                    <a:lnTo>
                      <a:pt x="288" y="0"/>
                    </a:lnTo>
                    <a:lnTo>
                      <a:pt x="296" y="0"/>
                    </a:lnTo>
                    <a:lnTo>
                      <a:pt x="304" y="0"/>
                    </a:lnTo>
                    <a:lnTo>
                      <a:pt x="312" y="0"/>
                    </a:lnTo>
                    <a:lnTo>
                      <a:pt x="320" y="0"/>
                    </a:lnTo>
                    <a:lnTo>
                      <a:pt x="328" y="0"/>
                    </a:lnTo>
                    <a:lnTo>
                      <a:pt x="336" y="0"/>
                    </a:lnTo>
                    <a:lnTo>
                      <a:pt x="344" y="0"/>
                    </a:lnTo>
                    <a:lnTo>
                      <a:pt x="352" y="0"/>
                    </a:lnTo>
                    <a:lnTo>
                      <a:pt x="360" y="0"/>
                    </a:lnTo>
                    <a:lnTo>
                      <a:pt x="368" y="0"/>
                    </a:lnTo>
                    <a:lnTo>
                      <a:pt x="376" y="0"/>
                    </a:lnTo>
                    <a:lnTo>
                      <a:pt x="384" y="0"/>
                    </a:lnTo>
                    <a:lnTo>
                      <a:pt x="392" y="0"/>
                    </a:lnTo>
                    <a:lnTo>
                      <a:pt x="400" y="0"/>
                    </a:lnTo>
                    <a:lnTo>
                      <a:pt x="408" y="0"/>
                    </a:lnTo>
                    <a:lnTo>
                      <a:pt x="416" y="0"/>
                    </a:lnTo>
                    <a:lnTo>
                      <a:pt x="424" y="0"/>
                    </a:lnTo>
                    <a:lnTo>
                      <a:pt x="432" y="0"/>
                    </a:lnTo>
                    <a:lnTo>
                      <a:pt x="440" y="0"/>
                    </a:lnTo>
                    <a:lnTo>
                      <a:pt x="448" y="0"/>
                    </a:lnTo>
                    <a:lnTo>
                      <a:pt x="456" y="0"/>
                    </a:lnTo>
                    <a:lnTo>
                      <a:pt x="464" y="0"/>
                    </a:lnTo>
                    <a:lnTo>
                      <a:pt x="472" y="0"/>
                    </a:lnTo>
                    <a:lnTo>
                      <a:pt x="480" y="0"/>
                    </a:lnTo>
                    <a:lnTo>
                      <a:pt x="488" y="0"/>
                    </a:lnTo>
                    <a:lnTo>
                      <a:pt x="496" y="0"/>
                    </a:lnTo>
                    <a:lnTo>
                      <a:pt x="504" y="0"/>
                    </a:lnTo>
                    <a:lnTo>
                      <a:pt x="512" y="0"/>
                    </a:lnTo>
                    <a:lnTo>
                      <a:pt x="520" y="0"/>
                    </a:lnTo>
                    <a:lnTo>
                      <a:pt x="528" y="0"/>
                    </a:lnTo>
                    <a:lnTo>
                      <a:pt x="536" y="0"/>
                    </a:lnTo>
                    <a:lnTo>
                      <a:pt x="544" y="0"/>
                    </a:lnTo>
                    <a:lnTo>
                      <a:pt x="552" y="0"/>
                    </a:lnTo>
                    <a:lnTo>
                      <a:pt x="560" y="0"/>
                    </a:lnTo>
                    <a:lnTo>
                      <a:pt x="568" y="0"/>
                    </a:lnTo>
                    <a:lnTo>
                      <a:pt x="576" y="0"/>
                    </a:lnTo>
                    <a:lnTo>
                      <a:pt x="584" y="0"/>
                    </a:lnTo>
                    <a:lnTo>
                      <a:pt x="592" y="0"/>
                    </a:lnTo>
                    <a:lnTo>
                      <a:pt x="600" y="0"/>
                    </a:lnTo>
                    <a:lnTo>
                      <a:pt x="608" y="0"/>
                    </a:lnTo>
                    <a:lnTo>
                      <a:pt x="616" y="0"/>
                    </a:lnTo>
                    <a:lnTo>
                      <a:pt x="624" y="0"/>
                    </a:lnTo>
                    <a:lnTo>
                      <a:pt x="632" y="0"/>
                    </a:lnTo>
                    <a:lnTo>
                      <a:pt x="640" y="0"/>
                    </a:lnTo>
                    <a:lnTo>
                      <a:pt x="648" y="0"/>
                    </a:lnTo>
                    <a:lnTo>
                      <a:pt x="656" y="0"/>
                    </a:lnTo>
                    <a:lnTo>
                      <a:pt x="664" y="0"/>
                    </a:lnTo>
                    <a:lnTo>
                      <a:pt x="672" y="0"/>
                    </a:lnTo>
                    <a:lnTo>
                      <a:pt x="680" y="0"/>
                    </a:lnTo>
                    <a:lnTo>
                      <a:pt x="688" y="0"/>
                    </a:lnTo>
                    <a:lnTo>
                      <a:pt x="696" y="0"/>
                    </a:lnTo>
                    <a:lnTo>
                      <a:pt x="704" y="0"/>
                    </a:lnTo>
                    <a:lnTo>
                      <a:pt x="712" y="0"/>
                    </a:lnTo>
                    <a:lnTo>
                      <a:pt x="720" y="0"/>
                    </a:lnTo>
                    <a:lnTo>
                      <a:pt x="728" y="0"/>
                    </a:lnTo>
                    <a:lnTo>
                      <a:pt x="736" y="0"/>
                    </a:lnTo>
                    <a:lnTo>
                      <a:pt x="744" y="0"/>
                    </a:lnTo>
                    <a:lnTo>
                      <a:pt x="752" y="0"/>
                    </a:lnTo>
                    <a:lnTo>
                      <a:pt x="760" y="0"/>
                    </a:lnTo>
                    <a:lnTo>
                      <a:pt x="768" y="0"/>
                    </a:lnTo>
                    <a:lnTo>
                      <a:pt x="776" y="0"/>
                    </a:lnTo>
                    <a:lnTo>
                      <a:pt x="784" y="0"/>
                    </a:lnTo>
                    <a:lnTo>
                      <a:pt x="792" y="0"/>
                    </a:lnTo>
                    <a:lnTo>
                      <a:pt x="800" y="0"/>
                    </a:lnTo>
                    <a:lnTo>
                      <a:pt x="808" y="0"/>
                    </a:lnTo>
                    <a:lnTo>
                      <a:pt x="816" y="0"/>
                    </a:lnTo>
                    <a:lnTo>
                      <a:pt x="824" y="0"/>
                    </a:lnTo>
                    <a:lnTo>
                      <a:pt x="832" y="0"/>
                    </a:lnTo>
                    <a:lnTo>
                      <a:pt x="840" y="0"/>
                    </a:lnTo>
                    <a:lnTo>
                      <a:pt x="848" y="0"/>
                    </a:lnTo>
                    <a:lnTo>
                      <a:pt x="856" y="0"/>
                    </a:lnTo>
                    <a:lnTo>
                      <a:pt x="864" y="0"/>
                    </a:lnTo>
                    <a:lnTo>
                      <a:pt x="872" y="0"/>
                    </a:lnTo>
                    <a:lnTo>
                      <a:pt x="880" y="0"/>
                    </a:lnTo>
                    <a:lnTo>
                      <a:pt x="888" y="0"/>
                    </a:lnTo>
                    <a:lnTo>
                      <a:pt x="896" y="0"/>
                    </a:lnTo>
                    <a:lnTo>
                      <a:pt x="904" y="0"/>
                    </a:lnTo>
                    <a:lnTo>
                      <a:pt x="912" y="0"/>
                    </a:lnTo>
                    <a:lnTo>
                      <a:pt x="920" y="0"/>
                    </a:lnTo>
                    <a:lnTo>
                      <a:pt x="928" y="0"/>
                    </a:lnTo>
                    <a:lnTo>
                      <a:pt x="936" y="0"/>
                    </a:lnTo>
                    <a:lnTo>
                      <a:pt x="944" y="0"/>
                    </a:lnTo>
                    <a:lnTo>
                      <a:pt x="952" y="0"/>
                    </a:lnTo>
                    <a:lnTo>
                      <a:pt x="960" y="0"/>
                    </a:lnTo>
                    <a:lnTo>
                      <a:pt x="968" y="0"/>
                    </a:lnTo>
                    <a:lnTo>
                      <a:pt x="976" y="0"/>
                    </a:lnTo>
                    <a:lnTo>
                      <a:pt x="984" y="0"/>
                    </a:lnTo>
                    <a:lnTo>
                      <a:pt x="992" y="0"/>
                    </a:lnTo>
                    <a:lnTo>
                      <a:pt x="1000" y="0"/>
                    </a:lnTo>
                    <a:lnTo>
                      <a:pt x="1008" y="0"/>
                    </a:lnTo>
                    <a:lnTo>
                      <a:pt x="1016" y="0"/>
                    </a:lnTo>
                  </a:path>
                </a:pathLst>
              </a:custGeom>
              <a:noFill/>
              <a:ln w="16"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40" name="Freeform 200"/>
              <p:cNvSpPr>
                <a:spLocks/>
              </p:cNvSpPr>
              <p:nvPr/>
            </p:nvSpPr>
            <p:spPr bwMode="auto">
              <a:xfrm>
                <a:off x="2208" y="986"/>
                <a:ext cx="881" cy="817"/>
              </a:xfrm>
              <a:custGeom>
                <a:avLst/>
                <a:gdLst>
                  <a:gd name="T0" fmla="*/ 16 w 881"/>
                  <a:gd name="T1" fmla="*/ 0 h 817"/>
                  <a:gd name="T2" fmla="*/ 41 w 881"/>
                  <a:gd name="T3" fmla="*/ 0 h 817"/>
                  <a:gd name="T4" fmla="*/ 65 w 881"/>
                  <a:gd name="T5" fmla="*/ 0 h 817"/>
                  <a:gd name="T6" fmla="*/ 89 w 881"/>
                  <a:gd name="T7" fmla="*/ 0 h 817"/>
                  <a:gd name="T8" fmla="*/ 113 w 881"/>
                  <a:gd name="T9" fmla="*/ 0 h 817"/>
                  <a:gd name="T10" fmla="*/ 137 w 881"/>
                  <a:gd name="T11" fmla="*/ 0 h 817"/>
                  <a:gd name="T12" fmla="*/ 161 w 881"/>
                  <a:gd name="T13" fmla="*/ 0 h 817"/>
                  <a:gd name="T14" fmla="*/ 185 w 881"/>
                  <a:gd name="T15" fmla="*/ 0 h 817"/>
                  <a:gd name="T16" fmla="*/ 209 w 881"/>
                  <a:gd name="T17" fmla="*/ 0 h 817"/>
                  <a:gd name="T18" fmla="*/ 233 w 881"/>
                  <a:gd name="T19" fmla="*/ 0 h 817"/>
                  <a:gd name="T20" fmla="*/ 257 w 881"/>
                  <a:gd name="T21" fmla="*/ 0 h 817"/>
                  <a:gd name="T22" fmla="*/ 281 w 881"/>
                  <a:gd name="T23" fmla="*/ 0 h 817"/>
                  <a:gd name="T24" fmla="*/ 305 w 881"/>
                  <a:gd name="T25" fmla="*/ 8 h 817"/>
                  <a:gd name="T26" fmla="*/ 329 w 881"/>
                  <a:gd name="T27" fmla="*/ 8 h 817"/>
                  <a:gd name="T28" fmla="*/ 353 w 881"/>
                  <a:gd name="T29" fmla="*/ 8 h 817"/>
                  <a:gd name="T30" fmla="*/ 377 w 881"/>
                  <a:gd name="T31" fmla="*/ 8 h 817"/>
                  <a:gd name="T32" fmla="*/ 401 w 881"/>
                  <a:gd name="T33" fmla="*/ 16 h 817"/>
                  <a:gd name="T34" fmla="*/ 425 w 881"/>
                  <a:gd name="T35" fmla="*/ 16 h 817"/>
                  <a:gd name="T36" fmla="*/ 449 w 881"/>
                  <a:gd name="T37" fmla="*/ 24 h 817"/>
                  <a:gd name="T38" fmla="*/ 473 w 881"/>
                  <a:gd name="T39" fmla="*/ 32 h 817"/>
                  <a:gd name="T40" fmla="*/ 497 w 881"/>
                  <a:gd name="T41" fmla="*/ 40 h 817"/>
                  <a:gd name="T42" fmla="*/ 521 w 881"/>
                  <a:gd name="T43" fmla="*/ 48 h 817"/>
                  <a:gd name="T44" fmla="*/ 545 w 881"/>
                  <a:gd name="T45" fmla="*/ 56 h 817"/>
                  <a:gd name="T46" fmla="*/ 569 w 881"/>
                  <a:gd name="T47" fmla="*/ 72 h 817"/>
                  <a:gd name="T48" fmla="*/ 593 w 881"/>
                  <a:gd name="T49" fmla="*/ 80 h 817"/>
                  <a:gd name="T50" fmla="*/ 617 w 881"/>
                  <a:gd name="T51" fmla="*/ 104 h 817"/>
                  <a:gd name="T52" fmla="*/ 641 w 881"/>
                  <a:gd name="T53" fmla="*/ 128 h 817"/>
                  <a:gd name="T54" fmla="*/ 665 w 881"/>
                  <a:gd name="T55" fmla="*/ 152 h 817"/>
                  <a:gd name="T56" fmla="*/ 689 w 881"/>
                  <a:gd name="T57" fmla="*/ 184 h 817"/>
                  <a:gd name="T58" fmla="*/ 713 w 881"/>
                  <a:gd name="T59" fmla="*/ 216 h 817"/>
                  <a:gd name="T60" fmla="*/ 729 w 881"/>
                  <a:gd name="T61" fmla="*/ 256 h 817"/>
                  <a:gd name="T62" fmla="*/ 753 w 881"/>
                  <a:gd name="T63" fmla="*/ 296 h 817"/>
                  <a:gd name="T64" fmla="*/ 761 w 881"/>
                  <a:gd name="T65" fmla="*/ 329 h 817"/>
                  <a:gd name="T66" fmla="*/ 777 w 881"/>
                  <a:gd name="T67" fmla="*/ 361 h 817"/>
                  <a:gd name="T68" fmla="*/ 785 w 881"/>
                  <a:gd name="T69" fmla="*/ 401 h 817"/>
                  <a:gd name="T70" fmla="*/ 801 w 881"/>
                  <a:gd name="T71" fmla="*/ 433 h 817"/>
                  <a:gd name="T72" fmla="*/ 809 w 881"/>
                  <a:gd name="T73" fmla="*/ 489 h 817"/>
                  <a:gd name="T74" fmla="*/ 825 w 881"/>
                  <a:gd name="T75" fmla="*/ 529 h 817"/>
                  <a:gd name="T76" fmla="*/ 833 w 881"/>
                  <a:gd name="T77" fmla="*/ 593 h 817"/>
                  <a:gd name="T78" fmla="*/ 849 w 881"/>
                  <a:gd name="T79" fmla="*/ 641 h 817"/>
                  <a:gd name="T80" fmla="*/ 857 w 881"/>
                  <a:gd name="T81" fmla="*/ 713 h 817"/>
                  <a:gd name="T82" fmla="*/ 873 w 881"/>
                  <a:gd name="T83" fmla="*/ 76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1" h="817">
                    <a:moveTo>
                      <a:pt x="0" y="0"/>
                    </a:moveTo>
                    <a:lnTo>
                      <a:pt x="8" y="0"/>
                    </a:lnTo>
                    <a:lnTo>
                      <a:pt x="16" y="0"/>
                    </a:lnTo>
                    <a:lnTo>
                      <a:pt x="24" y="0"/>
                    </a:lnTo>
                    <a:lnTo>
                      <a:pt x="33" y="0"/>
                    </a:lnTo>
                    <a:lnTo>
                      <a:pt x="41" y="0"/>
                    </a:lnTo>
                    <a:lnTo>
                      <a:pt x="49" y="0"/>
                    </a:lnTo>
                    <a:lnTo>
                      <a:pt x="57" y="0"/>
                    </a:lnTo>
                    <a:lnTo>
                      <a:pt x="65" y="0"/>
                    </a:lnTo>
                    <a:lnTo>
                      <a:pt x="73" y="0"/>
                    </a:lnTo>
                    <a:lnTo>
                      <a:pt x="81" y="0"/>
                    </a:lnTo>
                    <a:lnTo>
                      <a:pt x="89" y="0"/>
                    </a:lnTo>
                    <a:lnTo>
                      <a:pt x="97" y="0"/>
                    </a:lnTo>
                    <a:lnTo>
                      <a:pt x="105" y="0"/>
                    </a:lnTo>
                    <a:lnTo>
                      <a:pt x="113" y="0"/>
                    </a:lnTo>
                    <a:lnTo>
                      <a:pt x="121" y="0"/>
                    </a:lnTo>
                    <a:lnTo>
                      <a:pt x="129" y="0"/>
                    </a:lnTo>
                    <a:lnTo>
                      <a:pt x="137" y="0"/>
                    </a:lnTo>
                    <a:lnTo>
                      <a:pt x="145" y="0"/>
                    </a:lnTo>
                    <a:lnTo>
                      <a:pt x="153" y="0"/>
                    </a:lnTo>
                    <a:lnTo>
                      <a:pt x="161" y="0"/>
                    </a:lnTo>
                    <a:lnTo>
                      <a:pt x="169" y="0"/>
                    </a:lnTo>
                    <a:lnTo>
                      <a:pt x="177" y="0"/>
                    </a:lnTo>
                    <a:lnTo>
                      <a:pt x="185" y="0"/>
                    </a:lnTo>
                    <a:lnTo>
                      <a:pt x="193" y="0"/>
                    </a:lnTo>
                    <a:lnTo>
                      <a:pt x="201" y="0"/>
                    </a:lnTo>
                    <a:lnTo>
                      <a:pt x="209" y="0"/>
                    </a:lnTo>
                    <a:lnTo>
                      <a:pt x="217" y="0"/>
                    </a:lnTo>
                    <a:lnTo>
                      <a:pt x="225" y="0"/>
                    </a:lnTo>
                    <a:lnTo>
                      <a:pt x="233" y="0"/>
                    </a:lnTo>
                    <a:lnTo>
                      <a:pt x="241" y="0"/>
                    </a:lnTo>
                    <a:lnTo>
                      <a:pt x="249" y="0"/>
                    </a:lnTo>
                    <a:lnTo>
                      <a:pt x="257" y="0"/>
                    </a:lnTo>
                    <a:lnTo>
                      <a:pt x="265" y="0"/>
                    </a:lnTo>
                    <a:lnTo>
                      <a:pt x="273" y="0"/>
                    </a:lnTo>
                    <a:lnTo>
                      <a:pt x="281" y="0"/>
                    </a:lnTo>
                    <a:lnTo>
                      <a:pt x="289" y="0"/>
                    </a:lnTo>
                    <a:lnTo>
                      <a:pt x="297" y="8"/>
                    </a:lnTo>
                    <a:lnTo>
                      <a:pt x="305" y="8"/>
                    </a:lnTo>
                    <a:lnTo>
                      <a:pt x="313" y="8"/>
                    </a:lnTo>
                    <a:lnTo>
                      <a:pt x="321" y="8"/>
                    </a:lnTo>
                    <a:lnTo>
                      <a:pt x="329" y="8"/>
                    </a:lnTo>
                    <a:lnTo>
                      <a:pt x="337" y="8"/>
                    </a:lnTo>
                    <a:lnTo>
                      <a:pt x="345" y="8"/>
                    </a:lnTo>
                    <a:lnTo>
                      <a:pt x="353" y="8"/>
                    </a:lnTo>
                    <a:lnTo>
                      <a:pt x="361" y="8"/>
                    </a:lnTo>
                    <a:lnTo>
                      <a:pt x="369" y="8"/>
                    </a:lnTo>
                    <a:lnTo>
                      <a:pt x="377" y="8"/>
                    </a:lnTo>
                    <a:lnTo>
                      <a:pt x="385" y="16"/>
                    </a:lnTo>
                    <a:lnTo>
                      <a:pt x="393" y="16"/>
                    </a:lnTo>
                    <a:lnTo>
                      <a:pt x="401" y="16"/>
                    </a:lnTo>
                    <a:lnTo>
                      <a:pt x="409" y="16"/>
                    </a:lnTo>
                    <a:lnTo>
                      <a:pt x="417" y="16"/>
                    </a:lnTo>
                    <a:lnTo>
                      <a:pt x="425" y="16"/>
                    </a:lnTo>
                    <a:lnTo>
                      <a:pt x="433" y="24"/>
                    </a:lnTo>
                    <a:lnTo>
                      <a:pt x="441" y="24"/>
                    </a:lnTo>
                    <a:lnTo>
                      <a:pt x="449" y="24"/>
                    </a:lnTo>
                    <a:lnTo>
                      <a:pt x="457" y="24"/>
                    </a:lnTo>
                    <a:lnTo>
                      <a:pt x="465" y="24"/>
                    </a:lnTo>
                    <a:lnTo>
                      <a:pt x="473" y="32"/>
                    </a:lnTo>
                    <a:lnTo>
                      <a:pt x="481" y="32"/>
                    </a:lnTo>
                    <a:lnTo>
                      <a:pt x="489" y="32"/>
                    </a:lnTo>
                    <a:lnTo>
                      <a:pt x="497" y="40"/>
                    </a:lnTo>
                    <a:lnTo>
                      <a:pt x="505" y="40"/>
                    </a:lnTo>
                    <a:lnTo>
                      <a:pt x="513" y="40"/>
                    </a:lnTo>
                    <a:lnTo>
                      <a:pt x="521" y="48"/>
                    </a:lnTo>
                    <a:lnTo>
                      <a:pt x="529" y="48"/>
                    </a:lnTo>
                    <a:lnTo>
                      <a:pt x="537" y="56"/>
                    </a:lnTo>
                    <a:lnTo>
                      <a:pt x="545" y="56"/>
                    </a:lnTo>
                    <a:lnTo>
                      <a:pt x="553" y="64"/>
                    </a:lnTo>
                    <a:lnTo>
                      <a:pt x="561" y="64"/>
                    </a:lnTo>
                    <a:lnTo>
                      <a:pt x="569" y="72"/>
                    </a:lnTo>
                    <a:lnTo>
                      <a:pt x="577" y="72"/>
                    </a:lnTo>
                    <a:lnTo>
                      <a:pt x="585" y="80"/>
                    </a:lnTo>
                    <a:lnTo>
                      <a:pt x="593" y="80"/>
                    </a:lnTo>
                    <a:lnTo>
                      <a:pt x="601" y="88"/>
                    </a:lnTo>
                    <a:lnTo>
                      <a:pt x="609" y="96"/>
                    </a:lnTo>
                    <a:lnTo>
                      <a:pt x="617" y="104"/>
                    </a:lnTo>
                    <a:lnTo>
                      <a:pt x="625" y="112"/>
                    </a:lnTo>
                    <a:lnTo>
                      <a:pt x="633" y="120"/>
                    </a:lnTo>
                    <a:lnTo>
                      <a:pt x="641" y="128"/>
                    </a:lnTo>
                    <a:lnTo>
                      <a:pt x="649" y="136"/>
                    </a:lnTo>
                    <a:lnTo>
                      <a:pt x="657" y="144"/>
                    </a:lnTo>
                    <a:lnTo>
                      <a:pt x="665" y="152"/>
                    </a:lnTo>
                    <a:lnTo>
                      <a:pt x="673" y="160"/>
                    </a:lnTo>
                    <a:lnTo>
                      <a:pt x="689" y="176"/>
                    </a:lnTo>
                    <a:lnTo>
                      <a:pt x="689" y="184"/>
                    </a:lnTo>
                    <a:lnTo>
                      <a:pt x="705" y="200"/>
                    </a:lnTo>
                    <a:lnTo>
                      <a:pt x="705" y="208"/>
                    </a:lnTo>
                    <a:lnTo>
                      <a:pt x="713" y="216"/>
                    </a:lnTo>
                    <a:lnTo>
                      <a:pt x="713" y="224"/>
                    </a:lnTo>
                    <a:lnTo>
                      <a:pt x="729" y="240"/>
                    </a:lnTo>
                    <a:lnTo>
                      <a:pt x="729" y="256"/>
                    </a:lnTo>
                    <a:lnTo>
                      <a:pt x="745" y="272"/>
                    </a:lnTo>
                    <a:lnTo>
                      <a:pt x="745" y="288"/>
                    </a:lnTo>
                    <a:lnTo>
                      <a:pt x="753" y="296"/>
                    </a:lnTo>
                    <a:lnTo>
                      <a:pt x="753" y="313"/>
                    </a:lnTo>
                    <a:lnTo>
                      <a:pt x="761" y="321"/>
                    </a:lnTo>
                    <a:lnTo>
                      <a:pt x="761" y="329"/>
                    </a:lnTo>
                    <a:lnTo>
                      <a:pt x="769" y="337"/>
                    </a:lnTo>
                    <a:lnTo>
                      <a:pt x="769" y="353"/>
                    </a:lnTo>
                    <a:lnTo>
                      <a:pt x="777" y="361"/>
                    </a:lnTo>
                    <a:lnTo>
                      <a:pt x="777" y="377"/>
                    </a:lnTo>
                    <a:lnTo>
                      <a:pt x="785" y="385"/>
                    </a:lnTo>
                    <a:lnTo>
                      <a:pt x="785" y="401"/>
                    </a:lnTo>
                    <a:lnTo>
                      <a:pt x="793" y="409"/>
                    </a:lnTo>
                    <a:lnTo>
                      <a:pt x="793" y="425"/>
                    </a:lnTo>
                    <a:lnTo>
                      <a:pt x="801" y="433"/>
                    </a:lnTo>
                    <a:lnTo>
                      <a:pt x="801" y="457"/>
                    </a:lnTo>
                    <a:lnTo>
                      <a:pt x="809" y="465"/>
                    </a:lnTo>
                    <a:lnTo>
                      <a:pt x="809" y="489"/>
                    </a:lnTo>
                    <a:lnTo>
                      <a:pt x="817" y="497"/>
                    </a:lnTo>
                    <a:lnTo>
                      <a:pt x="817" y="521"/>
                    </a:lnTo>
                    <a:lnTo>
                      <a:pt x="825" y="529"/>
                    </a:lnTo>
                    <a:lnTo>
                      <a:pt x="825" y="553"/>
                    </a:lnTo>
                    <a:lnTo>
                      <a:pt x="833" y="569"/>
                    </a:lnTo>
                    <a:lnTo>
                      <a:pt x="833" y="593"/>
                    </a:lnTo>
                    <a:lnTo>
                      <a:pt x="841" y="601"/>
                    </a:lnTo>
                    <a:lnTo>
                      <a:pt x="841" y="633"/>
                    </a:lnTo>
                    <a:lnTo>
                      <a:pt x="849" y="641"/>
                    </a:lnTo>
                    <a:lnTo>
                      <a:pt x="849" y="673"/>
                    </a:lnTo>
                    <a:lnTo>
                      <a:pt x="857" y="689"/>
                    </a:lnTo>
                    <a:lnTo>
                      <a:pt x="857" y="713"/>
                    </a:lnTo>
                    <a:lnTo>
                      <a:pt x="865" y="721"/>
                    </a:lnTo>
                    <a:lnTo>
                      <a:pt x="865" y="753"/>
                    </a:lnTo>
                    <a:lnTo>
                      <a:pt x="873" y="769"/>
                    </a:lnTo>
                    <a:lnTo>
                      <a:pt x="873" y="809"/>
                    </a:lnTo>
                    <a:lnTo>
                      <a:pt x="881" y="817"/>
                    </a:lnTo>
                  </a:path>
                </a:pathLst>
              </a:custGeom>
              <a:noFill/>
              <a:ln w="16"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41" name="Freeform 201"/>
              <p:cNvSpPr>
                <a:spLocks/>
              </p:cNvSpPr>
              <p:nvPr/>
            </p:nvSpPr>
            <p:spPr bwMode="auto">
              <a:xfrm>
                <a:off x="3089" y="1803"/>
                <a:ext cx="136" cy="1649"/>
              </a:xfrm>
              <a:custGeom>
                <a:avLst/>
                <a:gdLst>
                  <a:gd name="T0" fmla="*/ 0 w 136"/>
                  <a:gd name="T1" fmla="*/ 0 h 1649"/>
                  <a:gd name="T2" fmla="*/ 0 w 136"/>
                  <a:gd name="T3" fmla="*/ 40 h 1649"/>
                  <a:gd name="T4" fmla="*/ 8 w 136"/>
                  <a:gd name="T5" fmla="*/ 56 h 1649"/>
                  <a:gd name="T6" fmla="*/ 8 w 136"/>
                  <a:gd name="T7" fmla="*/ 96 h 1649"/>
                  <a:gd name="T8" fmla="*/ 16 w 136"/>
                  <a:gd name="T9" fmla="*/ 112 h 1649"/>
                  <a:gd name="T10" fmla="*/ 16 w 136"/>
                  <a:gd name="T11" fmla="*/ 160 h 1649"/>
                  <a:gd name="T12" fmla="*/ 24 w 136"/>
                  <a:gd name="T13" fmla="*/ 176 h 1649"/>
                  <a:gd name="T14" fmla="*/ 24 w 136"/>
                  <a:gd name="T15" fmla="*/ 224 h 1649"/>
                  <a:gd name="T16" fmla="*/ 32 w 136"/>
                  <a:gd name="T17" fmla="*/ 240 h 1649"/>
                  <a:gd name="T18" fmla="*/ 32 w 136"/>
                  <a:gd name="T19" fmla="*/ 296 h 1649"/>
                  <a:gd name="T20" fmla="*/ 40 w 136"/>
                  <a:gd name="T21" fmla="*/ 312 h 1649"/>
                  <a:gd name="T22" fmla="*/ 40 w 136"/>
                  <a:gd name="T23" fmla="*/ 376 h 1649"/>
                  <a:gd name="T24" fmla="*/ 48 w 136"/>
                  <a:gd name="T25" fmla="*/ 392 h 1649"/>
                  <a:gd name="T26" fmla="*/ 48 w 136"/>
                  <a:gd name="T27" fmla="*/ 456 h 1649"/>
                  <a:gd name="T28" fmla="*/ 56 w 136"/>
                  <a:gd name="T29" fmla="*/ 480 h 1649"/>
                  <a:gd name="T30" fmla="*/ 56 w 136"/>
                  <a:gd name="T31" fmla="*/ 544 h 1649"/>
                  <a:gd name="T32" fmla="*/ 64 w 136"/>
                  <a:gd name="T33" fmla="*/ 568 h 1649"/>
                  <a:gd name="T34" fmla="*/ 64 w 136"/>
                  <a:gd name="T35" fmla="*/ 641 h 1649"/>
                  <a:gd name="T36" fmla="*/ 72 w 136"/>
                  <a:gd name="T37" fmla="*/ 665 h 1649"/>
                  <a:gd name="T38" fmla="*/ 72 w 136"/>
                  <a:gd name="T39" fmla="*/ 737 h 1649"/>
                  <a:gd name="T40" fmla="*/ 80 w 136"/>
                  <a:gd name="T41" fmla="*/ 761 h 1649"/>
                  <a:gd name="T42" fmla="*/ 80 w 136"/>
                  <a:gd name="T43" fmla="*/ 825 h 1649"/>
                  <a:gd name="T44" fmla="*/ 88 w 136"/>
                  <a:gd name="T45" fmla="*/ 865 h 1649"/>
                  <a:gd name="T46" fmla="*/ 88 w 136"/>
                  <a:gd name="T47" fmla="*/ 945 h 1649"/>
                  <a:gd name="T48" fmla="*/ 96 w 136"/>
                  <a:gd name="T49" fmla="*/ 977 h 1649"/>
                  <a:gd name="T50" fmla="*/ 96 w 136"/>
                  <a:gd name="T51" fmla="*/ 1065 h 1649"/>
                  <a:gd name="T52" fmla="*/ 104 w 136"/>
                  <a:gd name="T53" fmla="*/ 1105 h 1649"/>
                  <a:gd name="T54" fmla="*/ 104 w 136"/>
                  <a:gd name="T55" fmla="*/ 1137 h 1649"/>
                  <a:gd name="T56" fmla="*/ 112 w 136"/>
                  <a:gd name="T57" fmla="*/ 1177 h 1649"/>
                  <a:gd name="T58" fmla="*/ 112 w 136"/>
                  <a:gd name="T59" fmla="*/ 1241 h 1649"/>
                  <a:gd name="T60" fmla="*/ 120 w 136"/>
                  <a:gd name="T61" fmla="*/ 1257 h 1649"/>
                  <a:gd name="T62" fmla="*/ 120 w 136"/>
                  <a:gd name="T63" fmla="*/ 1465 h 1649"/>
                  <a:gd name="T64" fmla="*/ 128 w 136"/>
                  <a:gd name="T65" fmla="*/ 1529 h 1649"/>
                  <a:gd name="T66" fmla="*/ 128 w 136"/>
                  <a:gd name="T67" fmla="*/ 1649 h 1649"/>
                  <a:gd name="T68" fmla="*/ 136 w 136"/>
                  <a:gd name="T69" fmla="*/ 1649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6" h="1649">
                    <a:moveTo>
                      <a:pt x="0" y="0"/>
                    </a:moveTo>
                    <a:lnTo>
                      <a:pt x="0" y="40"/>
                    </a:lnTo>
                    <a:lnTo>
                      <a:pt x="8" y="56"/>
                    </a:lnTo>
                    <a:lnTo>
                      <a:pt x="8" y="96"/>
                    </a:lnTo>
                    <a:lnTo>
                      <a:pt x="16" y="112"/>
                    </a:lnTo>
                    <a:lnTo>
                      <a:pt x="16" y="160"/>
                    </a:lnTo>
                    <a:lnTo>
                      <a:pt x="24" y="176"/>
                    </a:lnTo>
                    <a:lnTo>
                      <a:pt x="24" y="224"/>
                    </a:lnTo>
                    <a:lnTo>
                      <a:pt x="32" y="240"/>
                    </a:lnTo>
                    <a:lnTo>
                      <a:pt x="32" y="296"/>
                    </a:lnTo>
                    <a:lnTo>
                      <a:pt x="40" y="312"/>
                    </a:lnTo>
                    <a:lnTo>
                      <a:pt x="40" y="376"/>
                    </a:lnTo>
                    <a:lnTo>
                      <a:pt x="48" y="392"/>
                    </a:lnTo>
                    <a:lnTo>
                      <a:pt x="48" y="456"/>
                    </a:lnTo>
                    <a:lnTo>
                      <a:pt x="56" y="480"/>
                    </a:lnTo>
                    <a:lnTo>
                      <a:pt x="56" y="544"/>
                    </a:lnTo>
                    <a:lnTo>
                      <a:pt x="64" y="568"/>
                    </a:lnTo>
                    <a:lnTo>
                      <a:pt x="64" y="641"/>
                    </a:lnTo>
                    <a:lnTo>
                      <a:pt x="72" y="665"/>
                    </a:lnTo>
                    <a:lnTo>
                      <a:pt x="72" y="737"/>
                    </a:lnTo>
                    <a:lnTo>
                      <a:pt x="80" y="761"/>
                    </a:lnTo>
                    <a:lnTo>
                      <a:pt x="80" y="825"/>
                    </a:lnTo>
                    <a:lnTo>
                      <a:pt x="88" y="865"/>
                    </a:lnTo>
                    <a:lnTo>
                      <a:pt x="88" y="945"/>
                    </a:lnTo>
                    <a:lnTo>
                      <a:pt x="96" y="977"/>
                    </a:lnTo>
                    <a:lnTo>
                      <a:pt x="96" y="1065"/>
                    </a:lnTo>
                    <a:lnTo>
                      <a:pt x="104" y="1105"/>
                    </a:lnTo>
                    <a:lnTo>
                      <a:pt x="104" y="1137"/>
                    </a:lnTo>
                    <a:lnTo>
                      <a:pt x="112" y="1177"/>
                    </a:lnTo>
                    <a:lnTo>
                      <a:pt x="112" y="1241"/>
                    </a:lnTo>
                    <a:lnTo>
                      <a:pt x="120" y="1257"/>
                    </a:lnTo>
                    <a:lnTo>
                      <a:pt x="120" y="1465"/>
                    </a:lnTo>
                    <a:lnTo>
                      <a:pt x="128" y="1529"/>
                    </a:lnTo>
                    <a:lnTo>
                      <a:pt x="128" y="1649"/>
                    </a:lnTo>
                    <a:lnTo>
                      <a:pt x="136" y="1649"/>
                    </a:lnTo>
                  </a:path>
                </a:pathLst>
              </a:custGeom>
              <a:noFill/>
              <a:ln w="16"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42" name="Freeform 202"/>
              <p:cNvSpPr>
                <a:spLocks/>
              </p:cNvSpPr>
              <p:nvPr/>
            </p:nvSpPr>
            <p:spPr bwMode="auto">
              <a:xfrm>
                <a:off x="816" y="986"/>
                <a:ext cx="1016" cy="0"/>
              </a:xfrm>
              <a:custGeom>
                <a:avLst/>
                <a:gdLst>
                  <a:gd name="T0" fmla="*/ 16 w 1016"/>
                  <a:gd name="T1" fmla="*/ 40 w 1016"/>
                  <a:gd name="T2" fmla="*/ 64 w 1016"/>
                  <a:gd name="T3" fmla="*/ 88 w 1016"/>
                  <a:gd name="T4" fmla="*/ 112 w 1016"/>
                  <a:gd name="T5" fmla="*/ 136 w 1016"/>
                  <a:gd name="T6" fmla="*/ 160 w 1016"/>
                  <a:gd name="T7" fmla="*/ 184 w 1016"/>
                  <a:gd name="T8" fmla="*/ 208 w 1016"/>
                  <a:gd name="T9" fmla="*/ 232 w 1016"/>
                  <a:gd name="T10" fmla="*/ 256 w 1016"/>
                  <a:gd name="T11" fmla="*/ 280 w 1016"/>
                  <a:gd name="T12" fmla="*/ 304 w 1016"/>
                  <a:gd name="T13" fmla="*/ 328 w 1016"/>
                  <a:gd name="T14" fmla="*/ 352 w 1016"/>
                  <a:gd name="T15" fmla="*/ 376 w 1016"/>
                  <a:gd name="T16" fmla="*/ 400 w 1016"/>
                  <a:gd name="T17" fmla="*/ 424 w 1016"/>
                  <a:gd name="T18" fmla="*/ 448 w 1016"/>
                  <a:gd name="T19" fmla="*/ 472 w 1016"/>
                  <a:gd name="T20" fmla="*/ 496 w 1016"/>
                  <a:gd name="T21" fmla="*/ 520 w 1016"/>
                  <a:gd name="T22" fmla="*/ 544 w 1016"/>
                  <a:gd name="T23" fmla="*/ 568 w 1016"/>
                  <a:gd name="T24" fmla="*/ 592 w 1016"/>
                  <a:gd name="T25" fmla="*/ 616 w 1016"/>
                  <a:gd name="T26" fmla="*/ 640 w 1016"/>
                  <a:gd name="T27" fmla="*/ 664 w 1016"/>
                  <a:gd name="T28" fmla="*/ 688 w 1016"/>
                  <a:gd name="T29" fmla="*/ 712 w 1016"/>
                  <a:gd name="T30" fmla="*/ 736 w 1016"/>
                  <a:gd name="T31" fmla="*/ 760 w 1016"/>
                  <a:gd name="T32" fmla="*/ 784 w 1016"/>
                  <a:gd name="T33" fmla="*/ 808 w 1016"/>
                  <a:gd name="T34" fmla="*/ 832 w 1016"/>
                  <a:gd name="T35" fmla="*/ 856 w 1016"/>
                  <a:gd name="T36" fmla="*/ 880 w 1016"/>
                  <a:gd name="T37" fmla="*/ 904 w 1016"/>
                  <a:gd name="T38" fmla="*/ 928 w 1016"/>
                  <a:gd name="T39" fmla="*/ 952 w 1016"/>
                  <a:gd name="T40" fmla="*/ 976 w 1016"/>
                  <a:gd name="T41" fmla="*/ 1000 w 101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1016">
                    <a:moveTo>
                      <a:pt x="0" y="0"/>
                    </a:moveTo>
                    <a:lnTo>
                      <a:pt x="8" y="0"/>
                    </a:lnTo>
                    <a:lnTo>
                      <a:pt x="16" y="0"/>
                    </a:lnTo>
                    <a:lnTo>
                      <a:pt x="24" y="0"/>
                    </a:lnTo>
                    <a:lnTo>
                      <a:pt x="32" y="0"/>
                    </a:lnTo>
                    <a:lnTo>
                      <a:pt x="40" y="0"/>
                    </a:lnTo>
                    <a:lnTo>
                      <a:pt x="48" y="0"/>
                    </a:lnTo>
                    <a:lnTo>
                      <a:pt x="56" y="0"/>
                    </a:lnTo>
                    <a:lnTo>
                      <a:pt x="64" y="0"/>
                    </a:lnTo>
                    <a:lnTo>
                      <a:pt x="72" y="0"/>
                    </a:lnTo>
                    <a:lnTo>
                      <a:pt x="80" y="0"/>
                    </a:lnTo>
                    <a:lnTo>
                      <a:pt x="88" y="0"/>
                    </a:lnTo>
                    <a:lnTo>
                      <a:pt x="96" y="0"/>
                    </a:lnTo>
                    <a:lnTo>
                      <a:pt x="104" y="0"/>
                    </a:lnTo>
                    <a:lnTo>
                      <a:pt x="112" y="0"/>
                    </a:lnTo>
                    <a:lnTo>
                      <a:pt x="120" y="0"/>
                    </a:lnTo>
                    <a:lnTo>
                      <a:pt x="128" y="0"/>
                    </a:lnTo>
                    <a:lnTo>
                      <a:pt x="136" y="0"/>
                    </a:lnTo>
                    <a:lnTo>
                      <a:pt x="144" y="0"/>
                    </a:lnTo>
                    <a:lnTo>
                      <a:pt x="152" y="0"/>
                    </a:lnTo>
                    <a:lnTo>
                      <a:pt x="160" y="0"/>
                    </a:lnTo>
                    <a:lnTo>
                      <a:pt x="168" y="0"/>
                    </a:lnTo>
                    <a:lnTo>
                      <a:pt x="176" y="0"/>
                    </a:lnTo>
                    <a:lnTo>
                      <a:pt x="184" y="0"/>
                    </a:lnTo>
                    <a:lnTo>
                      <a:pt x="192" y="0"/>
                    </a:lnTo>
                    <a:lnTo>
                      <a:pt x="200" y="0"/>
                    </a:lnTo>
                    <a:lnTo>
                      <a:pt x="208" y="0"/>
                    </a:lnTo>
                    <a:lnTo>
                      <a:pt x="216" y="0"/>
                    </a:lnTo>
                    <a:lnTo>
                      <a:pt x="224" y="0"/>
                    </a:lnTo>
                    <a:lnTo>
                      <a:pt x="232" y="0"/>
                    </a:lnTo>
                    <a:lnTo>
                      <a:pt x="240" y="0"/>
                    </a:lnTo>
                    <a:lnTo>
                      <a:pt x="248" y="0"/>
                    </a:lnTo>
                    <a:lnTo>
                      <a:pt x="256" y="0"/>
                    </a:lnTo>
                    <a:lnTo>
                      <a:pt x="264" y="0"/>
                    </a:lnTo>
                    <a:lnTo>
                      <a:pt x="272" y="0"/>
                    </a:lnTo>
                    <a:lnTo>
                      <a:pt x="280" y="0"/>
                    </a:lnTo>
                    <a:lnTo>
                      <a:pt x="288" y="0"/>
                    </a:lnTo>
                    <a:lnTo>
                      <a:pt x="296" y="0"/>
                    </a:lnTo>
                    <a:lnTo>
                      <a:pt x="304" y="0"/>
                    </a:lnTo>
                    <a:lnTo>
                      <a:pt x="312" y="0"/>
                    </a:lnTo>
                    <a:lnTo>
                      <a:pt x="320" y="0"/>
                    </a:lnTo>
                    <a:lnTo>
                      <a:pt x="328" y="0"/>
                    </a:lnTo>
                    <a:lnTo>
                      <a:pt x="336" y="0"/>
                    </a:lnTo>
                    <a:lnTo>
                      <a:pt x="344" y="0"/>
                    </a:lnTo>
                    <a:lnTo>
                      <a:pt x="352" y="0"/>
                    </a:lnTo>
                    <a:lnTo>
                      <a:pt x="360" y="0"/>
                    </a:lnTo>
                    <a:lnTo>
                      <a:pt x="368" y="0"/>
                    </a:lnTo>
                    <a:lnTo>
                      <a:pt x="376" y="0"/>
                    </a:lnTo>
                    <a:lnTo>
                      <a:pt x="384" y="0"/>
                    </a:lnTo>
                    <a:lnTo>
                      <a:pt x="392" y="0"/>
                    </a:lnTo>
                    <a:lnTo>
                      <a:pt x="400" y="0"/>
                    </a:lnTo>
                    <a:lnTo>
                      <a:pt x="408" y="0"/>
                    </a:lnTo>
                    <a:lnTo>
                      <a:pt x="416" y="0"/>
                    </a:lnTo>
                    <a:lnTo>
                      <a:pt x="424" y="0"/>
                    </a:lnTo>
                    <a:lnTo>
                      <a:pt x="432" y="0"/>
                    </a:lnTo>
                    <a:lnTo>
                      <a:pt x="440" y="0"/>
                    </a:lnTo>
                    <a:lnTo>
                      <a:pt x="448" y="0"/>
                    </a:lnTo>
                    <a:lnTo>
                      <a:pt x="456" y="0"/>
                    </a:lnTo>
                    <a:lnTo>
                      <a:pt x="464" y="0"/>
                    </a:lnTo>
                    <a:lnTo>
                      <a:pt x="472" y="0"/>
                    </a:lnTo>
                    <a:lnTo>
                      <a:pt x="480" y="0"/>
                    </a:lnTo>
                    <a:lnTo>
                      <a:pt x="488" y="0"/>
                    </a:lnTo>
                    <a:lnTo>
                      <a:pt x="496" y="0"/>
                    </a:lnTo>
                    <a:lnTo>
                      <a:pt x="504" y="0"/>
                    </a:lnTo>
                    <a:lnTo>
                      <a:pt x="512" y="0"/>
                    </a:lnTo>
                    <a:lnTo>
                      <a:pt x="520" y="0"/>
                    </a:lnTo>
                    <a:lnTo>
                      <a:pt x="528" y="0"/>
                    </a:lnTo>
                    <a:lnTo>
                      <a:pt x="536" y="0"/>
                    </a:lnTo>
                    <a:lnTo>
                      <a:pt x="544" y="0"/>
                    </a:lnTo>
                    <a:lnTo>
                      <a:pt x="552" y="0"/>
                    </a:lnTo>
                    <a:lnTo>
                      <a:pt x="560" y="0"/>
                    </a:lnTo>
                    <a:lnTo>
                      <a:pt x="568" y="0"/>
                    </a:lnTo>
                    <a:lnTo>
                      <a:pt x="576" y="0"/>
                    </a:lnTo>
                    <a:lnTo>
                      <a:pt x="584" y="0"/>
                    </a:lnTo>
                    <a:lnTo>
                      <a:pt x="592" y="0"/>
                    </a:lnTo>
                    <a:lnTo>
                      <a:pt x="600" y="0"/>
                    </a:lnTo>
                    <a:lnTo>
                      <a:pt x="608" y="0"/>
                    </a:lnTo>
                    <a:lnTo>
                      <a:pt x="616" y="0"/>
                    </a:lnTo>
                    <a:lnTo>
                      <a:pt x="624" y="0"/>
                    </a:lnTo>
                    <a:lnTo>
                      <a:pt x="632" y="0"/>
                    </a:lnTo>
                    <a:lnTo>
                      <a:pt x="640" y="0"/>
                    </a:lnTo>
                    <a:lnTo>
                      <a:pt x="648" y="0"/>
                    </a:lnTo>
                    <a:lnTo>
                      <a:pt x="656" y="0"/>
                    </a:lnTo>
                    <a:lnTo>
                      <a:pt x="664" y="0"/>
                    </a:lnTo>
                    <a:lnTo>
                      <a:pt x="672" y="0"/>
                    </a:lnTo>
                    <a:lnTo>
                      <a:pt x="680" y="0"/>
                    </a:lnTo>
                    <a:lnTo>
                      <a:pt x="688" y="0"/>
                    </a:lnTo>
                    <a:lnTo>
                      <a:pt x="696" y="0"/>
                    </a:lnTo>
                    <a:lnTo>
                      <a:pt x="704" y="0"/>
                    </a:lnTo>
                    <a:lnTo>
                      <a:pt x="712" y="0"/>
                    </a:lnTo>
                    <a:lnTo>
                      <a:pt x="720" y="0"/>
                    </a:lnTo>
                    <a:lnTo>
                      <a:pt x="728" y="0"/>
                    </a:lnTo>
                    <a:lnTo>
                      <a:pt x="736" y="0"/>
                    </a:lnTo>
                    <a:lnTo>
                      <a:pt x="744" y="0"/>
                    </a:lnTo>
                    <a:lnTo>
                      <a:pt x="752" y="0"/>
                    </a:lnTo>
                    <a:lnTo>
                      <a:pt x="760" y="0"/>
                    </a:lnTo>
                    <a:lnTo>
                      <a:pt x="768" y="0"/>
                    </a:lnTo>
                    <a:lnTo>
                      <a:pt x="776" y="0"/>
                    </a:lnTo>
                    <a:lnTo>
                      <a:pt x="784" y="0"/>
                    </a:lnTo>
                    <a:lnTo>
                      <a:pt x="792" y="0"/>
                    </a:lnTo>
                    <a:lnTo>
                      <a:pt x="800" y="0"/>
                    </a:lnTo>
                    <a:lnTo>
                      <a:pt x="808" y="0"/>
                    </a:lnTo>
                    <a:lnTo>
                      <a:pt x="816" y="0"/>
                    </a:lnTo>
                    <a:lnTo>
                      <a:pt x="824" y="0"/>
                    </a:lnTo>
                    <a:lnTo>
                      <a:pt x="832" y="0"/>
                    </a:lnTo>
                    <a:lnTo>
                      <a:pt x="840" y="0"/>
                    </a:lnTo>
                    <a:lnTo>
                      <a:pt x="848" y="0"/>
                    </a:lnTo>
                    <a:lnTo>
                      <a:pt x="856" y="0"/>
                    </a:lnTo>
                    <a:lnTo>
                      <a:pt x="864" y="0"/>
                    </a:lnTo>
                    <a:lnTo>
                      <a:pt x="872" y="0"/>
                    </a:lnTo>
                    <a:lnTo>
                      <a:pt x="880" y="0"/>
                    </a:lnTo>
                    <a:lnTo>
                      <a:pt x="888" y="0"/>
                    </a:lnTo>
                    <a:lnTo>
                      <a:pt x="896" y="0"/>
                    </a:lnTo>
                    <a:lnTo>
                      <a:pt x="904" y="0"/>
                    </a:lnTo>
                    <a:lnTo>
                      <a:pt x="912" y="0"/>
                    </a:lnTo>
                    <a:lnTo>
                      <a:pt x="920" y="0"/>
                    </a:lnTo>
                    <a:lnTo>
                      <a:pt x="928" y="0"/>
                    </a:lnTo>
                    <a:lnTo>
                      <a:pt x="936" y="0"/>
                    </a:lnTo>
                    <a:lnTo>
                      <a:pt x="944" y="0"/>
                    </a:lnTo>
                    <a:lnTo>
                      <a:pt x="952" y="0"/>
                    </a:lnTo>
                    <a:lnTo>
                      <a:pt x="960" y="0"/>
                    </a:lnTo>
                    <a:lnTo>
                      <a:pt x="968" y="0"/>
                    </a:lnTo>
                    <a:lnTo>
                      <a:pt x="976" y="0"/>
                    </a:lnTo>
                    <a:lnTo>
                      <a:pt x="984" y="0"/>
                    </a:lnTo>
                    <a:lnTo>
                      <a:pt x="992" y="0"/>
                    </a:lnTo>
                    <a:lnTo>
                      <a:pt x="1000" y="0"/>
                    </a:lnTo>
                    <a:lnTo>
                      <a:pt x="1008" y="0"/>
                    </a:lnTo>
                    <a:lnTo>
                      <a:pt x="1016" y="0"/>
                    </a:lnTo>
                  </a:path>
                </a:pathLst>
              </a:custGeom>
              <a:noFill/>
              <a:ln w="16"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43" name="Freeform 203"/>
              <p:cNvSpPr>
                <a:spLocks/>
              </p:cNvSpPr>
              <p:nvPr/>
            </p:nvSpPr>
            <p:spPr bwMode="auto">
              <a:xfrm>
                <a:off x="1832" y="986"/>
                <a:ext cx="1017" cy="256"/>
              </a:xfrm>
              <a:custGeom>
                <a:avLst/>
                <a:gdLst>
                  <a:gd name="T0" fmla="*/ 16 w 1017"/>
                  <a:gd name="T1" fmla="*/ 0 h 256"/>
                  <a:gd name="T2" fmla="*/ 40 w 1017"/>
                  <a:gd name="T3" fmla="*/ 0 h 256"/>
                  <a:gd name="T4" fmla="*/ 64 w 1017"/>
                  <a:gd name="T5" fmla="*/ 0 h 256"/>
                  <a:gd name="T6" fmla="*/ 88 w 1017"/>
                  <a:gd name="T7" fmla="*/ 0 h 256"/>
                  <a:gd name="T8" fmla="*/ 112 w 1017"/>
                  <a:gd name="T9" fmla="*/ 0 h 256"/>
                  <a:gd name="T10" fmla="*/ 136 w 1017"/>
                  <a:gd name="T11" fmla="*/ 0 h 256"/>
                  <a:gd name="T12" fmla="*/ 160 w 1017"/>
                  <a:gd name="T13" fmla="*/ 0 h 256"/>
                  <a:gd name="T14" fmla="*/ 184 w 1017"/>
                  <a:gd name="T15" fmla="*/ 0 h 256"/>
                  <a:gd name="T16" fmla="*/ 208 w 1017"/>
                  <a:gd name="T17" fmla="*/ 0 h 256"/>
                  <a:gd name="T18" fmla="*/ 232 w 1017"/>
                  <a:gd name="T19" fmla="*/ 0 h 256"/>
                  <a:gd name="T20" fmla="*/ 256 w 1017"/>
                  <a:gd name="T21" fmla="*/ 0 h 256"/>
                  <a:gd name="T22" fmla="*/ 280 w 1017"/>
                  <a:gd name="T23" fmla="*/ 0 h 256"/>
                  <a:gd name="T24" fmla="*/ 304 w 1017"/>
                  <a:gd name="T25" fmla="*/ 0 h 256"/>
                  <a:gd name="T26" fmla="*/ 328 w 1017"/>
                  <a:gd name="T27" fmla="*/ 0 h 256"/>
                  <a:gd name="T28" fmla="*/ 352 w 1017"/>
                  <a:gd name="T29" fmla="*/ 0 h 256"/>
                  <a:gd name="T30" fmla="*/ 376 w 1017"/>
                  <a:gd name="T31" fmla="*/ 0 h 256"/>
                  <a:gd name="T32" fmla="*/ 400 w 1017"/>
                  <a:gd name="T33" fmla="*/ 0 h 256"/>
                  <a:gd name="T34" fmla="*/ 425 w 1017"/>
                  <a:gd name="T35" fmla="*/ 0 h 256"/>
                  <a:gd name="T36" fmla="*/ 449 w 1017"/>
                  <a:gd name="T37" fmla="*/ 0 h 256"/>
                  <a:gd name="T38" fmla="*/ 473 w 1017"/>
                  <a:gd name="T39" fmla="*/ 0 h 256"/>
                  <a:gd name="T40" fmla="*/ 497 w 1017"/>
                  <a:gd name="T41" fmla="*/ 8 h 256"/>
                  <a:gd name="T42" fmla="*/ 521 w 1017"/>
                  <a:gd name="T43" fmla="*/ 8 h 256"/>
                  <a:gd name="T44" fmla="*/ 545 w 1017"/>
                  <a:gd name="T45" fmla="*/ 8 h 256"/>
                  <a:gd name="T46" fmla="*/ 569 w 1017"/>
                  <a:gd name="T47" fmla="*/ 8 h 256"/>
                  <a:gd name="T48" fmla="*/ 593 w 1017"/>
                  <a:gd name="T49" fmla="*/ 16 h 256"/>
                  <a:gd name="T50" fmla="*/ 617 w 1017"/>
                  <a:gd name="T51" fmla="*/ 16 h 256"/>
                  <a:gd name="T52" fmla="*/ 641 w 1017"/>
                  <a:gd name="T53" fmla="*/ 16 h 256"/>
                  <a:gd name="T54" fmla="*/ 665 w 1017"/>
                  <a:gd name="T55" fmla="*/ 24 h 256"/>
                  <a:gd name="T56" fmla="*/ 689 w 1017"/>
                  <a:gd name="T57" fmla="*/ 32 h 256"/>
                  <a:gd name="T58" fmla="*/ 713 w 1017"/>
                  <a:gd name="T59" fmla="*/ 32 h 256"/>
                  <a:gd name="T60" fmla="*/ 737 w 1017"/>
                  <a:gd name="T61" fmla="*/ 40 h 256"/>
                  <a:gd name="T62" fmla="*/ 761 w 1017"/>
                  <a:gd name="T63" fmla="*/ 48 h 256"/>
                  <a:gd name="T64" fmla="*/ 785 w 1017"/>
                  <a:gd name="T65" fmla="*/ 56 h 256"/>
                  <a:gd name="T66" fmla="*/ 809 w 1017"/>
                  <a:gd name="T67" fmla="*/ 72 h 256"/>
                  <a:gd name="T68" fmla="*/ 833 w 1017"/>
                  <a:gd name="T69" fmla="*/ 88 h 256"/>
                  <a:gd name="T70" fmla="*/ 857 w 1017"/>
                  <a:gd name="T71" fmla="*/ 96 h 256"/>
                  <a:gd name="T72" fmla="*/ 881 w 1017"/>
                  <a:gd name="T73" fmla="*/ 120 h 256"/>
                  <a:gd name="T74" fmla="*/ 905 w 1017"/>
                  <a:gd name="T75" fmla="*/ 136 h 256"/>
                  <a:gd name="T76" fmla="*/ 929 w 1017"/>
                  <a:gd name="T77" fmla="*/ 160 h 256"/>
                  <a:gd name="T78" fmla="*/ 953 w 1017"/>
                  <a:gd name="T79" fmla="*/ 184 h 256"/>
                  <a:gd name="T80" fmla="*/ 985 w 1017"/>
                  <a:gd name="T81" fmla="*/ 216 h 256"/>
                  <a:gd name="T82" fmla="*/ 1001 w 1017"/>
                  <a:gd name="T83"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7" h="256">
                    <a:moveTo>
                      <a:pt x="0" y="0"/>
                    </a:moveTo>
                    <a:lnTo>
                      <a:pt x="8" y="0"/>
                    </a:lnTo>
                    <a:lnTo>
                      <a:pt x="16" y="0"/>
                    </a:lnTo>
                    <a:lnTo>
                      <a:pt x="24" y="0"/>
                    </a:lnTo>
                    <a:lnTo>
                      <a:pt x="32" y="0"/>
                    </a:lnTo>
                    <a:lnTo>
                      <a:pt x="40" y="0"/>
                    </a:lnTo>
                    <a:lnTo>
                      <a:pt x="48" y="0"/>
                    </a:lnTo>
                    <a:lnTo>
                      <a:pt x="56" y="0"/>
                    </a:lnTo>
                    <a:lnTo>
                      <a:pt x="64" y="0"/>
                    </a:lnTo>
                    <a:lnTo>
                      <a:pt x="72" y="0"/>
                    </a:lnTo>
                    <a:lnTo>
                      <a:pt x="80" y="0"/>
                    </a:lnTo>
                    <a:lnTo>
                      <a:pt x="88" y="0"/>
                    </a:lnTo>
                    <a:lnTo>
                      <a:pt x="96" y="0"/>
                    </a:lnTo>
                    <a:lnTo>
                      <a:pt x="104" y="0"/>
                    </a:lnTo>
                    <a:lnTo>
                      <a:pt x="112" y="0"/>
                    </a:lnTo>
                    <a:lnTo>
                      <a:pt x="120" y="0"/>
                    </a:lnTo>
                    <a:lnTo>
                      <a:pt x="128" y="0"/>
                    </a:lnTo>
                    <a:lnTo>
                      <a:pt x="136" y="0"/>
                    </a:lnTo>
                    <a:lnTo>
                      <a:pt x="144" y="0"/>
                    </a:lnTo>
                    <a:lnTo>
                      <a:pt x="152" y="0"/>
                    </a:lnTo>
                    <a:lnTo>
                      <a:pt x="160" y="0"/>
                    </a:lnTo>
                    <a:lnTo>
                      <a:pt x="168" y="0"/>
                    </a:lnTo>
                    <a:lnTo>
                      <a:pt x="176" y="0"/>
                    </a:lnTo>
                    <a:lnTo>
                      <a:pt x="184" y="0"/>
                    </a:lnTo>
                    <a:lnTo>
                      <a:pt x="192" y="0"/>
                    </a:lnTo>
                    <a:lnTo>
                      <a:pt x="200" y="0"/>
                    </a:lnTo>
                    <a:lnTo>
                      <a:pt x="208" y="0"/>
                    </a:lnTo>
                    <a:lnTo>
                      <a:pt x="216" y="0"/>
                    </a:lnTo>
                    <a:lnTo>
                      <a:pt x="224" y="0"/>
                    </a:lnTo>
                    <a:lnTo>
                      <a:pt x="232" y="0"/>
                    </a:lnTo>
                    <a:lnTo>
                      <a:pt x="240" y="0"/>
                    </a:lnTo>
                    <a:lnTo>
                      <a:pt x="248" y="0"/>
                    </a:lnTo>
                    <a:lnTo>
                      <a:pt x="256" y="0"/>
                    </a:lnTo>
                    <a:lnTo>
                      <a:pt x="264" y="0"/>
                    </a:lnTo>
                    <a:lnTo>
                      <a:pt x="272" y="0"/>
                    </a:lnTo>
                    <a:lnTo>
                      <a:pt x="280" y="0"/>
                    </a:lnTo>
                    <a:lnTo>
                      <a:pt x="288" y="0"/>
                    </a:lnTo>
                    <a:lnTo>
                      <a:pt x="296" y="0"/>
                    </a:lnTo>
                    <a:lnTo>
                      <a:pt x="304" y="0"/>
                    </a:lnTo>
                    <a:lnTo>
                      <a:pt x="312" y="0"/>
                    </a:lnTo>
                    <a:lnTo>
                      <a:pt x="320" y="0"/>
                    </a:lnTo>
                    <a:lnTo>
                      <a:pt x="328" y="0"/>
                    </a:lnTo>
                    <a:lnTo>
                      <a:pt x="336" y="0"/>
                    </a:lnTo>
                    <a:lnTo>
                      <a:pt x="344" y="0"/>
                    </a:lnTo>
                    <a:lnTo>
                      <a:pt x="352" y="0"/>
                    </a:lnTo>
                    <a:lnTo>
                      <a:pt x="360" y="0"/>
                    </a:lnTo>
                    <a:lnTo>
                      <a:pt x="368" y="0"/>
                    </a:lnTo>
                    <a:lnTo>
                      <a:pt x="376" y="0"/>
                    </a:lnTo>
                    <a:lnTo>
                      <a:pt x="384" y="0"/>
                    </a:lnTo>
                    <a:lnTo>
                      <a:pt x="392" y="0"/>
                    </a:lnTo>
                    <a:lnTo>
                      <a:pt x="400" y="0"/>
                    </a:lnTo>
                    <a:lnTo>
                      <a:pt x="409" y="0"/>
                    </a:lnTo>
                    <a:lnTo>
                      <a:pt x="417" y="0"/>
                    </a:lnTo>
                    <a:lnTo>
                      <a:pt x="425" y="0"/>
                    </a:lnTo>
                    <a:lnTo>
                      <a:pt x="433" y="0"/>
                    </a:lnTo>
                    <a:lnTo>
                      <a:pt x="441" y="0"/>
                    </a:lnTo>
                    <a:lnTo>
                      <a:pt x="449" y="0"/>
                    </a:lnTo>
                    <a:lnTo>
                      <a:pt x="457" y="0"/>
                    </a:lnTo>
                    <a:lnTo>
                      <a:pt x="465" y="0"/>
                    </a:lnTo>
                    <a:lnTo>
                      <a:pt x="473" y="0"/>
                    </a:lnTo>
                    <a:lnTo>
                      <a:pt x="481" y="0"/>
                    </a:lnTo>
                    <a:lnTo>
                      <a:pt x="489" y="0"/>
                    </a:lnTo>
                    <a:lnTo>
                      <a:pt x="497" y="8"/>
                    </a:lnTo>
                    <a:lnTo>
                      <a:pt x="505" y="8"/>
                    </a:lnTo>
                    <a:lnTo>
                      <a:pt x="513" y="8"/>
                    </a:lnTo>
                    <a:lnTo>
                      <a:pt x="521" y="8"/>
                    </a:lnTo>
                    <a:lnTo>
                      <a:pt x="529" y="8"/>
                    </a:lnTo>
                    <a:lnTo>
                      <a:pt x="537" y="8"/>
                    </a:lnTo>
                    <a:lnTo>
                      <a:pt x="545" y="8"/>
                    </a:lnTo>
                    <a:lnTo>
                      <a:pt x="553" y="8"/>
                    </a:lnTo>
                    <a:lnTo>
                      <a:pt x="561" y="8"/>
                    </a:lnTo>
                    <a:lnTo>
                      <a:pt x="569" y="8"/>
                    </a:lnTo>
                    <a:lnTo>
                      <a:pt x="577" y="8"/>
                    </a:lnTo>
                    <a:lnTo>
                      <a:pt x="585" y="8"/>
                    </a:lnTo>
                    <a:lnTo>
                      <a:pt x="593" y="16"/>
                    </a:lnTo>
                    <a:lnTo>
                      <a:pt x="601" y="16"/>
                    </a:lnTo>
                    <a:lnTo>
                      <a:pt x="609" y="16"/>
                    </a:lnTo>
                    <a:lnTo>
                      <a:pt x="617" y="16"/>
                    </a:lnTo>
                    <a:lnTo>
                      <a:pt x="625" y="16"/>
                    </a:lnTo>
                    <a:lnTo>
                      <a:pt x="633" y="16"/>
                    </a:lnTo>
                    <a:lnTo>
                      <a:pt x="641" y="16"/>
                    </a:lnTo>
                    <a:lnTo>
                      <a:pt x="649" y="16"/>
                    </a:lnTo>
                    <a:lnTo>
                      <a:pt x="657" y="24"/>
                    </a:lnTo>
                    <a:lnTo>
                      <a:pt x="665" y="24"/>
                    </a:lnTo>
                    <a:lnTo>
                      <a:pt x="673" y="24"/>
                    </a:lnTo>
                    <a:lnTo>
                      <a:pt x="681" y="24"/>
                    </a:lnTo>
                    <a:lnTo>
                      <a:pt x="689" y="32"/>
                    </a:lnTo>
                    <a:lnTo>
                      <a:pt x="697" y="32"/>
                    </a:lnTo>
                    <a:lnTo>
                      <a:pt x="705" y="32"/>
                    </a:lnTo>
                    <a:lnTo>
                      <a:pt x="713" y="32"/>
                    </a:lnTo>
                    <a:lnTo>
                      <a:pt x="721" y="40"/>
                    </a:lnTo>
                    <a:lnTo>
                      <a:pt x="729" y="40"/>
                    </a:lnTo>
                    <a:lnTo>
                      <a:pt x="737" y="40"/>
                    </a:lnTo>
                    <a:lnTo>
                      <a:pt x="745" y="40"/>
                    </a:lnTo>
                    <a:lnTo>
                      <a:pt x="753" y="48"/>
                    </a:lnTo>
                    <a:lnTo>
                      <a:pt x="761" y="48"/>
                    </a:lnTo>
                    <a:lnTo>
                      <a:pt x="769" y="56"/>
                    </a:lnTo>
                    <a:lnTo>
                      <a:pt x="777" y="56"/>
                    </a:lnTo>
                    <a:lnTo>
                      <a:pt x="785" y="56"/>
                    </a:lnTo>
                    <a:lnTo>
                      <a:pt x="793" y="64"/>
                    </a:lnTo>
                    <a:lnTo>
                      <a:pt x="801" y="64"/>
                    </a:lnTo>
                    <a:lnTo>
                      <a:pt x="809" y="72"/>
                    </a:lnTo>
                    <a:lnTo>
                      <a:pt x="817" y="72"/>
                    </a:lnTo>
                    <a:lnTo>
                      <a:pt x="825" y="80"/>
                    </a:lnTo>
                    <a:lnTo>
                      <a:pt x="833" y="88"/>
                    </a:lnTo>
                    <a:lnTo>
                      <a:pt x="841" y="88"/>
                    </a:lnTo>
                    <a:lnTo>
                      <a:pt x="849" y="96"/>
                    </a:lnTo>
                    <a:lnTo>
                      <a:pt x="857" y="96"/>
                    </a:lnTo>
                    <a:lnTo>
                      <a:pt x="865" y="104"/>
                    </a:lnTo>
                    <a:lnTo>
                      <a:pt x="873" y="112"/>
                    </a:lnTo>
                    <a:lnTo>
                      <a:pt x="881" y="120"/>
                    </a:lnTo>
                    <a:lnTo>
                      <a:pt x="889" y="120"/>
                    </a:lnTo>
                    <a:lnTo>
                      <a:pt x="897" y="128"/>
                    </a:lnTo>
                    <a:lnTo>
                      <a:pt x="905" y="136"/>
                    </a:lnTo>
                    <a:lnTo>
                      <a:pt x="913" y="144"/>
                    </a:lnTo>
                    <a:lnTo>
                      <a:pt x="921" y="152"/>
                    </a:lnTo>
                    <a:lnTo>
                      <a:pt x="929" y="160"/>
                    </a:lnTo>
                    <a:lnTo>
                      <a:pt x="937" y="168"/>
                    </a:lnTo>
                    <a:lnTo>
                      <a:pt x="945" y="176"/>
                    </a:lnTo>
                    <a:lnTo>
                      <a:pt x="953" y="184"/>
                    </a:lnTo>
                    <a:lnTo>
                      <a:pt x="961" y="192"/>
                    </a:lnTo>
                    <a:lnTo>
                      <a:pt x="969" y="200"/>
                    </a:lnTo>
                    <a:lnTo>
                      <a:pt x="985" y="216"/>
                    </a:lnTo>
                    <a:lnTo>
                      <a:pt x="985" y="224"/>
                    </a:lnTo>
                    <a:lnTo>
                      <a:pt x="993" y="232"/>
                    </a:lnTo>
                    <a:lnTo>
                      <a:pt x="1001" y="240"/>
                    </a:lnTo>
                    <a:lnTo>
                      <a:pt x="1009" y="248"/>
                    </a:lnTo>
                    <a:lnTo>
                      <a:pt x="1017" y="256"/>
                    </a:lnTo>
                  </a:path>
                </a:pathLst>
              </a:custGeom>
              <a:noFill/>
              <a:ln w="16"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44" name="Freeform 204"/>
              <p:cNvSpPr>
                <a:spLocks/>
              </p:cNvSpPr>
              <p:nvPr/>
            </p:nvSpPr>
            <p:spPr bwMode="auto">
              <a:xfrm>
                <a:off x="2849" y="1242"/>
                <a:ext cx="784" cy="1033"/>
              </a:xfrm>
              <a:custGeom>
                <a:avLst/>
                <a:gdLst>
                  <a:gd name="T0" fmla="*/ 24 w 784"/>
                  <a:gd name="T1" fmla="*/ 24 h 1033"/>
                  <a:gd name="T2" fmla="*/ 32 w 784"/>
                  <a:gd name="T3" fmla="*/ 49 h 1033"/>
                  <a:gd name="T4" fmla="*/ 56 w 784"/>
                  <a:gd name="T5" fmla="*/ 89 h 1033"/>
                  <a:gd name="T6" fmla="*/ 72 w 784"/>
                  <a:gd name="T7" fmla="*/ 113 h 1033"/>
                  <a:gd name="T8" fmla="*/ 88 w 784"/>
                  <a:gd name="T9" fmla="*/ 137 h 1033"/>
                  <a:gd name="T10" fmla="*/ 104 w 784"/>
                  <a:gd name="T11" fmla="*/ 161 h 1033"/>
                  <a:gd name="T12" fmla="*/ 120 w 784"/>
                  <a:gd name="T13" fmla="*/ 185 h 1033"/>
                  <a:gd name="T14" fmla="*/ 128 w 784"/>
                  <a:gd name="T15" fmla="*/ 209 h 1033"/>
                  <a:gd name="T16" fmla="*/ 152 w 784"/>
                  <a:gd name="T17" fmla="*/ 241 h 1033"/>
                  <a:gd name="T18" fmla="*/ 160 w 784"/>
                  <a:gd name="T19" fmla="*/ 273 h 1033"/>
                  <a:gd name="T20" fmla="*/ 176 w 784"/>
                  <a:gd name="T21" fmla="*/ 297 h 1033"/>
                  <a:gd name="T22" fmla="*/ 192 w 784"/>
                  <a:gd name="T23" fmla="*/ 337 h 1033"/>
                  <a:gd name="T24" fmla="*/ 216 w 784"/>
                  <a:gd name="T25" fmla="*/ 377 h 1033"/>
                  <a:gd name="T26" fmla="*/ 232 w 784"/>
                  <a:gd name="T27" fmla="*/ 401 h 1033"/>
                  <a:gd name="T28" fmla="*/ 248 w 784"/>
                  <a:gd name="T29" fmla="*/ 433 h 1033"/>
                  <a:gd name="T30" fmla="*/ 280 w 784"/>
                  <a:gd name="T31" fmla="*/ 473 h 1033"/>
                  <a:gd name="T32" fmla="*/ 304 w 784"/>
                  <a:gd name="T33" fmla="*/ 505 h 1033"/>
                  <a:gd name="T34" fmla="*/ 320 w 784"/>
                  <a:gd name="T35" fmla="*/ 529 h 1033"/>
                  <a:gd name="T36" fmla="*/ 344 w 784"/>
                  <a:gd name="T37" fmla="*/ 561 h 1033"/>
                  <a:gd name="T38" fmla="*/ 360 w 784"/>
                  <a:gd name="T39" fmla="*/ 593 h 1033"/>
                  <a:gd name="T40" fmla="*/ 376 w 784"/>
                  <a:gd name="T41" fmla="*/ 625 h 1033"/>
                  <a:gd name="T42" fmla="*/ 392 w 784"/>
                  <a:gd name="T43" fmla="*/ 657 h 1033"/>
                  <a:gd name="T44" fmla="*/ 400 w 784"/>
                  <a:gd name="T45" fmla="*/ 697 h 1033"/>
                  <a:gd name="T46" fmla="*/ 416 w 784"/>
                  <a:gd name="T47" fmla="*/ 729 h 1033"/>
                  <a:gd name="T48" fmla="*/ 424 w 784"/>
                  <a:gd name="T49" fmla="*/ 753 h 1033"/>
                  <a:gd name="T50" fmla="*/ 440 w 784"/>
                  <a:gd name="T51" fmla="*/ 809 h 1033"/>
                  <a:gd name="T52" fmla="*/ 448 w 784"/>
                  <a:gd name="T53" fmla="*/ 865 h 1033"/>
                  <a:gd name="T54" fmla="*/ 464 w 784"/>
                  <a:gd name="T55" fmla="*/ 913 h 1033"/>
                  <a:gd name="T56" fmla="*/ 488 w 784"/>
                  <a:gd name="T57" fmla="*/ 921 h 1033"/>
                  <a:gd name="T58" fmla="*/ 520 w 784"/>
                  <a:gd name="T59" fmla="*/ 937 h 1033"/>
                  <a:gd name="T60" fmla="*/ 528 w 784"/>
                  <a:gd name="T61" fmla="*/ 961 h 1033"/>
                  <a:gd name="T62" fmla="*/ 544 w 784"/>
                  <a:gd name="T63" fmla="*/ 993 h 1033"/>
                  <a:gd name="T64" fmla="*/ 552 w 784"/>
                  <a:gd name="T65" fmla="*/ 1025 h 1033"/>
                  <a:gd name="T66" fmla="*/ 576 w 784"/>
                  <a:gd name="T67" fmla="*/ 1033 h 1033"/>
                  <a:gd name="T68" fmla="*/ 600 w 784"/>
                  <a:gd name="T69" fmla="*/ 1033 h 1033"/>
                  <a:gd name="T70" fmla="*/ 624 w 784"/>
                  <a:gd name="T71" fmla="*/ 1033 h 1033"/>
                  <a:gd name="T72" fmla="*/ 648 w 784"/>
                  <a:gd name="T73" fmla="*/ 1033 h 1033"/>
                  <a:gd name="T74" fmla="*/ 672 w 784"/>
                  <a:gd name="T75" fmla="*/ 1033 h 1033"/>
                  <a:gd name="T76" fmla="*/ 696 w 784"/>
                  <a:gd name="T77" fmla="*/ 1033 h 1033"/>
                  <a:gd name="T78" fmla="*/ 720 w 784"/>
                  <a:gd name="T79" fmla="*/ 1033 h 1033"/>
                  <a:gd name="T80" fmla="*/ 744 w 784"/>
                  <a:gd name="T81" fmla="*/ 1033 h 1033"/>
                  <a:gd name="T82" fmla="*/ 768 w 784"/>
                  <a:gd name="T83" fmla="*/ 103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4" h="1033">
                    <a:moveTo>
                      <a:pt x="0" y="0"/>
                    </a:moveTo>
                    <a:lnTo>
                      <a:pt x="8" y="8"/>
                    </a:lnTo>
                    <a:lnTo>
                      <a:pt x="24" y="24"/>
                    </a:lnTo>
                    <a:lnTo>
                      <a:pt x="24" y="32"/>
                    </a:lnTo>
                    <a:lnTo>
                      <a:pt x="32" y="40"/>
                    </a:lnTo>
                    <a:lnTo>
                      <a:pt x="32" y="49"/>
                    </a:lnTo>
                    <a:lnTo>
                      <a:pt x="40" y="57"/>
                    </a:lnTo>
                    <a:lnTo>
                      <a:pt x="56" y="73"/>
                    </a:lnTo>
                    <a:lnTo>
                      <a:pt x="56" y="89"/>
                    </a:lnTo>
                    <a:lnTo>
                      <a:pt x="64" y="97"/>
                    </a:lnTo>
                    <a:lnTo>
                      <a:pt x="72" y="105"/>
                    </a:lnTo>
                    <a:lnTo>
                      <a:pt x="72" y="113"/>
                    </a:lnTo>
                    <a:lnTo>
                      <a:pt x="80" y="121"/>
                    </a:lnTo>
                    <a:lnTo>
                      <a:pt x="88" y="129"/>
                    </a:lnTo>
                    <a:lnTo>
                      <a:pt x="88" y="137"/>
                    </a:lnTo>
                    <a:lnTo>
                      <a:pt x="96" y="145"/>
                    </a:lnTo>
                    <a:lnTo>
                      <a:pt x="96" y="153"/>
                    </a:lnTo>
                    <a:lnTo>
                      <a:pt x="104" y="161"/>
                    </a:lnTo>
                    <a:lnTo>
                      <a:pt x="104" y="169"/>
                    </a:lnTo>
                    <a:lnTo>
                      <a:pt x="112" y="177"/>
                    </a:lnTo>
                    <a:lnTo>
                      <a:pt x="120" y="185"/>
                    </a:lnTo>
                    <a:lnTo>
                      <a:pt x="120" y="193"/>
                    </a:lnTo>
                    <a:lnTo>
                      <a:pt x="128" y="201"/>
                    </a:lnTo>
                    <a:lnTo>
                      <a:pt x="128" y="209"/>
                    </a:lnTo>
                    <a:lnTo>
                      <a:pt x="136" y="217"/>
                    </a:lnTo>
                    <a:lnTo>
                      <a:pt x="136" y="225"/>
                    </a:lnTo>
                    <a:lnTo>
                      <a:pt x="152" y="241"/>
                    </a:lnTo>
                    <a:lnTo>
                      <a:pt x="152" y="257"/>
                    </a:lnTo>
                    <a:lnTo>
                      <a:pt x="160" y="265"/>
                    </a:lnTo>
                    <a:lnTo>
                      <a:pt x="160" y="273"/>
                    </a:lnTo>
                    <a:lnTo>
                      <a:pt x="168" y="281"/>
                    </a:lnTo>
                    <a:lnTo>
                      <a:pt x="168" y="289"/>
                    </a:lnTo>
                    <a:lnTo>
                      <a:pt x="176" y="297"/>
                    </a:lnTo>
                    <a:lnTo>
                      <a:pt x="176" y="305"/>
                    </a:lnTo>
                    <a:lnTo>
                      <a:pt x="192" y="321"/>
                    </a:lnTo>
                    <a:lnTo>
                      <a:pt x="192" y="337"/>
                    </a:lnTo>
                    <a:lnTo>
                      <a:pt x="208" y="353"/>
                    </a:lnTo>
                    <a:lnTo>
                      <a:pt x="208" y="369"/>
                    </a:lnTo>
                    <a:lnTo>
                      <a:pt x="216" y="377"/>
                    </a:lnTo>
                    <a:lnTo>
                      <a:pt x="224" y="385"/>
                    </a:lnTo>
                    <a:lnTo>
                      <a:pt x="224" y="393"/>
                    </a:lnTo>
                    <a:lnTo>
                      <a:pt x="232" y="401"/>
                    </a:lnTo>
                    <a:lnTo>
                      <a:pt x="232" y="409"/>
                    </a:lnTo>
                    <a:lnTo>
                      <a:pt x="248" y="425"/>
                    </a:lnTo>
                    <a:lnTo>
                      <a:pt x="248" y="433"/>
                    </a:lnTo>
                    <a:lnTo>
                      <a:pt x="264" y="449"/>
                    </a:lnTo>
                    <a:lnTo>
                      <a:pt x="264" y="457"/>
                    </a:lnTo>
                    <a:lnTo>
                      <a:pt x="280" y="473"/>
                    </a:lnTo>
                    <a:lnTo>
                      <a:pt x="280" y="481"/>
                    </a:lnTo>
                    <a:lnTo>
                      <a:pt x="288" y="489"/>
                    </a:lnTo>
                    <a:lnTo>
                      <a:pt x="304" y="505"/>
                    </a:lnTo>
                    <a:lnTo>
                      <a:pt x="304" y="513"/>
                    </a:lnTo>
                    <a:lnTo>
                      <a:pt x="312" y="521"/>
                    </a:lnTo>
                    <a:lnTo>
                      <a:pt x="320" y="529"/>
                    </a:lnTo>
                    <a:lnTo>
                      <a:pt x="336" y="545"/>
                    </a:lnTo>
                    <a:lnTo>
                      <a:pt x="336" y="553"/>
                    </a:lnTo>
                    <a:lnTo>
                      <a:pt x="344" y="561"/>
                    </a:lnTo>
                    <a:lnTo>
                      <a:pt x="344" y="569"/>
                    </a:lnTo>
                    <a:lnTo>
                      <a:pt x="360" y="585"/>
                    </a:lnTo>
                    <a:lnTo>
                      <a:pt x="360" y="593"/>
                    </a:lnTo>
                    <a:lnTo>
                      <a:pt x="368" y="601"/>
                    </a:lnTo>
                    <a:lnTo>
                      <a:pt x="376" y="609"/>
                    </a:lnTo>
                    <a:lnTo>
                      <a:pt x="376" y="625"/>
                    </a:lnTo>
                    <a:lnTo>
                      <a:pt x="384" y="633"/>
                    </a:lnTo>
                    <a:lnTo>
                      <a:pt x="384" y="649"/>
                    </a:lnTo>
                    <a:lnTo>
                      <a:pt x="392" y="657"/>
                    </a:lnTo>
                    <a:lnTo>
                      <a:pt x="392" y="665"/>
                    </a:lnTo>
                    <a:lnTo>
                      <a:pt x="400" y="673"/>
                    </a:lnTo>
                    <a:lnTo>
                      <a:pt x="400" y="697"/>
                    </a:lnTo>
                    <a:lnTo>
                      <a:pt x="408" y="705"/>
                    </a:lnTo>
                    <a:lnTo>
                      <a:pt x="408" y="721"/>
                    </a:lnTo>
                    <a:lnTo>
                      <a:pt x="416" y="729"/>
                    </a:lnTo>
                    <a:lnTo>
                      <a:pt x="416" y="737"/>
                    </a:lnTo>
                    <a:lnTo>
                      <a:pt x="424" y="745"/>
                    </a:lnTo>
                    <a:lnTo>
                      <a:pt x="424" y="753"/>
                    </a:lnTo>
                    <a:lnTo>
                      <a:pt x="432" y="769"/>
                    </a:lnTo>
                    <a:lnTo>
                      <a:pt x="432" y="793"/>
                    </a:lnTo>
                    <a:lnTo>
                      <a:pt x="440" y="809"/>
                    </a:lnTo>
                    <a:lnTo>
                      <a:pt x="440" y="825"/>
                    </a:lnTo>
                    <a:lnTo>
                      <a:pt x="448" y="833"/>
                    </a:lnTo>
                    <a:lnTo>
                      <a:pt x="448" y="865"/>
                    </a:lnTo>
                    <a:lnTo>
                      <a:pt x="456" y="881"/>
                    </a:lnTo>
                    <a:lnTo>
                      <a:pt x="456" y="905"/>
                    </a:lnTo>
                    <a:lnTo>
                      <a:pt x="464" y="913"/>
                    </a:lnTo>
                    <a:lnTo>
                      <a:pt x="472" y="913"/>
                    </a:lnTo>
                    <a:lnTo>
                      <a:pt x="480" y="921"/>
                    </a:lnTo>
                    <a:lnTo>
                      <a:pt x="488" y="921"/>
                    </a:lnTo>
                    <a:lnTo>
                      <a:pt x="496" y="921"/>
                    </a:lnTo>
                    <a:lnTo>
                      <a:pt x="504" y="921"/>
                    </a:lnTo>
                    <a:lnTo>
                      <a:pt x="520" y="937"/>
                    </a:lnTo>
                    <a:lnTo>
                      <a:pt x="520" y="945"/>
                    </a:lnTo>
                    <a:lnTo>
                      <a:pt x="528" y="953"/>
                    </a:lnTo>
                    <a:lnTo>
                      <a:pt x="528" y="961"/>
                    </a:lnTo>
                    <a:lnTo>
                      <a:pt x="536" y="969"/>
                    </a:lnTo>
                    <a:lnTo>
                      <a:pt x="536" y="985"/>
                    </a:lnTo>
                    <a:lnTo>
                      <a:pt x="544" y="993"/>
                    </a:lnTo>
                    <a:lnTo>
                      <a:pt x="544" y="1001"/>
                    </a:lnTo>
                    <a:lnTo>
                      <a:pt x="552" y="1009"/>
                    </a:lnTo>
                    <a:lnTo>
                      <a:pt x="552" y="1025"/>
                    </a:lnTo>
                    <a:lnTo>
                      <a:pt x="560" y="1033"/>
                    </a:lnTo>
                    <a:lnTo>
                      <a:pt x="568" y="1033"/>
                    </a:lnTo>
                    <a:lnTo>
                      <a:pt x="576" y="1033"/>
                    </a:lnTo>
                    <a:lnTo>
                      <a:pt x="584" y="1033"/>
                    </a:lnTo>
                    <a:lnTo>
                      <a:pt x="592" y="1033"/>
                    </a:lnTo>
                    <a:lnTo>
                      <a:pt x="600" y="1033"/>
                    </a:lnTo>
                    <a:lnTo>
                      <a:pt x="608" y="1033"/>
                    </a:lnTo>
                    <a:lnTo>
                      <a:pt x="616" y="1033"/>
                    </a:lnTo>
                    <a:lnTo>
                      <a:pt x="624" y="1033"/>
                    </a:lnTo>
                    <a:lnTo>
                      <a:pt x="632" y="1033"/>
                    </a:lnTo>
                    <a:lnTo>
                      <a:pt x="640" y="1033"/>
                    </a:lnTo>
                    <a:lnTo>
                      <a:pt x="648" y="1033"/>
                    </a:lnTo>
                    <a:lnTo>
                      <a:pt x="656" y="1033"/>
                    </a:lnTo>
                    <a:lnTo>
                      <a:pt x="664" y="1033"/>
                    </a:lnTo>
                    <a:lnTo>
                      <a:pt x="672" y="1033"/>
                    </a:lnTo>
                    <a:lnTo>
                      <a:pt x="680" y="1033"/>
                    </a:lnTo>
                    <a:lnTo>
                      <a:pt x="688" y="1033"/>
                    </a:lnTo>
                    <a:lnTo>
                      <a:pt x="696" y="1033"/>
                    </a:lnTo>
                    <a:lnTo>
                      <a:pt x="704" y="1033"/>
                    </a:lnTo>
                    <a:lnTo>
                      <a:pt x="712" y="1033"/>
                    </a:lnTo>
                    <a:lnTo>
                      <a:pt x="720" y="1033"/>
                    </a:lnTo>
                    <a:lnTo>
                      <a:pt x="728" y="1033"/>
                    </a:lnTo>
                    <a:lnTo>
                      <a:pt x="736" y="1033"/>
                    </a:lnTo>
                    <a:lnTo>
                      <a:pt x="744" y="1033"/>
                    </a:lnTo>
                    <a:lnTo>
                      <a:pt x="752" y="1033"/>
                    </a:lnTo>
                    <a:lnTo>
                      <a:pt x="760" y="1033"/>
                    </a:lnTo>
                    <a:lnTo>
                      <a:pt x="768" y="1033"/>
                    </a:lnTo>
                    <a:lnTo>
                      <a:pt x="776" y="1033"/>
                    </a:lnTo>
                    <a:lnTo>
                      <a:pt x="784" y="1033"/>
                    </a:lnTo>
                  </a:path>
                </a:pathLst>
              </a:custGeom>
              <a:noFill/>
              <a:ln w="16"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45" name="Freeform 205"/>
              <p:cNvSpPr>
                <a:spLocks/>
              </p:cNvSpPr>
              <p:nvPr/>
            </p:nvSpPr>
            <p:spPr bwMode="auto">
              <a:xfrm>
                <a:off x="3633" y="2275"/>
                <a:ext cx="72" cy="1177"/>
              </a:xfrm>
              <a:custGeom>
                <a:avLst/>
                <a:gdLst>
                  <a:gd name="T0" fmla="*/ 0 w 72"/>
                  <a:gd name="T1" fmla="*/ 0 h 1177"/>
                  <a:gd name="T2" fmla="*/ 8 w 72"/>
                  <a:gd name="T3" fmla="*/ 0 h 1177"/>
                  <a:gd name="T4" fmla="*/ 16 w 72"/>
                  <a:gd name="T5" fmla="*/ 0 h 1177"/>
                  <a:gd name="T6" fmla="*/ 24 w 72"/>
                  <a:gd name="T7" fmla="*/ 0 h 1177"/>
                  <a:gd name="T8" fmla="*/ 32 w 72"/>
                  <a:gd name="T9" fmla="*/ 0 h 1177"/>
                  <a:gd name="T10" fmla="*/ 40 w 72"/>
                  <a:gd name="T11" fmla="*/ 8 h 1177"/>
                  <a:gd name="T12" fmla="*/ 40 w 72"/>
                  <a:gd name="T13" fmla="*/ 24 h 1177"/>
                  <a:gd name="T14" fmla="*/ 48 w 72"/>
                  <a:gd name="T15" fmla="*/ 40 h 1177"/>
                  <a:gd name="T16" fmla="*/ 48 w 72"/>
                  <a:gd name="T17" fmla="*/ 153 h 1177"/>
                  <a:gd name="T18" fmla="*/ 56 w 72"/>
                  <a:gd name="T19" fmla="*/ 209 h 1177"/>
                  <a:gd name="T20" fmla="*/ 56 w 72"/>
                  <a:gd name="T21" fmla="*/ 377 h 1177"/>
                  <a:gd name="T22" fmla="*/ 64 w 72"/>
                  <a:gd name="T23" fmla="*/ 465 h 1177"/>
                  <a:gd name="T24" fmla="*/ 64 w 72"/>
                  <a:gd name="T25" fmla="*/ 849 h 1177"/>
                  <a:gd name="T26" fmla="*/ 72 w 72"/>
                  <a:gd name="T27" fmla="*/ 1177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177">
                    <a:moveTo>
                      <a:pt x="0" y="0"/>
                    </a:moveTo>
                    <a:lnTo>
                      <a:pt x="8" y="0"/>
                    </a:lnTo>
                    <a:lnTo>
                      <a:pt x="16" y="0"/>
                    </a:lnTo>
                    <a:lnTo>
                      <a:pt x="24" y="0"/>
                    </a:lnTo>
                    <a:lnTo>
                      <a:pt x="32" y="0"/>
                    </a:lnTo>
                    <a:lnTo>
                      <a:pt x="40" y="8"/>
                    </a:lnTo>
                    <a:lnTo>
                      <a:pt x="40" y="24"/>
                    </a:lnTo>
                    <a:lnTo>
                      <a:pt x="48" y="40"/>
                    </a:lnTo>
                    <a:lnTo>
                      <a:pt x="48" y="153"/>
                    </a:lnTo>
                    <a:lnTo>
                      <a:pt x="56" y="209"/>
                    </a:lnTo>
                    <a:lnTo>
                      <a:pt x="56" y="377"/>
                    </a:lnTo>
                    <a:lnTo>
                      <a:pt x="64" y="465"/>
                    </a:lnTo>
                    <a:lnTo>
                      <a:pt x="64" y="849"/>
                    </a:lnTo>
                    <a:lnTo>
                      <a:pt x="72" y="1177"/>
                    </a:lnTo>
                  </a:path>
                </a:pathLst>
              </a:custGeom>
              <a:noFill/>
              <a:ln w="16"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1" name="Freeform 207"/>
            <p:cNvSpPr>
              <a:spLocks/>
            </p:cNvSpPr>
            <p:nvPr/>
          </p:nvSpPr>
          <p:spPr bwMode="auto">
            <a:xfrm>
              <a:off x="856" y="986"/>
              <a:ext cx="1016" cy="0"/>
            </a:xfrm>
            <a:custGeom>
              <a:avLst/>
              <a:gdLst>
                <a:gd name="T0" fmla="*/ 16 w 1016"/>
                <a:gd name="T1" fmla="*/ 40 w 1016"/>
                <a:gd name="T2" fmla="*/ 64 w 1016"/>
                <a:gd name="T3" fmla="*/ 88 w 1016"/>
                <a:gd name="T4" fmla="*/ 112 w 1016"/>
                <a:gd name="T5" fmla="*/ 136 w 1016"/>
                <a:gd name="T6" fmla="*/ 160 w 1016"/>
                <a:gd name="T7" fmla="*/ 184 w 1016"/>
                <a:gd name="T8" fmla="*/ 208 w 1016"/>
                <a:gd name="T9" fmla="*/ 232 w 1016"/>
                <a:gd name="T10" fmla="*/ 256 w 1016"/>
                <a:gd name="T11" fmla="*/ 280 w 1016"/>
                <a:gd name="T12" fmla="*/ 304 w 1016"/>
                <a:gd name="T13" fmla="*/ 328 w 1016"/>
                <a:gd name="T14" fmla="*/ 352 w 1016"/>
                <a:gd name="T15" fmla="*/ 376 w 1016"/>
                <a:gd name="T16" fmla="*/ 400 w 1016"/>
                <a:gd name="T17" fmla="*/ 424 w 1016"/>
                <a:gd name="T18" fmla="*/ 448 w 1016"/>
                <a:gd name="T19" fmla="*/ 472 w 1016"/>
                <a:gd name="T20" fmla="*/ 496 w 1016"/>
                <a:gd name="T21" fmla="*/ 520 w 1016"/>
                <a:gd name="T22" fmla="*/ 544 w 1016"/>
                <a:gd name="T23" fmla="*/ 568 w 1016"/>
                <a:gd name="T24" fmla="*/ 592 w 1016"/>
                <a:gd name="T25" fmla="*/ 616 w 1016"/>
                <a:gd name="T26" fmla="*/ 640 w 1016"/>
                <a:gd name="T27" fmla="*/ 664 w 1016"/>
                <a:gd name="T28" fmla="*/ 688 w 1016"/>
                <a:gd name="T29" fmla="*/ 712 w 1016"/>
                <a:gd name="T30" fmla="*/ 736 w 1016"/>
                <a:gd name="T31" fmla="*/ 760 w 1016"/>
                <a:gd name="T32" fmla="*/ 784 w 1016"/>
                <a:gd name="T33" fmla="*/ 808 w 1016"/>
                <a:gd name="T34" fmla="*/ 832 w 1016"/>
                <a:gd name="T35" fmla="*/ 856 w 1016"/>
                <a:gd name="T36" fmla="*/ 880 w 1016"/>
                <a:gd name="T37" fmla="*/ 904 w 1016"/>
                <a:gd name="T38" fmla="*/ 928 w 1016"/>
                <a:gd name="T39" fmla="*/ 952 w 1016"/>
                <a:gd name="T40" fmla="*/ 976 w 1016"/>
                <a:gd name="T41" fmla="*/ 1000 w 101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1016">
                  <a:moveTo>
                    <a:pt x="0" y="0"/>
                  </a:moveTo>
                  <a:lnTo>
                    <a:pt x="8" y="0"/>
                  </a:lnTo>
                  <a:lnTo>
                    <a:pt x="16" y="0"/>
                  </a:lnTo>
                  <a:lnTo>
                    <a:pt x="24" y="0"/>
                  </a:lnTo>
                  <a:lnTo>
                    <a:pt x="32" y="0"/>
                  </a:lnTo>
                  <a:lnTo>
                    <a:pt x="40" y="0"/>
                  </a:lnTo>
                  <a:lnTo>
                    <a:pt x="48" y="0"/>
                  </a:lnTo>
                  <a:lnTo>
                    <a:pt x="56" y="0"/>
                  </a:lnTo>
                  <a:lnTo>
                    <a:pt x="64" y="0"/>
                  </a:lnTo>
                  <a:lnTo>
                    <a:pt x="72" y="0"/>
                  </a:lnTo>
                  <a:lnTo>
                    <a:pt x="80" y="0"/>
                  </a:lnTo>
                  <a:lnTo>
                    <a:pt x="88" y="0"/>
                  </a:lnTo>
                  <a:lnTo>
                    <a:pt x="96" y="0"/>
                  </a:lnTo>
                  <a:lnTo>
                    <a:pt x="104" y="0"/>
                  </a:lnTo>
                  <a:lnTo>
                    <a:pt x="112" y="0"/>
                  </a:lnTo>
                  <a:lnTo>
                    <a:pt x="120" y="0"/>
                  </a:lnTo>
                  <a:lnTo>
                    <a:pt x="128" y="0"/>
                  </a:lnTo>
                  <a:lnTo>
                    <a:pt x="136" y="0"/>
                  </a:lnTo>
                  <a:lnTo>
                    <a:pt x="144" y="0"/>
                  </a:lnTo>
                  <a:lnTo>
                    <a:pt x="152" y="0"/>
                  </a:lnTo>
                  <a:lnTo>
                    <a:pt x="160" y="0"/>
                  </a:lnTo>
                  <a:lnTo>
                    <a:pt x="168" y="0"/>
                  </a:lnTo>
                  <a:lnTo>
                    <a:pt x="176" y="0"/>
                  </a:lnTo>
                  <a:lnTo>
                    <a:pt x="184" y="0"/>
                  </a:lnTo>
                  <a:lnTo>
                    <a:pt x="192" y="0"/>
                  </a:lnTo>
                  <a:lnTo>
                    <a:pt x="200" y="0"/>
                  </a:lnTo>
                  <a:lnTo>
                    <a:pt x="208" y="0"/>
                  </a:lnTo>
                  <a:lnTo>
                    <a:pt x="216" y="0"/>
                  </a:lnTo>
                  <a:lnTo>
                    <a:pt x="224" y="0"/>
                  </a:lnTo>
                  <a:lnTo>
                    <a:pt x="232" y="0"/>
                  </a:lnTo>
                  <a:lnTo>
                    <a:pt x="240" y="0"/>
                  </a:lnTo>
                  <a:lnTo>
                    <a:pt x="248" y="0"/>
                  </a:lnTo>
                  <a:lnTo>
                    <a:pt x="256" y="0"/>
                  </a:lnTo>
                  <a:lnTo>
                    <a:pt x="264" y="0"/>
                  </a:lnTo>
                  <a:lnTo>
                    <a:pt x="272" y="0"/>
                  </a:lnTo>
                  <a:lnTo>
                    <a:pt x="280" y="0"/>
                  </a:lnTo>
                  <a:lnTo>
                    <a:pt x="288" y="0"/>
                  </a:lnTo>
                  <a:lnTo>
                    <a:pt x="296" y="0"/>
                  </a:lnTo>
                  <a:lnTo>
                    <a:pt x="304" y="0"/>
                  </a:lnTo>
                  <a:lnTo>
                    <a:pt x="312" y="0"/>
                  </a:lnTo>
                  <a:lnTo>
                    <a:pt x="320" y="0"/>
                  </a:lnTo>
                  <a:lnTo>
                    <a:pt x="328" y="0"/>
                  </a:lnTo>
                  <a:lnTo>
                    <a:pt x="336" y="0"/>
                  </a:lnTo>
                  <a:lnTo>
                    <a:pt x="344" y="0"/>
                  </a:lnTo>
                  <a:lnTo>
                    <a:pt x="352" y="0"/>
                  </a:lnTo>
                  <a:lnTo>
                    <a:pt x="360" y="0"/>
                  </a:lnTo>
                  <a:lnTo>
                    <a:pt x="368" y="0"/>
                  </a:lnTo>
                  <a:lnTo>
                    <a:pt x="376" y="0"/>
                  </a:lnTo>
                  <a:lnTo>
                    <a:pt x="384" y="0"/>
                  </a:lnTo>
                  <a:lnTo>
                    <a:pt x="392" y="0"/>
                  </a:lnTo>
                  <a:lnTo>
                    <a:pt x="400" y="0"/>
                  </a:lnTo>
                  <a:lnTo>
                    <a:pt x="408" y="0"/>
                  </a:lnTo>
                  <a:lnTo>
                    <a:pt x="416" y="0"/>
                  </a:lnTo>
                  <a:lnTo>
                    <a:pt x="424" y="0"/>
                  </a:lnTo>
                  <a:lnTo>
                    <a:pt x="432" y="0"/>
                  </a:lnTo>
                  <a:lnTo>
                    <a:pt x="440" y="0"/>
                  </a:lnTo>
                  <a:lnTo>
                    <a:pt x="448" y="0"/>
                  </a:lnTo>
                  <a:lnTo>
                    <a:pt x="456" y="0"/>
                  </a:lnTo>
                  <a:lnTo>
                    <a:pt x="464" y="0"/>
                  </a:lnTo>
                  <a:lnTo>
                    <a:pt x="472" y="0"/>
                  </a:lnTo>
                  <a:lnTo>
                    <a:pt x="480" y="0"/>
                  </a:lnTo>
                  <a:lnTo>
                    <a:pt x="488" y="0"/>
                  </a:lnTo>
                  <a:lnTo>
                    <a:pt x="496" y="0"/>
                  </a:lnTo>
                  <a:lnTo>
                    <a:pt x="504" y="0"/>
                  </a:lnTo>
                  <a:lnTo>
                    <a:pt x="512" y="0"/>
                  </a:lnTo>
                  <a:lnTo>
                    <a:pt x="520" y="0"/>
                  </a:lnTo>
                  <a:lnTo>
                    <a:pt x="528" y="0"/>
                  </a:lnTo>
                  <a:lnTo>
                    <a:pt x="536" y="0"/>
                  </a:lnTo>
                  <a:lnTo>
                    <a:pt x="544" y="0"/>
                  </a:lnTo>
                  <a:lnTo>
                    <a:pt x="552" y="0"/>
                  </a:lnTo>
                  <a:lnTo>
                    <a:pt x="560" y="0"/>
                  </a:lnTo>
                  <a:lnTo>
                    <a:pt x="568" y="0"/>
                  </a:lnTo>
                  <a:lnTo>
                    <a:pt x="576" y="0"/>
                  </a:lnTo>
                  <a:lnTo>
                    <a:pt x="584" y="0"/>
                  </a:lnTo>
                  <a:lnTo>
                    <a:pt x="592" y="0"/>
                  </a:lnTo>
                  <a:lnTo>
                    <a:pt x="600" y="0"/>
                  </a:lnTo>
                  <a:lnTo>
                    <a:pt x="608" y="0"/>
                  </a:lnTo>
                  <a:lnTo>
                    <a:pt x="616" y="0"/>
                  </a:lnTo>
                  <a:lnTo>
                    <a:pt x="624" y="0"/>
                  </a:lnTo>
                  <a:lnTo>
                    <a:pt x="632" y="0"/>
                  </a:lnTo>
                  <a:lnTo>
                    <a:pt x="640" y="0"/>
                  </a:lnTo>
                  <a:lnTo>
                    <a:pt x="648" y="0"/>
                  </a:lnTo>
                  <a:lnTo>
                    <a:pt x="656" y="0"/>
                  </a:lnTo>
                  <a:lnTo>
                    <a:pt x="664" y="0"/>
                  </a:lnTo>
                  <a:lnTo>
                    <a:pt x="672" y="0"/>
                  </a:lnTo>
                  <a:lnTo>
                    <a:pt x="680" y="0"/>
                  </a:lnTo>
                  <a:lnTo>
                    <a:pt x="688" y="0"/>
                  </a:lnTo>
                  <a:lnTo>
                    <a:pt x="696" y="0"/>
                  </a:lnTo>
                  <a:lnTo>
                    <a:pt x="704" y="0"/>
                  </a:lnTo>
                  <a:lnTo>
                    <a:pt x="712" y="0"/>
                  </a:lnTo>
                  <a:lnTo>
                    <a:pt x="720" y="0"/>
                  </a:lnTo>
                  <a:lnTo>
                    <a:pt x="728" y="0"/>
                  </a:lnTo>
                  <a:lnTo>
                    <a:pt x="736" y="0"/>
                  </a:lnTo>
                  <a:lnTo>
                    <a:pt x="744" y="0"/>
                  </a:lnTo>
                  <a:lnTo>
                    <a:pt x="752" y="0"/>
                  </a:lnTo>
                  <a:lnTo>
                    <a:pt x="760" y="0"/>
                  </a:lnTo>
                  <a:lnTo>
                    <a:pt x="768" y="0"/>
                  </a:lnTo>
                  <a:lnTo>
                    <a:pt x="776" y="0"/>
                  </a:lnTo>
                  <a:lnTo>
                    <a:pt x="784" y="0"/>
                  </a:lnTo>
                  <a:lnTo>
                    <a:pt x="792" y="0"/>
                  </a:lnTo>
                  <a:lnTo>
                    <a:pt x="800" y="0"/>
                  </a:lnTo>
                  <a:lnTo>
                    <a:pt x="808" y="0"/>
                  </a:lnTo>
                  <a:lnTo>
                    <a:pt x="816" y="0"/>
                  </a:lnTo>
                  <a:lnTo>
                    <a:pt x="824" y="0"/>
                  </a:lnTo>
                  <a:lnTo>
                    <a:pt x="832" y="0"/>
                  </a:lnTo>
                  <a:lnTo>
                    <a:pt x="840" y="0"/>
                  </a:lnTo>
                  <a:lnTo>
                    <a:pt x="848" y="0"/>
                  </a:lnTo>
                  <a:lnTo>
                    <a:pt x="856" y="0"/>
                  </a:lnTo>
                  <a:lnTo>
                    <a:pt x="864" y="0"/>
                  </a:lnTo>
                  <a:lnTo>
                    <a:pt x="872" y="0"/>
                  </a:lnTo>
                  <a:lnTo>
                    <a:pt x="880" y="0"/>
                  </a:lnTo>
                  <a:lnTo>
                    <a:pt x="888" y="0"/>
                  </a:lnTo>
                  <a:lnTo>
                    <a:pt x="896" y="0"/>
                  </a:lnTo>
                  <a:lnTo>
                    <a:pt x="904" y="0"/>
                  </a:lnTo>
                  <a:lnTo>
                    <a:pt x="912" y="0"/>
                  </a:lnTo>
                  <a:lnTo>
                    <a:pt x="920" y="0"/>
                  </a:lnTo>
                  <a:lnTo>
                    <a:pt x="928" y="0"/>
                  </a:lnTo>
                  <a:lnTo>
                    <a:pt x="936" y="0"/>
                  </a:lnTo>
                  <a:lnTo>
                    <a:pt x="944" y="0"/>
                  </a:lnTo>
                  <a:lnTo>
                    <a:pt x="952" y="0"/>
                  </a:lnTo>
                  <a:lnTo>
                    <a:pt x="960" y="0"/>
                  </a:lnTo>
                  <a:lnTo>
                    <a:pt x="968" y="0"/>
                  </a:lnTo>
                  <a:lnTo>
                    <a:pt x="976" y="0"/>
                  </a:lnTo>
                  <a:lnTo>
                    <a:pt x="984" y="0"/>
                  </a:lnTo>
                  <a:lnTo>
                    <a:pt x="992" y="0"/>
                  </a:lnTo>
                  <a:lnTo>
                    <a:pt x="1000" y="0"/>
                  </a:lnTo>
                  <a:lnTo>
                    <a:pt x="1008" y="0"/>
                  </a:lnTo>
                  <a:lnTo>
                    <a:pt x="1016" y="0"/>
                  </a:lnTo>
                </a:path>
              </a:pathLst>
            </a:custGeom>
            <a:noFill/>
            <a:ln w="16"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208"/>
            <p:cNvSpPr>
              <a:spLocks/>
            </p:cNvSpPr>
            <p:nvPr/>
          </p:nvSpPr>
          <p:spPr bwMode="auto">
            <a:xfrm>
              <a:off x="1872" y="986"/>
              <a:ext cx="1017" cy="224"/>
            </a:xfrm>
            <a:custGeom>
              <a:avLst/>
              <a:gdLst>
                <a:gd name="T0" fmla="*/ 16 w 1017"/>
                <a:gd name="T1" fmla="*/ 0 h 224"/>
                <a:gd name="T2" fmla="*/ 40 w 1017"/>
                <a:gd name="T3" fmla="*/ 0 h 224"/>
                <a:gd name="T4" fmla="*/ 64 w 1017"/>
                <a:gd name="T5" fmla="*/ 0 h 224"/>
                <a:gd name="T6" fmla="*/ 88 w 1017"/>
                <a:gd name="T7" fmla="*/ 0 h 224"/>
                <a:gd name="T8" fmla="*/ 112 w 1017"/>
                <a:gd name="T9" fmla="*/ 0 h 224"/>
                <a:gd name="T10" fmla="*/ 136 w 1017"/>
                <a:gd name="T11" fmla="*/ 0 h 224"/>
                <a:gd name="T12" fmla="*/ 160 w 1017"/>
                <a:gd name="T13" fmla="*/ 0 h 224"/>
                <a:gd name="T14" fmla="*/ 184 w 1017"/>
                <a:gd name="T15" fmla="*/ 0 h 224"/>
                <a:gd name="T16" fmla="*/ 208 w 1017"/>
                <a:gd name="T17" fmla="*/ 0 h 224"/>
                <a:gd name="T18" fmla="*/ 232 w 1017"/>
                <a:gd name="T19" fmla="*/ 0 h 224"/>
                <a:gd name="T20" fmla="*/ 256 w 1017"/>
                <a:gd name="T21" fmla="*/ 0 h 224"/>
                <a:gd name="T22" fmla="*/ 280 w 1017"/>
                <a:gd name="T23" fmla="*/ 0 h 224"/>
                <a:gd name="T24" fmla="*/ 304 w 1017"/>
                <a:gd name="T25" fmla="*/ 0 h 224"/>
                <a:gd name="T26" fmla="*/ 328 w 1017"/>
                <a:gd name="T27" fmla="*/ 0 h 224"/>
                <a:gd name="T28" fmla="*/ 352 w 1017"/>
                <a:gd name="T29" fmla="*/ 0 h 224"/>
                <a:gd name="T30" fmla="*/ 377 w 1017"/>
                <a:gd name="T31" fmla="*/ 0 h 224"/>
                <a:gd name="T32" fmla="*/ 401 w 1017"/>
                <a:gd name="T33" fmla="*/ 0 h 224"/>
                <a:gd name="T34" fmla="*/ 425 w 1017"/>
                <a:gd name="T35" fmla="*/ 0 h 224"/>
                <a:gd name="T36" fmla="*/ 449 w 1017"/>
                <a:gd name="T37" fmla="*/ 0 h 224"/>
                <a:gd name="T38" fmla="*/ 473 w 1017"/>
                <a:gd name="T39" fmla="*/ 0 h 224"/>
                <a:gd name="T40" fmla="*/ 497 w 1017"/>
                <a:gd name="T41" fmla="*/ 8 h 224"/>
                <a:gd name="T42" fmla="*/ 521 w 1017"/>
                <a:gd name="T43" fmla="*/ 8 h 224"/>
                <a:gd name="T44" fmla="*/ 545 w 1017"/>
                <a:gd name="T45" fmla="*/ 8 h 224"/>
                <a:gd name="T46" fmla="*/ 569 w 1017"/>
                <a:gd name="T47" fmla="*/ 8 h 224"/>
                <a:gd name="T48" fmla="*/ 593 w 1017"/>
                <a:gd name="T49" fmla="*/ 8 h 224"/>
                <a:gd name="T50" fmla="*/ 617 w 1017"/>
                <a:gd name="T51" fmla="*/ 16 h 224"/>
                <a:gd name="T52" fmla="*/ 641 w 1017"/>
                <a:gd name="T53" fmla="*/ 16 h 224"/>
                <a:gd name="T54" fmla="*/ 665 w 1017"/>
                <a:gd name="T55" fmla="*/ 24 h 224"/>
                <a:gd name="T56" fmla="*/ 689 w 1017"/>
                <a:gd name="T57" fmla="*/ 32 h 224"/>
                <a:gd name="T58" fmla="*/ 713 w 1017"/>
                <a:gd name="T59" fmla="*/ 32 h 224"/>
                <a:gd name="T60" fmla="*/ 737 w 1017"/>
                <a:gd name="T61" fmla="*/ 40 h 224"/>
                <a:gd name="T62" fmla="*/ 761 w 1017"/>
                <a:gd name="T63" fmla="*/ 48 h 224"/>
                <a:gd name="T64" fmla="*/ 785 w 1017"/>
                <a:gd name="T65" fmla="*/ 56 h 224"/>
                <a:gd name="T66" fmla="*/ 809 w 1017"/>
                <a:gd name="T67" fmla="*/ 72 h 224"/>
                <a:gd name="T68" fmla="*/ 833 w 1017"/>
                <a:gd name="T69" fmla="*/ 80 h 224"/>
                <a:gd name="T70" fmla="*/ 857 w 1017"/>
                <a:gd name="T71" fmla="*/ 96 h 224"/>
                <a:gd name="T72" fmla="*/ 881 w 1017"/>
                <a:gd name="T73" fmla="*/ 112 h 224"/>
                <a:gd name="T74" fmla="*/ 905 w 1017"/>
                <a:gd name="T75" fmla="*/ 128 h 224"/>
                <a:gd name="T76" fmla="*/ 929 w 1017"/>
                <a:gd name="T77" fmla="*/ 144 h 224"/>
                <a:gd name="T78" fmla="*/ 953 w 1017"/>
                <a:gd name="T79" fmla="*/ 160 h 224"/>
                <a:gd name="T80" fmla="*/ 977 w 1017"/>
                <a:gd name="T81" fmla="*/ 184 h 224"/>
                <a:gd name="T82" fmla="*/ 1001 w 1017"/>
                <a:gd name="T83" fmla="*/ 20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7" h="224">
                  <a:moveTo>
                    <a:pt x="0" y="0"/>
                  </a:moveTo>
                  <a:lnTo>
                    <a:pt x="8" y="0"/>
                  </a:lnTo>
                  <a:lnTo>
                    <a:pt x="16" y="0"/>
                  </a:lnTo>
                  <a:lnTo>
                    <a:pt x="24" y="0"/>
                  </a:lnTo>
                  <a:lnTo>
                    <a:pt x="32" y="0"/>
                  </a:lnTo>
                  <a:lnTo>
                    <a:pt x="40" y="0"/>
                  </a:lnTo>
                  <a:lnTo>
                    <a:pt x="48" y="0"/>
                  </a:lnTo>
                  <a:lnTo>
                    <a:pt x="56" y="0"/>
                  </a:lnTo>
                  <a:lnTo>
                    <a:pt x="64" y="0"/>
                  </a:lnTo>
                  <a:lnTo>
                    <a:pt x="72" y="0"/>
                  </a:lnTo>
                  <a:lnTo>
                    <a:pt x="80" y="0"/>
                  </a:lnTo>
                  <a:lnTo>
                    <a:pt x="88" y="0"/>
                  </a:lnTo>
                  <a:lnTo>
                    <a:pt x="96" y="0"/>
                  </a:lnTo>
                  <a:lnTo>
                    <a:pt x="104" y="0"/>
                  </a:lnTo>
                  <a:lnTo>
                    <a:pt x="112" y="0"/>
                  </a:lnTo>
                  <a:lnTo>
                    <a:pt x="120" y="0"/>
                  </a:lnTo>
                  <a:lnTo>
                    <a:pt x="128" y="0"/>
                  </a:lnTo>
                  <a:lnTo>
                    <a:pt x="136" y="0"/>
                  </a:lnTo>
                  <a:lnTo>
                    <a:pt x="144" y="0"/>
                  </a:lnTo>
                  <a:lnTo>
                    <a:pt x="152" y="0"/>
                  </a:lnTo>
                  <a:lnTo>
                    <a:pt x="160" y="0"/>
                  </a:lnTo>
                  <a:lnTo>
                    <a:pt x="168" y="0"/>
                  </a:lnTo>
                  <a:lnTo>
                    <a:pt x="176" y="0"/>
                  </a:lnTo>
                  <a:lnTo>
                    <a:pt x="184" y="0"/>
                  </a:lnTo>
                  <a:lnTo>
                    <a:pt x="192" y="0"/>
                  </a:lnTo>
                  <a:lnTo>
                    <a:pt x="200" y="0"/>
                  </a:lnTo>
                  <a:lnTo>
                    <a:pt x="208" y="0"/>
                  </a:lnTo>
                  <a:lnTo>
                    <a:pt x="216" y="0"/>
                  </a:lnTo>
                  <a:lnTo>
                    <a:pt x="224" y="0"/>
                  </a:lnTo>
                  <a:lnTo>
                    <a:pt x="232" y="0"/>
                  </a:lnTo>
                  <a:lnTo>
                    <a:pt x="240" y="0"/>
                  </a:lnTo>
                  <a:lnTo>
                    <a:pt x="248" y="0"/>
                  </a:lnTo>
                  <a:lnTo>
                    <a:pt x="256" y="0"/>
                  </a:lnTo>
                  <a:lnTo>
                    <a:pt x="264" y="0"/>
                  </a:lnTo>
                  <a:lnTo>
                    <a:pt x="272" y="0"/>
                  </a:lnTo>
                  <a:lnTo>
                    <a:pt x="280" y="0"/>
                  </a:lnTo>
                  <a:lnTo>
                    <a:pt x="288" y="0"/>
                  </a:lnTo>
                  <a:lnTo>
                    <a:pt x="296" y="0"/>
                  </a:lnTo>
                  <a:lnTo>
                    <a:pt x="304" y="0"/>
                  </a:lnTo>
                  <a:lnTo>
                    <a:pt x="312" y="0"/>
                  </a:lnTo>
                  <a:lnTo>
                    <a:pt x="320" y="0"/>
                  </a:lnTo>
                  <a:lnTo>
                    <a:pt x="328" y="0"/>
                  </a:lnTo>
                  <a:lnTo>
                    <a:pt x="336" y="0"/>
                  </a:lnTo>
                  <a:lnTo>
                    <a:pt x="344" y="0"/>
                  </a:lnTo>
                  <a:lnTo>
                    <a:pt x="352" y="0"/>
                  </a:lnTo>
                  <a:lnTo>
                    <a:pt x="360" y="0"/>
                  </a:lnTo>
                  <a:lnTo>
                    <a:pt x="369" y="0"/>
                  </a:lnTo>
                  <a:lnTo>
                    <a:pt x="377" y="0"/>
                  </a:lnTo>
                  <a:lnTo>
                    <a:pt x="385" y="0"/>
                  </a:lnTo>
                  <a:lnTo>
                    <a:pt x="393" y="0"/>
                  </a:lnTo>
                  <a:lnTo>
                    <a:pt x="401" y="0"/>
                  </a:lnTo>
                  <a:lnTo>
                    <a:pt x="409" y="0"/>
                  </a:lnTo>
                  <a:lnTo>
                    <a:pt x="417" y="0"/>
                  </a:lnTo>
                  <a:lnTo>
                    <a:pt x="425" y="0"/>
                  </a:lnTo>
                  <a:lnTo>
                    <a:pt x="433" y="0"/>
                  </a:lnTo>
                  <a:lnTo>
                    <a:pt x="441" y="0"/>
                  </a:lnTo>
                  <a:lnTo>
                    <a:pt x="449" y="0"/>
                  </a:lnTo>
                  <a:lnTo>
                    <a:pt x="457" y="0"/>
                  </a:lnTo>
                  <a:lnTo>
                    <a:pt x="465" y="0"/>
                  </a:lnTo>
                  <a:lnTo>
                    <a:pt x="473" y="0"/>
                  </a:lnTo>
                  <a:lnTo>
                    <a:pt x="481" y="0"/>
                  </a:lnTo>
                  <a:lnTo>
                    <a:pt x="489" y="0"/>
                  </a:lnTo>
                  <a:lnTo>
                    <a:pt x="497" y="8"/>
                  </a:lnTo>
                  <a:lnTo>
                    <a:pt x="505" y="8"/>
                  </a:lnTo>
                  <a:lnTo>
                    <a:pt x="513" y="8"/>
                  </a:lnTo>
                  <a:lnTo>
                    <a:pt x="521" y="8"/>
                  </a:lnTo>
                  <a:lnTo>
                    <a:pt x="529" y="8"/>
                  </a:lnTo>
                  <a:lnTo>
                    <a:pt x="537" y="8"/>
                  </a:lnTo>
                  <a:lnTo>
                    <a:pt x="545" y="8"/>
                  </a:lnTo>
                  <a:lnTo>
                    <a:pt x="553" y="8"/>
                  </a:lnTo>
                  <a:lnTo>
                    <a:pt x="561" y="8"/>
                  </a:lnTo>
                  <a:lnTo>
                    <a:pt x="569" y="8"/>
                  </a:lnTo>
                  <a:lnTo>
                    <a:pt x="577" y="8"/>
                  </a:lnTo>
                  <a:lnTo>
                    <a:pt x="585" y="8"/>
                  </a:lnTo>
                  <a:lnTo>
                    <a:pt x="593" y="8"/>
                  </a:lnTo>
                  <a:lnTo>
                    <a:pt x="601" y="16"/>
                  </a:lnTo>
                  <a:lnTo>
                    <a:pt x="609" y="16"/>
                  </a:lnTo>
                  <a:lnTo>
                    <a:pt x="617" y="16"/>
                  </a:lnTo>
                  <a:lnTo>
                    <a:pt x="625" y="16"/>
                  </a:lnTo>
                  <a:lnTo>
                    <a:pt x="633" y="16"/>
                  </a:lnTo>
                  <a:lnTo>
                    <a:pt x="641" y="16"/>
                  </a:lnTo>
                  <a:lnTo>
                    <a:pt x="649" y="24"/>
                  </a:lnTo>
                  <a:lnTo>
                    <a:pt x="657" y="24"/>
                  </a:lnTo>
                  <a:lnTo>
                    <a:pt x="665" y="24"/>
                  </a:lnTo>
                  <a:lnTo>
                    <a:pt x="673" y="24"/>
                  </a:lnTo>
                  <a:lnTo>
                    <a:pt x="681" y="24"/>
                  </a:lnTo>
                  <a:lnTo>
                    <a:pt x="689" y="32"/>
                  </a:lnTo>
                  <a:lnTo>
                    <a:pt x="697" y="32"/>
                  </a:lnTo>
                  <a:lnTo>
                    <a:pt x="705" y="32"/>
                  </a:lnTo>
                  <a:lnTo>
                    <a:pt x="713" y="32"/>
                  </a:lnTo>
                  <a:lnTo>
                    <a:pt x="721" y="40"/>
                  </a:lnTo>
                  <a:lnTo>
                    <a:pt x="729" y="40"/>
                  </a:lnTo>
                  <a:lnTo>
                    <a:pt x="737" y="40"/>
                  </a:lnTo>
                  <a:lnTo>
                    <a:pt x="745" y="48"/>
                  </a:lnTo>
                  <a:lnTo>
                    <a:pt x="753" y="48"/>
                  </a:lnTo>
                  <a:lnTo>
                    <a:pt x="761" y="48"/>
                  </a:lnTo>
                  <a:lnTo>
                    <a:pt x="769" y="56"/>
                  </a:lnTo>
                  <a:lnTo>
                    <a:pt x="777" y="56"/>
                  </a:lnTo>
                  <a:lnTo>
                    <a:pt x="785" y="56"/>
                  </a:lnTo>
                  <a:lnTo>
                    <a:pt x="793" y="64"/>
                  </a:lnTo>
                  <a:lnTo>
                    <a:pt x="801" y="64"/>
                  </a:lnTo>
                  <a:lnTo>
                    <a:pt x="809" y="72"/>
                  </a:lnTo>
                  <a:lnTo>
                    <a:pt x="817" y="72"/>
                  </a:lnTo>
                  <a:lnTo>
                    <a:pt x="825" y="80"/>
                  </a:lnTo>
                  <a:lnTo>
                    <a:pt x="833" y="80"/>
                  </a:lnTo>
                  <a:lnTo>
                    <a:pt x="841" y="88"/>
                  </a:lnTo>
                  <a:lnTo>
                    <a:pt x="849" y="88"/>
                  </a:lnTo>
                  <a:lnTo>
                    <a:pt x="857" y="96"/>
                  </a:lnTo>
                  <a:lnTo>
                    <a:pt x="865" y="96"/>
                  </a:lnTo>
                  <a:lnTo>
                    <a:pt x="873" y="104"/>
                  </a:lnTo>
                  <a:lnTo>
                    <a:pt x="881" y="112"/>
                  </a:lnTo>
                  <a:lnTo>
                    <a:pt x="889" y="112"/>
                  </a:lnTo>
                  <a:lnTo>
                    <a:pt x="897" y="120"/>
                  </a:lnTo>
                  <a:lnTo>
                    <a:pt x="905" y="128"/>
                  </a:lnTo>
                  <a:lnTo>
                    <a:pt x="913" y="128"/>
                  </a:lnTo>
                  <a:lnTo>
                    <a:pt x="921" y="136"/>
                  </a:lnTo>
                  <a:lnTo>
                    <a:pt x="929" y="144"/>
                  </a:lnTo>
                  <a:lnTo>
                    <a:pt x="937" y="144"/>
                  </a:lnTo>
                  <a:lnTo>
                    <a:pt x="945" y="152"/>
                  </a:lnTo>
                  <a:lnTo>
                    <a:pt x="953" y="160"/>
                  </a:lnTo>
                  <a:lnTo>
                    <a:pt x="961" y="168"/>
                  </a:lnTo>
                  <a:lnTo>
                    <a:pt x="969" y="176"/>
                  </a:lnTo>
                  <a:lnTo>
                    <a:pt x="977" y="184"/>
                  </a:lnTo>
                  <a:lnTo>
                    <a:pt x="985" y="184"/>
                  </a:lnTo>
                  <a:lnTo>
                    <a:pt x="993" y="192"/>
                  </a:lnTo>
                  <a:lnTo>
                    <a:pt x="1001" y="200"/>
                  </a:lnTo>
                  <a:lnTo>
                    <a:pt x="1017" y="216"/>
                  </a:lnTo>
                  <a:lnTo>
                    <a:pt x="1017" y="224"/>
                  </a:lnTo>
                </a:path>
              </a:pathLst>
            </a:custGeom>
            <a:noFill/>
            <a:ln w="16"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209"/>
            <p:cNvSpPr>
              <a:spLocks/>
            </p:cNvSpPr>
            <p:nvPr/>
          </p:nvSpPr>
          <p:spPr bwMode="auto">
            <a:xfrm>
              <a:off x="2889" y="1210"/>
              <a:ext cx="432" cy="2242"/>
            </a:xfrm>
            <a:custGeom>
              <a:avLst/>
              <a:gdLst>
                <a:gd name="T0" fmla="*/ 8 w 432"/>
                <a:gd name="T1" fmla="*/ 0 h 2242"/>
                <a:gd name="T2" fmla="*/ 32 w 432"/>
                <a:gd name="T3" fmla="*/ 24 h 2242"/>
                <a:gd name="T4" fmla="*/ 40 w 432"/>
                <a:gd name="T5" fmla="*/ 40 h 2242"/>
                <a:gd name="T6" fmla="*/ 64 w 432"/>
                <a:gd name="T7" fmla="*/ 64 h 2242"/>
                <a:gd name="T8" fmla="*/ 80 w 432"/>
                <a:gd name="T9" fmla="*/ 89 h 2242"/>
                <a:gd name="T10" fmla="*/ 96 w 432"/>
                <a:gd name="T11" fmla="*/ 113 h 2242"/>
                <a:gd name="T12" fmla="*/ 104 w 432"/>
                <a:gd name="T13" fmla="*/ 129 h 2242"/>
                <a:gd name="T14" fmla="*/ 120 w 432"/>
                <a:gd name="T15" fmla="*/ 153 h 2242"/>
                <a:gd name="T16" fmla="*/ 136 w 432"/>
                <a:gd name="T17" fmla="*/ 185 h 2242"/>
                <a:gd name="T18" fmla="*/ 152 w 432"/>
                <a:gd name="T19" fmla="*/ 217 h 2242"/>
                <a:gd name="T20" fmla="*/ 160 w 432"/>
                <a:gd name="T21" fmla="*/ 241 h 2242"/>
                <a:gd name="T22" fmla="*/ 168 w 432"/>
                <a:gd name="T23" fmla="*/ 257 h 2242"/>
                <a:gd name="T24" fmla="*/ 176 w 432"/>
                <a:gd name="T25" fmla="*/ 281 h 2242"/>
                <a:gd name="T26" fmla="*/ 184 w 432"/>
                <a:gd name="T27" fmla="*/ 297 h 2242"/>
                <a:gd name="T28" fmla="*/ 192 w 432"/>
                <a:gd name="T29" fmla="*/ 321 h 2242"/>
                <a:gd name="T30" fmla="*/ 200 w 432"/>
                <a:gd name="T31" fmla="*/ 345 h 2242"/>
                <a:gd name="T32" fmla="*/ 208 w 432"/>
                <a:gd name="T33" fmla="*/ 369 h 2242"/>
                <a:gd name="T34" fmla="*/ 216 w 432"/>
                <a:gd name="T35" fmla="*/ 385 h 2242"/>
                <a:gd name="T36" fmla="*/ 224 w 432"/>
                <a:gd name="T37" fmla="*/ 417 h 2242"/>
                <a:gd name="T38" fmla="*/ 232 w 432"/>
                <a:gd name="T39" fmla="*/ 441 h 2242"/>
                <a:gd name="T40" fmla="*/ 240 w 432"/>
                <a:gd name="T41" fmla="*/ 465 h 2242"/>
                <a:gd name="T42" fmla="*/ 248 w 432"/>
                <a:gd name="T43" fmla="*/ 497 h 2242"/>
                <a:gd name="T44" fmla="*/ 256 w 432"/>
                <a:gd name="T45" fmla="*/ 529 h 2242"/>
                <a:gd name="T46" fmla="*/ 264 w 432"/>
                <a:gd name="T47" fmla="*/ 561 h 2242"/>
                <a:gd name="T48" fmla="*/ 272 w 432"/>
                <a:gd name="T49" fmla="*/ 593 h 2242"/>
                <a:gd name="T50" fmla="*/ 280 w 432"/>
                <a:gd name="T51" fmla="*/ 617 h 2242"/>
                <a:gd name="T52" fmla="*/ 288 w 432"/>
                <a:gd name="T53" fmla="*/ 657 h 2242"/>
                <a:gd name="T54" fmla="*/ 296 w 432"/>
                <a:gd name="T55" fmla="*/ 689 h 2242"/>
                <a:gd name="T56" fmla="*/ 304 w 432"/>
                <a:gd name="T57" fmla="*/ 729 h 2242"/>
                <a:gd name="T58" fmla="*/ 312 w 432"/>
                <a:gd name="T59" fmla="*/ 761 h 2242"/>
                <a:gd name="T60" fmla="*/ 320 w 432"/>
                <a:gd name="T61" fmla="*/ 793 h 2242"/>
                <a:gd name="T62" fmla="*/ 328 w 432"/>
                <a:gd name="T63" fmla="*/ 849 h 2242"/>
                <a:gd name="T64" fmla="*/ 336 w 432"/>
                <a:gd name="T65" fmla="*/ 889 h 2242"/>
                <a:gd name="T66" fmla="*/ 344 w 432"/>
                <a:gd name="T67" fmla="*/ 945 h 2242"/>
                <a:gd name="T68" fmla="*/ 352 w 432"/>
                <a:gd name="T69" fmla="*/ 993 h 2242"/>
                <a:gd name="T70" fmla="*/ 360 w 432"/>
                <a:gd name="T71" fmla="*/ 1081 h 2242"/>
                <a:gd name="T72" fmla="*/ 368 w 432"/>
                <a:gd name="T73" fmla="*/ 1145 h 2242"/>
                <a:gd name="T74" fmla="*/ 376 w 432"/>
                <a:gd name="T75" fmla="*/ 1218 h 2242"/>
                <a:gd name="T76" fmla="*/ 384 w 432"/>
                <a:gd name="T77" fmla="*/ 1306 h 2242"/>
                <a:gd name="T78" fmla="*/ 392 w 432"/>
                <a:gd name="T79" fmla="*/ 1458 h 2242"/>
                <a:gd name="T80" fmla="*/ 400 w 432"/>
                <a:gd name="T81" fmla="*/ 1554 h 2242"/>
                <a:gd name="T82" fmla="*/ 408 w 432"/>
                <a:gd name="T83" fmla="*/ 1666 h 2242"/>
                <a:gd name="T84" fmla="*/ 416 w 432"/>
                <a:gd name="T85" fmla="*/ 1818 h 2242"/>
                <a:gd name="T86" fmla="*/ 424 w 432"/>
                <a:gd name="T87" fmla="*/ 2058 h 2242"/>
                <a:gd name="T88" fmla="*/ 432 w 432"/>
                <a:gd name="T89" fmla="*/ 2242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2" h="2242">
                  <a:moveTo>
                    <a:pt x="0" y="0"/>
                  </a:moveTo>
                  <a:lnTo>
                    <a:pt x="8" y="0"/>
                  </a:lnTo>
                  <a:lnTo>
                    <a:pt x="16" y="8"/>
                  </a:lnTo>
                  <a:lnTo>
                    <a:pt x="32" y="24"/>
                  </a:lnTo>
                  <a:lnTo>
                    <a:pt x="32" y="32"/>
                  </a:lnTo>
                  <a:lnTo>
                    <a:pt x="40" y="40"/>
                  </a:lnTo>
                  <a:lnTo>
                    <a:pt x="48" y="48"/>
                  </a:lnTo>
                  <a:lnTo>
                    <a:pt x="64" y="64"/>
                  </a:lnTo>
                  <a:lnTo>
                    <a:pt x="64" y="72"/>
                  </a:lnTo>
                  <a:lnTo>
                    <a:pt x="80" y="89"/>
                  </a:lnTo>
                  <a:lnTo>
                    <a:pt x="80" y="97"/>
                  </a:lnTo>
                  <a:lnTo>
                    <a:pt x="96" y="113"/>
                  </a:lnTo>
                  <a:lnTo>
                    <a:pt x="96" y="121"/>
                  </a:lnTo>
                  <a:lnTo>
                    <a:pt x="104" y="129"/>
                  </a:lnTo>
                  <a:lnTo>
                    <a:pt x="104" y="137"/>
                  </a:lnTo>
                  <a:lnTo>
                    <a:pt x="120" y="153"/>
                  </a:lnTo>
                  <a:lnTo>
                    <a:pt x="120" y="169"/>
                  </a:lnTo>
                  <a:lnTo>
                    <a:pt x="136" y="185"/>
                  </a:lnTo>
                  <a:lnTo>
                    <a:pt x="136" y="201"/>
                  </a:lnTo>
                  <a:lnTo>
                    <a:pt x="152" y="217"/>
                  </a:lnTo>
                  <a:lnTo>
                    <a:pt x="152" y="233"/>
                  </a:lnTo>
                  <a:lnTo>
                    <a:pt x="160" y="241"/>
                  </a:lnTo>
                  <a:lnTo>
                    <a:pt x="160" y="249"/>
                  </a:lnTo>
                  <a:lnTo>
                    <a:pt x="168" y="257"/>
                  </a:lnTo>
                  <a:lnTo>
                    <a:pt x="168" y="273"/>
                  </a:lnTo>
                  <a:lnTo>
                    <a:pt x="176" y="281"/>
                  </a:lnTo>
                  <a:lnTo>
                    <a:pt x="176" y="289"/>
                  </a:lnTo>
                  <a:lnTo>
                    <a:pt x="184" y="297"/>
                  </a:lnTo>
                  <a:lnTo>
                    <a:pt x="184" y="313"/>
                  </a:lnTo>
                  <a:lnTo>
                    <a:pt x="192" y="321"/>
                  </a:lnTo>
                  <a:lnTo>
                    <a:pt x="192" y="337"/>
                  </a:lnTo>
                  <a:lnTo>
                    <a:pt x="200" y="345"/>
                  </a:lnTo>
                  <a:lnTo>
                    <a:pt x="200" y="361"/>
                  </a:lnTo>
                  <a:lnTo>
                    <a:pt x="208" y="369"/>
                  </a:lnTo>
                  <a:lnTo>
                    <a:pt x="208" y="377"/>
                  </a:lnTo>
                  <a:lnTo>
                    <a:pt x="216" y="385"/>
                  </a:lnTo>
                  <a:lnTo>
                    <a:pt x="216" y="409"/>
                  </a:lnTo>
                  <a:lnTo>
                    <a:pt x="224" y="417"/>
                  </a:lnTo>
                  <a:lnTo>
                    <a:pt x="224" y="433"/>
                  </a:lnTo>
                  <a:lnTo>
                    <a:pt x="232" y="441"/>
                  </a:lnTo>
                  <a:lnTo>
                    <a:pt x="232" y="457"/>
                  </a:lnTo>
                  <a:lnTo>
                    <a:pt x="240" y="465"/>
                  </a:lnTo>
                  <a:lnTo>
                    <a:pt x="240" y="489"/>
                  </a:lnTo>
                  <a:lnTo>
                    <a:pt x="248" y="497"/>
                  </a:lnTo>
                  <a:lnTo>
                    <a:pt x="248" y="521"/>
                  </a:lnTo>
                  <a:lnTo>
                    <a:pt x="256" y="529"/>
                  </a:lnTo>
                  <a:lnTo>
                    <a:pt x="256" y="553"/>
                  </a:lnTo>
                  <a:lnTo>
                    <a:pt x="264" y="561"/>
                  </a:lnTo>
                  <a:lnTo>
                    <a:pt x="264" y="577"/>
                  </a:lnTo>
                  <a:lnTo>
                    <a:pt x="272" y="593"/>
                  </a:lnTo>
                  <a:lnTo>
                    <a:pt x="272" y="609"/>
                  </a:lnTo>
                  <a:lnTo>
                    <a:pt x="280" y="617"/>
                  </a:lnTo>
                  <a:lnTo>
                    <a:pt x="280" y="649"/>
                  </a:lnTo>
                  <a:lnTo>
                    <a:pt x="288" y="657"/>
                  </a:lnTo>
                  <a:lnTo>
                    <a:pt x="288" y="681"/>
                  </a:lnTo>
                  <a:lnTo>
                    <a:pt x="296" y="689"/>
                  </a:lnTo>
                  <a:lnTo>
                    <a:pt x="296" y="713"/>
                  </a:lnTo>
                  <a:lnTo>
                    <a:pt x="304" y="729"/>
                  </a:lnTo>
                  <a:lnTo>
                    <a:pt x="304" y="745"/>
                  </a:lnTo>
                  <a:lnTo>
                    <a:pt x="312" y="761"/>
                  </a:lnTo>
                  <a:lnTo>
                    <a:pt x="312" y="785"/>
                  </a:lnTo>
                  <a:lnTo>
                    <a:pt x="320" y="793"/>
                  </a:lnTo>
                  <a:lnTo>
                    <a:pt x="320" y="833"/>
                  </a:lnTo>
                  <a:lnTo>
                    <a:pt x="328" y="849"/>
                  </a:lnTo>
                  <a:lnTo>
                    <a:pt x="328" y="873"/>
                  </a:lnTo>
                  <a:lnTo>
                    <a:pt x="336" y="889"/>
                  </a:lnTo>
                  <a:lnTo>
                    <a:pt x="336" y="929"/>
                  </a:lnTo>
                  <a:lnTo>
                    <a:pt x="344" y="945"/>
                  </a:lnTo>
                  <a:lnTo>
                    <a:pt x="344" y="977"/>
                  </a:lnTo>
                  <a:lnTo>
                    <a:pt x="352" y="993"/>
                  </a:lnTo>
                  <a:lnTo>
                    <a:pt x="352" y="1057"/>
                  </a:lnTo>
                  <a:lnTo>
                    <a:pt x="360" y="1081"/>
                  </a:lnTo>
                  <a:lnTo>
                    <a:pt x="360" y="1121"/>
                  </a:lnTo>
                  <a:lnTo>
                    <a:pt x="368" y="1145"/>
                  </a:lnTo>
                  <a:lnTo>
                    <a:pt x="368" y="1193"/>
                  </a:lnTo>
                  <a:lnTo>
                    <a:pt x="376" y="1218"/>
                  </a:lnTo>
                  <a:lnTo>
                    <a:pt x="376" y="1274"/>
                  </a:lnTo>
                  <a:lnTo>
                    <a:pt x="384" y="1306"/>
                  </a:lnTo>
                  <a:lnTo>
                    <a:pt x="384" y="1410"/>
                  </a:lnTo>
                  <a:lnTo>
                    <a:pt x="392" y="1458"/>
                  </a:lnTo>
                  <a:lnTo>
                    <a:pt x="392" y="1530"/>
                  </a:lnTo>
                  <a:lnTo>
                    <a:pt x="400" y="1554"/>
                  </a:lnTo>
                  <a:lnTo>
                    <a:pt x="400" y="1626"/>
                  </a:lnTo>
                  <a:lnTo>
                    <a:pt x="408" y="1666"/>
                  </a:lnTo>
                  <a:lnTo>
                    <a:pt x="408" y="1794"/>
                  </a:lnTo>
                  <a:lnTo>
                    <a:pt x="416" y="1818"/>
                  </a:lnTo>
                  <a:lnTo>
                    <a:pt x="416" y="2002"/>
                  </a:lnTo>
                  <a:lnTo>
                    <a:pt x="424" y="2058"/>
                  </a:lnTo>
                  <a:lnTo>
                    <a:pt x="424" y="2242"/>
                  </a:lnTo>
                  <a:lnTo>
                    <a:pt x="432" y="2242"/>
                  </a:lnTo>
                </a:path>
              </a:pathLst>
            </a:custGeom>
            <a:noFill/>
            <a:ln w="16"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210"/>
            <p:cNvSpPr>
              <a:spLocks noChangeArrowheads="1"/>
            </p:cNvSpPr>
            <p:nvPr/>
          </p:nvSpPr>
          <p:spPr bwMode="auto">
            <a:xfrm>
              <a:off x="606" y="751"/>
              <a:ext cx="35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CCDF of SCH symbol with Data Scrambler Power Ratio</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15" name="Rectangle 211"/>
            <p:cNvSpPr>
              <a:spLocks noChangeArrowheads="1"/>
            </p:cNvSpPr>
            <p:nvPr/>
          </p:nvSpPr>
          <p:spPr bwMode="auto">
            <a:xfrm>
              <a:off x="1778" y="3885"/>
              <a:ext cx="108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Power Ratio [dB]</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16" name="Rectangle 212"/>
            <p:cNvSpPr>
              <a:spLocks noChangeArrowheads="1"/>
            </p:cNvSpPr>
            <p:nvPr/>
          </p:nvSpPr>
          <p:spPr bwMode="auto">
            <a:xfrm rot="16200000">
              <a:off x="-14" y="2265"/>
              <a:ext cx="4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CCDF</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17" name="Rectangle 213"/>
            <p:cNvSpPr>
              <a:spLocks noChangeArrowheads="1"/>
            </p:cNvSpPr>
            <p:nvPr/>
          </p:nvSpPr>
          <p:spPr bwMode="auto">
            <a:xfrm>
              <a:off x="559" y="3685"/>
              <a:ext cx="7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smtClean="0">
                  <a:ln>
                    <a:noFill/>
                  </a:ln>
                  <a:solidFill>
                    <a:srgbClr val="000000"/>
                  </a:solidFill>
                  <a:effectLst/>
                  <a:latin typeface="MS UI Gothic" pitchFamily="50" charset="-128"/>
                  <a:ea typeface="MS UI Gothic"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Rectangle 214"/>
            <p:cNvSpPr>
              <a:spLocks noChangeArrowheads="1"/>
            </p:cNvSpPr>
            <p:nvPr/>
          </p:nvSpPr>
          <p:spPr bwMode="auto">
            <a:xfrm>
              <a:off x="4042" y="938"/>
              <a:ext cx="7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Rectangle 216"/>
            <p:cNvSpPr>
              <a:spLocks noChangeArrowheads="1"/>
            </p:cNvSpPr>
            <p:nvPr/>
          </p:nvSpPr>
          <p:spPr bwMode="auto">
            <a:xfrm>
              <a:off x="711" y="1162"/>
              <a:ext cx="1513" cy="385"/>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227"/>
            <p:cNvSpPr>
              <a:spLocks noChangeArrowheads="1"/>
            </p:cNvSpPr>
            <p:nvPr/>
          </p:nvSpPr>
          <p:spPr bwMode="auto">
            <a:xfrm>
              <a:off x="1128" y="1194"/>
              <a:ext cx="4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Normal</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224" name="Line 228"/>
            <p:cNvSpPr>
              <a:spLocks noChangeShapeType="1"/>
            </p:cNvSpPr>
            <p:nvPr/>
          </p:nvSpPr>
          <p:spPr bwMode="auto">
            <a:xfrm>
              <a:off x="711" y="1303"/>
              <a:ext cx="320" cy="0"/>
            </a:xfrm>
            <a:prstGeom prst="line">
              <a:avLst/>
            </a:prstGeom>
            <a:noFill/>
            <a:ln w="254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Rectangle 229"/>
            <p:cNvSpPr>
              <a:spLocks noChangeArrowheads="1"/>
            </p:cNvSpPr>
            <p:nvPr/>
          </p:nvSpPr>
          <p:spPr bwMode="auto">
            <a:xfrm>
              <a:off x="1128" y="1382"/>
              <a:ext cx="29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SCH</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226" name="Line 230"/>
            <p:cNvSpPr>
              <a:spLocks noChangeShapeType="1"/>
            </p:cNvSpPr>
            <p:nvPr/>
          </p:nvSpPr>
          <p:spPr bwMode="auto">
            <a:xfrm>
              <a:off x="711" y="1469"/>
              <a:ext cx="320" cy="0"/>
            </a:xfrm>
            <a:prstGeom prst="line">
              <a:avLst/>
            </a:prstGeom>
            <a:noFill/>
            <a:ln w="25400"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Rectangle 231"/>
            <p:cNvSpPr>
              <a:spLocks noChangeArrowheads="1"/>
            </p:cNvSpPr>
            <p:nvPr/>
          </p:nvSpPr>
          <p:spPr bwMode="auto">
            <a:xfrm>
              <a:off x="1109" y="1580"/>
              <a:ext cx="16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SCH with Data Scrambler</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229" name="Line 232"/>
            <p:cNvSpPr>
              <a:spLocks noChangeShapeType="1"/>
            </p:cNvSpPr>
            <p:nvPr/>
          </p:nvSpPr>
          <p:spPr bwMode="auto">
            <a:xfrm>
              <a:off x="711" y="1658"/>
              <a:ext cx="320" cy="0"/>
            </a:xfrm>
            <a:prstGeom prst="line">
              <a:avLst/>
            </a:prstGeom>
            <a:noFill/>
            <a:ln w="2540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5068" name="正方形/長方形 35067"/>
          <p:cNvSpPr/>
          <p:nvPr/>
        </p:nvSpPr>
        <p:spPr bwMode="auto">
          <a:xfrm>
            <a:off x="1002043" y="1844025"/>
            <a:ext cx="3288846" cy="977900"/>
          </a:xfrm>
          <a:prstGeom prst="rect">
            <a:avLst/>
          </a:prstGeom>
          <a:noFill/>
          <a:ln w="25400" cap="flat" cmpd="sng" algn="ctr">
            <a:solidFill>
              <a:schemeClr val="tx1"/>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3200" b="1" i="0" u="none" strike="noStrike" cap="none" normalizeH="0" baseline="0" smtClean="0">
              <a:ln>
                <a:noFill/>
              </a:ln>
              <a:solidFill>
                <a:schemeClr val="tx2"/>
              </a:solidFill>
              <a:effectLst/>
              <a:latin typeface="Times New Roman" pitchFamily="18" charset="0"/>
            </a:endParaRPr>
          </a:p>
        </p:txBody>
      </p:sp>
      <p:cxnSp>
        <p:nvCxnSpPr>
          <p:cNvPr id="458" name="直線コネクタ 457"/>
          <p:cNvCxnSpPr/>
          <p:nvPr/>
        </p:nvCxnSpPr>
        <p:spPr bwMode="auto">
          <a:xfrm>
            <a:off x="899592" y="3947138"/>
            <a:ext cx="5299869" cy="25400"/>
          </a:xfrm>
          <a:prstGeom prst="line">
            <a:avLst/>
          </a:prstGeom>
          <a:noFill/>
          <a:ln w="38100" cap="flat" cmpd="sng" algn="ctr">
            <a:solidFill>
              <a:srgbClr val="FF0000"/>
            </a:solidFill>
            <a:prstDash val="dash"/>
            <a:round/>
            <a:headEnd type="none" w="med" len="med"/>
            <a:tailEnd type="none" w="med" len="med"/>
          </a:ln>
          <a:effectLst/>
        </p:spPr>
      </p:cxnSp>
      <p:cxnSp>
        <p:nvCxnSpPr>
          <p:cNvPr id="459" name="直線矢印コネクタ 458"/>
          <p:cNvCxnSpPr/>
          <p:nvPr/>
        </p:nvCxnSpPr>
        <p:spPr bwMode="auto">
          <a:xfrm>
            <a:off x="5098823" y="3979639"/>
            <a:ext cx="0" cy="1895049"/>
          </a:xfrm>
          <a:prstGeom prst="straightConnector1">
            <a:avLst/>
          </a:prstGeom>
          <a:noFill/>
          <a:ln w="38100" cap="flat" cmpd="sng" algn="ctr">
            <a:solidFill>
              <a:srgbClr val="FF0000"/>
            </a:solidFill>
            <a:prstDash val="solid"/>
            <a:round/>
            <a:headEnd type="none" w="med" len="med"/>
            <a:tailEnd type="stealth"/>
          </a:ln>
          <a:effectLst/>
        </p:spPr>
      </p:cxnSp>
      <p:sp>
        <p:nvSpPr>
          <p:cNvPr id="460" name="Rectangle 211"/>
          <p:cNvSpPr>
            <a:spLocks noChangeArrowheads="1"/>
          </p:cNvSpPr>
          <p:nvPr/>
        </p:nvSpPr>
        <p:spPr bwMode="auto">
          <a:xfrm>
            <a:off x="4607817" y="5897486"/>
            <a:ext cx="6860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dirty="0" smtClean="0">
                <a:solidFill>
                  <a:srgbClr val="FF0000"/>
                </a:solidFill>
                <a:ea typeface="MS UI Gothic" pitchFamily="50" charset="-128"/>
                <a:cs typeface="Times New Roman" pitchFamily="18" charset="0"/>
              </a:rPr>
              <a:t>13.3dB</a:t>
            </a:r>
            <a:endParaRPr kumimoji="1" lang="ja-JP" altLang="ja-JP" sz="1800" i="0" u="none" strike="noStrike" cap="none" normalizeH="0" baseline="0" dirty="0" smtClean="0">
              <a:ln>
                <a:noFill/>
              </a:ln>
              <a:solidFill>
                <a:srgbClr val="FF0000"/>
              </a:solidFill>
              <a:effectLst/>
              <a:ea typeface="ＭＳ Ｐゴシック" pitchFamily="50" charset="-128"/>
              <a:cs typeface="Times New Roman" pitchFamily="18" charset="0"/>
            </a:endParaRPr>
          </a:p>
        </p:txBody>
      </p:sp>
      <mc:AlternateContent xmlns:mc="http://schemas.openxmlformats.org/markup-compatibility/2006" xmlns:a14="http://schemas.microsoft.com/office/drawing/2010/main">
        <mc:Choice Requires="a14">
          <p:sp>
            <p:nvSpPr>
              <p:cNvPr id="461" name="Rectangle 211"/>
              <p:cNvSpPr>
                <a:spLocks noChangeArrowheads="1"/>
              </p:cNvSpPr>
              <p:nvPr/>
            </p:nvSpPr>
            <p:spPr bwMode="auto">
              <a:xfrm>
                <a:off x="1212204" y="3635406"/>
                <a:ext cx="565796" cy="2825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14:m>
                  <m:oMathPara xmlns:m="http://schemas.openxmlformats.org/officeDocument/2006/math">
                    <m:oMathParaPr>
                      <m:jc m:val="centerGroup"/>
                    </m:oMathParaPr>
                    <m:oMath xmlns:m="http://schemas.openxmlformats.org/officeDocument/2006/math">
                      <m:sSup>
                        <m:sSupPr>
                          <m:ctrlPr>
                            <a:rPr lang="en-US" altLang="ja-JP" sz="1800" i="1" smtClean="0">
                              <a:solidFill>
                                <a:srgbClr val="FF0000"/>
                              </a:solidFill>
                              <a:latin typeface="Cambria Math"/>
                            </a:rPr>
                          </m:ctrlPr>
                        </m:sSupPr>
                        <m:e>
                          <m:r>
                            <a:rPr lang="en-US" altLang="ja-JP" sz="1800" i="1">
                              <a:solidFill>
                                <a:srgbClr val="FF0000"/>
                              </a:solidFill>
                              <a:latin typeface="Cambria Math"/>
                            </a:rPr>
                            <m:t>𝟏𝟎</m:t>
                          </m:r>
                        </m:e>
                        <m:sup>
                          <m:r>
                            <a:rPr lang="en-US" altLang="ja-JP" sz="1800" i="1">
                              <a:solidFill>
                                <a:srgbClr val="FF0000"/>
                              </a:solidFill>
                              <a:latin typeface="Cambria Math"/>
                            </a:rPr>
                            <m:t>−</m:t>
                          </m:r>
                          <m:r>
                            <a:rPr lang="en-US" altLang="ja-JP" sz="1800" i="1">
                              <a:solidFill>
                                <a:srgbClr val="FF0000"/>
                              </a:solidFill>
                              <a:latin typeface="Cambria Math"/>
                            </a:rPr>
                            <m:t>𝟒</m:t>
                          </m:r>
                        </m:sup>
                      </m:sSup>
                    </m:oMath>
                  </m:oMathPara>
                </a14:m>
                <a:endParaRPr kumimoji="1" lang="ja-JP" altLang="ja-JP" sz="1800" i="0" u="none" strike="noStrike" cap="none" normalizeH="0" baseline="0" dirty="0" smtClean="0">
                  <a:ln>
                    <a:noFill/>
                  </a:ln>
                  <a:solidFill>
                    <a:srgbClr val="FF0000"/>
                  </a:solidFill>
                  <a:effectLst/>
                  <a:ea typeface="ＭＳ Ｐゴシック" pitchFamily="50" charset="-128"/>
                  <a:cs typeface="Times New Roman" pitchFamily="18" charset="0"/>
                </a:endParaRPr>
              </a:p>
            </p:txBody>
          </p:sp>
        </mc:Choice>
        <mc:Fallback xmlns="">
          <p:sp>
            <p:nvSpPr>
              <p:cNvPr id="461" name="Rectangle 211"/>
              <p:cNvSpPr>
                <a:spLocks noRot="1" noChangeAspect="1" noMove="1" noResize="1" noEditPoints="1" noAdjustHandles="1" noChangeArrowheads="1" noChangeShapeType="1" noTextEdit="1"/>
              </p:cNvSpPr>
              <p:nvPr/>
            </p:nvSpPr>
            <p:spPr bwMode="auto">
              <a:xfrm>
                <a:off x="1212204" y="3635406"/>
                <a:ext cx="565796" cy="282513"/>
              </a:xfrm>
              <a:prstGeom prst="rect">
                <a:avLst/>
              </a:prstGeom>
              <a:blipFill rotWithShape="1">
                <a:blip r:embed="rId3"/>
                <a:stretch>
                  <a:fillRect l="-9677" r="-4301" b="-85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Tree>
    <p:extLst>
      <p:ext uri="{BB962C8B-B14F-4D97-AF65-F5344CB8AC3E}">
        <p14:creationId xmlns:p14="http://schemas.microsoft.com/office/powerpoint/2010/main" val="2892129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Date Placeholder 3"/>
          <p:cNvSpPr>
            <a:spLocks noGrp="1"/>
          </p:cNvSpPr>
          <p:nvPr>
            <p:ph type="dt" sz="quarter" idx="10"/>
          </p:nvPr>
        </p:nvSpPr>
        <p:spPr>
          <a:noFill/>
        </p:spPr>
        <p:txBody>
          <a:bodyPr/>
          <a:lstStyle/>
          <a:p>
            <a:r>
              <a:rPr lang="en-US" altLang="ja-JP" smtClean="0">
                <a:ea typeface="ＭＳ Ｐゴシック" charset="-128"/>
              </a:rPr>
              <a:t>September 2012</a:t>
            </a:r>
          </a:p>
        </p:txBody>
      </p:sp>
      <p:sp>
        <p:nvSpPr>
          <p:cNvPr id="47106" name="Slide Number Placeholder 5"/>
          <p:cNvSpPr>
            <a:spLocks noGrp="1"/>
          </p:cNvSpPr>
          <p:nvPr>
            <p:ph type="sldNum" sz="quarter" idx="12"/>
          </p:nvPr>
        </p:nvSpPr>
        <p:spPr>
          <a:xfrm>
            <a:off x="4357688" y="6475413"/>
            <a:ext cx="504825" cy="182562"/>
          </a:xfrm>
          <a:noFill/>
        </p:spPr>
        <p:txBody>
          <a:bodyPr/>
          <a:lstStyle/>
          <a:p>
            <a:r>
              <a:rPr lang="en-US" altLang="ja-JP" smtClean="0">
                <a:ea typeface="ＭＳ Ｐゴシック" charset="-128"/>
              </a:rPr>
              <a:t>Slide </a:t>
            </a:r>
            <a:fld id="{C78865C2-54D4-4CC8-BEDC-51DB92563605}" type="slidenum">
              <a:rPr lang="en-US" altLang="ja-JP" smtClean="0">
                <a:ea typeface="ＭＳ Ｐゴシック" charset="-128"/>
              </a:rPr>
              <a:pPr/>
              <a:t>19</a:t>
            </a:fld>
            <a:endParaRPr lang="en-US" altLang="ja-JP" smtClean="0">
              <a:ea typeface="ＭＳ Ｐゴシック" charset="-128"/>
            </a:endParaRPr>
          </a:p>
        </p:txBody>
      </p:sp>
      <p:sp>
        <p:nvSpPr>
          <p:cNvPr id="47107" name="Rectangle 2"/>
          <p:cNvSpPr>
            <a:spLocks noGrp="1" noChangeArrowheads="1"/>
          </p:cNvSpPr>
          <p:nvPr>
            <p:ph type="title"/>
          </p:nvPr>
        </p:nvSpPr>
        <p:spPr/>
        <p:txBody>
          <a:bodyPr/>
          <a:lstStyle/>
          <a:p>
            <a:pPr eaLnBrk="1" hangingPunct="1"/>
            <a:r>
              <a:rPr lang="en-GB" altLang="ja-JP" dirty="0" smtClean="0">
                <a:ea typeface="ＭＳ Ｐゴシック" charset="-128"/>
              </a:rPr>
              <a:t>Conclusion</a:t>
            </a:r>
          </a:p>
        </p:txBody>
      </p:sp>
      <mc:AlternateContent xmlns:mc="http://schemas.openxmlformats.org/markup-compatibility/2006" xmlns:a14="http://schemas.microsoft.com/office/drawing/2010/main">
        <mc:Choice Requires="a14">
          <p:sp>
            <p:nvSpPr>
              <p:cNvPr id="47108" name="Rectangle 3"/>
              <p:cNvSpPr>
                <a:spLocks noGrp="1" noChangeArrowheads="1"/>
              </p:cNvSpPr>
              <p:nvPr>
                <p:ph type="body" idx="1"/>
              </p:nvPr>
            </p:nvSpPr>
            <p:spPr/>
            <p:txBody>
              <a:bodyPr/>
              <a:lstStyle/>
              <a:p>
                <a:pPr eaLnBrk="1" hangingPunct="1">
                  <a:spcBef>
                    <a:spcPct val="50000"/>
                  </a:spcBef>
                </a:pPr>
                <a:r>
                  <a:rPr lang="en-US" altLang="ja-JP" dirty="0" smtClean="0">
                    <a:ea typeface="ＭＳ Ｐゴシック" charset="-128"/>
                  </a:rPr>
                  <a:t>The PAPR evaluation showed that PAPR increase more than 18 dB in the SCH symbol transmission compare with the Normal Symbol transmission in IEEE 802.22 at CCDF = </a:t>
                </a:r>
                <a14:m>
                  <m:oMath xmlns:m="http://schemas.openxmlformats.org/officeDocument/2006/math">
                    <m:sSup>
                      <m:sSupPr>
                        <m:ctrlPr>
                          <a:rPr lang="en-US" altLang="ja-JP" i="1">
                            <a:latin typeface="Cambria Math"/>
                          </a:rPr>
                        </m:ctrlPr>
                      </m:sSupPr>
                      <m:e>
                        <m:r>
                          <a:rPr lang="en-US" altLang="ja-JP" i="1">
                            <a:latin typeface="Cambria Math"/>
                          </a:rPr>
                          <m:t>𝟏𝟎</m:t>
                        </m:r>
                      </m:e>
                      <m:sup>
                        <m:r>
                          <a:rPr lang="en-US" altLang="ja-JP" i="1">
                            <a:latin typeface="Cambria Math"/>
                          </a:rPr>
                          <m:t>−</m:t>
                        </m:r>
                        <m:r>
                          <a:rPr lang="en-US" altLang="ja-JP" i="1">
                            <a:latin typeface="Cambria Math"/>
                          </a:rPr>
                          <m:t>𝟒</m:t>
                        </m:r>
                      </m:sup>
                    </m:sSup>
                  </m:oMath>
                </a14:m>
                <a:r>
                  <a:rPr lang="en-US" altLang="ja-JP" dirty="0" smtClean="0">
                    <a:ea typeface="ＭＳ Ｐゴシック" charset="-128"/>
                  </a:rPr>
                  <a:t>.</a:t>
                </a:r>
              </a:p>
              <a:p>
                <a:pPr eaLnBrk="1" hangingPunct="1">
                  <a:spcBef>
                    <a:spcPct val="50000"/>
                  </a:spcBef>
                </a:pPr>
                <a:r>
                  <a:rPr lang="en-US" altLang="ja-JP" dirty="0" smtClean="0">
                    <a:ea typeface="ＭＳ Ｐゴシック" charset="-128"/>
                  </a:rPr>
                  <a:t>The PAPR evaluation also showed that although the PAPR of SCH Symbol can be reduced using the Data Scrambler but the PAPR of SCH Symbol with Data Scrambler is still higher than the Normal Symbol at CCDF = </a:t>
                </a:r>
                <a14:m>
                  <m:oMath xmlns:m="http://schemas.openxmlformats.org/officeDocument/2006/math">
                    <m:sSup>
                      <m:sSupPr>
                        <m:ctrlPr>
                          <a:rPr lang="en-US" altLang="ja-JP" i="1">
                            <a:latin typeface="Cambria Math"/>
                          </a:rPr>
                        </m:ctrlPr>
                      </m:sSupPr>
                      <m:e>
                        <m:r>
                          <a:rPr lang="en-US" altLang="ja-JP" i="1">
                            <a:latin typeface="Cambria Math"/>
                          </a:rPr>
                          <m:t>𝟏𝟎</m:t>
                        </m:r>
                      </m:e>
                      <m:sup>
                        <m:r>
                          <a:rPr lang="en-US" altLang="ja-JP" i="1">
                            <a:latin typeface="Cambria Math"/>
                          </a:rPr>
                          <m:t>−</m:t>
                        </m:r>
                        <m:r>
                          <a:rPr lang="en-US" altLang="ja-JP" i="1">
                            <a:latin typeface="Cambria Math"/>
                          </a:rPr>
                          <m:t>𝟒</m:t>
                        </m:r>
                      </m:sup>
                    </m:sSup>
                  </m:oMath>
                </a14:m>
                <a:r>
                  <a:rPr lang="en-US" altLang="ja-JP" dirty="0" smtClean="0">
                    <a:ea typeface="ＭＳ Ｐゴシック" charset="-128"/>
                  </a:rPr>
                  <a:t>.</a:t>
                </a:r>
                <a:endParaRPr lang="ja-JP" altLang="en-US" dirty="0" smtClean="0">
                  <a:ea typeface="ＭＳ Ｐゴシック" charset="-128"/>
                </a:endParaRPr>
              </a:p>
            </p:txBody>
          </p:sp>
        </mc:Choice>
        <mc:Fallback xmlns="">
          <p:sp>
            <p:nvSpPr>
              <p:cNvPr id="47108" name="Rectangle 3"/>
              <p:cNvSpPr>
                <a:spLocks noGrp="1" noRot="1" noChangeAspect="1" noMove="1" noResize="1" noEditPoints="1" noAdjustHandles="1" noChangeArrowheads="1" noChangeShapeType="1" noTextEdit="1"/>
              </p:cNvSpPr>
              <p:nvPr>
                <p:ph type="body" idx="1"/>
              </p:nvPr>
            </p:nvSpPr>
            <p:spPr>
              <a:blipFill rotWithShape="1">
                <a:blip r:embed="rId2"/>
                <a:stretch>
                  <a:fillRect l="-1098" t="-1185"/>
                </a:stretch>
              </a:blipFill>
            </p:spPr>
            <p:txBody>
              <a:bodyPr/>
              <a:lstStyle/>
              <a:p>
                <a:r>
                  <a:rPr lang="ja-JP" altLang="en-US">
                    <a:noFill/>
                  </a:rPr>
                  <a:t> </a:t>
                </a:r>
              </a:p>
            </p:txBody>
          </p:sp>
        </mc:Fallback>
      </mc:AlternateContent>
      <p:sp>
        <p:nvSpPr>
          <p:cNvPr id="47109" name="Footer Placeholder 4"/>
          <p:cNvSpPr>
            <a:spLocks noGrp="1"/>
          </p:cNvSpPr>
          <p:nvPr>
            <p:ph type="ftr" sz="quarter" idx="11"/>
          </p:nvPr>
        </p:nvSpPr>
        <p:spPr>
          <a:xfrm>
            <a:off x="5964238" y="6475413"/>
            <a:ext cx="2579687" cy="184150"/>
          </a:xfrm>
          <a:noFill/>
        </p:spPr>
        <p:txBody>
          <a:bodyPr/>
          <a:lstStyle/>
          <a:p>
            <a:r>
              <a:rPr lang="en-US" altLang="ja-JP" smtClean="0">
                <a:ea typeface="ＭＳ Ｐゴシック" charset="-128"/>
              </a:rPr>
              <a:t>Keat-Beng Toh, Hitachi Kokusai Electric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Date Placeholder 3"/>
          <p:cNvSpPr>
            <a:spLocks noGrp="1"/>
          </p:cNvSpPr>
          <p:nvPr>
            <p:ph type="dt" sz="quarter" idx="10"/>
          </p:nvPr>
        </p:nvSpPr>
        <p:spPr>
          <a:noFill/>
        </p:spPr>
        <p:txBody>
          <a:bodyPr/>
          <a:lstStyle/>
          <a:p>
            <a:r>
              <a:rPr lang="en-US" altLang="ja-JP" smtClean="0">
                <a:ea typeface="ＭＳ Ｐゴシック" charset="-128"/>
              </a:rPr>
              <a:t>September 2012</a:t>
            </a:r>
          </a:p>
        </p:txBody>
      </p:sp>
      <p:sp>
        <p:nvSpPr>
          <p:cNvPr id="32770" name="Slide Number Placeholder 5"/>
          <p:cNvSpPr>
            <a:spLocks noGrp="1"/>
          </p:cNvSpPr>
          <p:nvPr>
            <p:ph type="sldNum" sz="quarter" idx="12"/>
          </p:nvPr>
        </p:nvSpPr>
        <p:spPr>
          <a:xfrm>
            <a:off x="4344988" y="6475413"/>
            <a:ext cx="530225" cy="182562"/>
          </a:xfrm>
          <a:noFill/>
        </p:spPr>
        <p:txBody>
          <a:bodyPr/>
          <a:lstStyle/>
          <a:p>
            <a:r>
              <a:rPr lang="en-US" altLang="ja-JP" smtClean="0">
                <a:ea typeface="ＭＳ Ｐゴシック" charset="-128"/>
              </a:rPr>
              <a:t>Slide </a:t>
            </a:r>
            <a:fld id="{13350375-32A5-4E1E-B0A4-F6EDE1EECDF4}" type="slidenum">
              <a:rPr lang="en-US" altLang="ja-JP" smtClean="0">
                <a:ea typeface="ＭＳ Ｐゴシック" charset="-128"/>
              </a:rPr>
              <a:pPr/>
              <a:t>2</a:t>
            </a:fld>
            <a:endParaRPr lang="en-US" altLang="ja-JP" smtClean="0">
              <a:ea typeface="ＭＳ Ｐゴシック" charset="-128"/>
            </a:endParaRPr>
          </a:p>
        </p:txBody>
      </p:sp>
      <p:sp>
        <p:nvSpPr>
          <p:cNvPr id="32771" name="Rectangle 2"/>
          <p:cNvSpPr>
            <a:spLocks noGrp="1" noChangeArrowheads="1"/>
          </p:cNvSpPr>
          <p:nvPr>
            <p:ph type="title"/>
          </p:nvPr>
        </p:nvSpPr>
        <p:spPr/>
        <p:txBody>
          <a:bodyPr/>
          <a:lstStyle/>
          <a:p>
            <a:pPr eaLnBrk="1" hangingPunct="1"/>
            <a:r>
              <a:rPr lang="en-US" altLang="ja-JP" smtClean="0">
                <a:ea typeface="ＭＳ Ｐゴシック" charset="-128"/>
              </a:rPr>
              <a:t>Abstract</a:t>
            </a:r>
          </a:p>
        </p:txBody>
      </p:sp>
      <p:sp>
        <p:nvSpPr>
          <p:cNvPr id="32772" name="Rectangle 3"/>
          <p:cNvSpPr>
            <a:spLocks noGrp="1" noChangeArrowheads="1"/>
          </p:cNvSpPr>
          <p:nvPr>
            <p:ph type="body" idx="1"/>
          </p:nvPr>
        </p:nvSpPr>
        <p:spPr/>
        <p:txBody>
          <a:bodyPr/>
          <a:lstStyle/>
          <a:p>
            <a:pPr eaLnBrk="1" hangingPunct="1"/>
            <a:r>
              <a:rPr lang="en-US" altLang="ja-JP" dirty="0" smtClean="0">
                <a:ea typeface="ＭＳ Ｐゴシック" charset="-128"/>
              </a:rPr>
              <a:t>This contribution presents some information on the Peak-to-Average Power Ratio (PAPR) evaluation on the </a:t>
            </a:r>
            <a:r>
              <a:rPr lang="en-US" altLang="ja-JP" dirty="0" err="1" smtClean="0">
                <a:ea typeface="ＭＳ Ｐゴシック" charset="-128"/>
              </a:rPr>
              <a:t>Superframe</a:t>
            </a:r>
            <a:r>
              <a:rPr lang="en-US" altLang="ja-JP" dirty="0" smtClean="0">
                <a:ea typeface="ＭＳ Ｐゴシック" charset="-128"/>
              </a:rPr>
              <a:t> Control Header (SCH ) in the IEEE Std. 802.22-2011. </a:t>
            </a:r>
          </a:p>
        </p:txBody>
      </p:sp>
      <p:sp>
        <p:nvSpPr>
          <p:cNvPr id="32773" name="Footer Placeholder 4"/>
          <p:cNvSpPr>
            <a:spLocks noGrp="1"/>
          </p:cNvSpPr>
          <p:nvPr>
            <p:ph type="ftr" sz="quarter" idx="11"/>
          </p:nvPr>
        </p:nvSpPr>
        <p:spPr>
          <a:xfrm>
            <a:off x="5964238" y="6475413"/>
            <a:ext cx="2579687" cy="184150"/>
          </a:xfrm>
          <a:noFill/>
        </p:spPr>
        <p:txBody>
          <a:bodyPr/>
          <a:lstStyle/>
          <a:p>
            <a:r>
              <a:rPr lang="en-US" altLang="ja-JP" smtClean="0">
                <a:ea typeface="ＭＳ Ｐゴシック" charset="-128"/>
              </a:rPr>
              <a:t>Keat-Beng Toh, Hitachi Kokusai Electric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Date Placeholder 3"/>
          <p:cNvSpPr>
            <a:spLocks noGrp="1"/>
          </p:cNvSpPr>
          <p:nvPr>
            <p:ph type="dt" sz="quarter" idx="10"/>
          </p:nvPr>
        </p:nvSpPr>
        <p:spPr>
          <a:noFill/>
        </p:spPr>
        <p:txBody>
          <a:bodyPr/>
          <a:lstStyle/>
          <a:p>
            <a:r>
              <a:rPr lang="en-US" altLang="ja-JP" smtClean="0">
                <a:ea typeface="ＭＳ Ｐゴシック" charset="-128"/>
              </a:rPr>
              <a:t>September 2012</a:t>
            </a:r>
          </a:p>
        </p:txBody>
      </p:sp>
      <p:sp>
        <p:nvSpPr>
          <p:cNvPr id="48130" name="Slide Number Placeholder 5"/>
          <p:cNvSpPr>
            <a:spLocks noGrp="1"/>
          </p:cNvSpPr>
          <p:nvPr>
            <p:ph type="sldNum" sz="quarter" idx="12"/>
          </p:nvPr>
        </p:nvSpPr>
        <p:spPr>
          <a:xfrm>
            <a:off x="4357688" y="6475413"/>
            <a:ext cx="504825" cy="182562"/>
          </a:xfrm>
          <a:noFill/>
        </p:spPr>
        <p:txBody>
          <a:bodyPr/>
          <a:lstStyle/>
          <a:p>
            <a:r>
              <a:rPr lang="en-US" altLang="ja-JP" smtClean="0">
                <a:ea typeface="ＭＳ Ｐゴシック" charset="-128"/>
              </a:rPr>
              <a:t>Slide </a:t>
            </a:r>
            <a:fld id="{E8F59AFF-48CC-4BEA-B0F5-EAF8CB66947A}" type="slidenum">
              <a:rPr lang="en-US" altLang="ja-JP" smtClean="0">
                <a:ea typeface="ＭＳ Ｐゴシック" charset="-128"/>
              </a:rPr>
              <a:pPr/>
              <a:t>20</a:t>
            </a:fld>
            <a:endParaRPr lang="en-US" altLang="ja-JP" smtClean="0">
              <a:ea typeface="ＭＳ Ｐゴシック" charset="-128"/>
            </a:endParaRPr>
          </a:p>
        </p:txBody>
      </p:sp>
      <p:sp>
        <p:nvSpPr>
          <p:cNvPr id="48131" name="Rectangle 2"/>
          <p:cNvSpPr>
            <a:spLocks noGrp="1" noChangeArrowheads="1"/>
          </p:cNvSpPr>
          <p:nvPr>
            <p:ph type="title"/>
          </p:nvPr>
        </p:nvSpPr>
        <p:spPr/>
        <p:txBody>
          <a:bodyPr/>
          <a:lstStyle/>
          <a:p>
            <a:pPr eaLnBrk="1" hangingPunct="1"/>
            <a:r>
              <a:rPr lang="en-GB" altLang="ja-JP" smtClean="0">
                <a:ea typeface="ＭＳ Ｐゴシック" charset="-128"/>
              </a:rPr>
              <a:t>References</a:t>
            </a:r>
          </a:p>
        </p:txBody>
      </p:sp>
      <p:sp>
        <p:nvSpPr>
          <p:cNvPr id="48132" name="Rectangle 3"/>
          <p:cNvSpPr>
            <a:spLocks noGrp="1" noChangeArrowheads="1"/>
          </p:cNvSpPr>
          <p:nvPr>
            <p:ph type="body" idx="1"/>
          </p:nvPr>
        </p:nvSpPr>
        <p:spPr/>
        <p:txBody>
          <a:bodyPr/>
          <a:lstStyle/>
          <a:p>
            <a:pPr eaLnBrk="1" hangingPunct="1"/>
            <a:r>
              <a:rPr lang="en-US" altLang="ja-JP" smtClean="0">
                <a:ea typeface="ＭＳ Ｐゴシック" charset="-128"/>
              </a:rPr>
              <a:t>IEEE Std. 802.22-2011,  July 2011</a:t>
            </a:r>
          </a:p>
        </p:txBody>
      </p:sp>
      <p:sp>
        <p:nvSpPr>
          <p:cNvPr id="48133" name="Footer Placeholder 4"/>
          <p:cNvSpPr>
            <a:spLocks noGrp="1"/>
          </p:cNvSpPr>
          <p:nvPr>
            <p:ph type="ftr" sz="quarter" idx="11"/>
          </p:nvPr>
        </p:nvSpPr>
        <p:spPr>
          <a:xfrm>
            <a:off x="5964238" y="6475413"/>
            <a:ext cx="2579687" cy="184150"/>
          </a:xfrm>
          <a:noFill/>
        </p:spPr>
        <p:txBody>
          <a:bodyPr/>
          <a:lstStyle/>
          <a:p>
            <a:r>
              <a:rPr lang="en-US" altLang="ja-JP" smtClean="0">
                <a:ea typeface="ＭＳ Ｐゴシック" charset="-128"/>
              </a:rPr>
              <a:t>Keat-Beng Toh, Hitachi Kokusai Electric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34818" name="フッター プレースホルダー 3"/>
          <p:cNvSpPr>
            <a:spLocks noGrp="1"/>
          </p:cNvSpPr>
          <p:nvPr>
            <p:ph type="ftr" sz="quarter" idx="11"/>
          </p:nvPr>
        </p:nvSpPr>
        <p:spPr>
          <a:noFill/>
        </p:spPr>
        <p:txBody>
          <a:bodyPr/>
          <a:lstStyle/>
          <a:p>
            <a:r>
              <a:rPr lang="en-US" altLang="ja-JP" smtClean="0">
                <a:ea typeface="ＭＳ Ｐゴシック" charset="-128"/>
              </a:rPr>
              <a:t>Keat-Beng Toh, Hitachi Kokusai Electric</a:t>
            </a:r>
          </a:p>
        </p:txBody>
      </p:sp>
      <p:sp>
        <p:nvSpPr>
          <p:cNvPr id="34819" name="スライド番号プレースホルダー 4"/>
          <p:cNvSpPr>
            <a:spLocks noGrp="1"/>
          </p:cNvSpPr>
          <p:nvPr>
            <p:ph type="sldNum" sz="quarter" idx="12"/>
          </p:nvPr>
        </p:nvSpPr>
        <p:spPr>
          <a:xfrm>
            <a:off x="4344988" y="6475413"/>
            <a:ext cx="530225" cy="182562"/>
          </a:xfrm>
          <a:noFill/>
        </p:spPr>
        <p:txBody>
          <a:bodyPr/>
          <a:lstStyle/>
          <a:p>
            <a:r>
              <a:rPr lang="en-US" altLang="ja-JP" smtClean="0">
                <a:ea typeface="ＭＳ Ｐゴシック" charset="-128"/>
              </a:rPr>
              <a:t>Slide </a:t>
            </a:r>
            <a:fld id="{B47503A9-FC1C-43EF-98DB-1F7570B7270C}" type="slidenum">
              <a:rPr lang="en-US" altLang="ja-JP" smtClean="0">
                <a:ea typeface="ＭＳ Ｐゴシック" charset="-128"/>
              </a:rPr>
              <a:pPr/>
              <a:t>3</a:t>
            </a:fld>
            <a:endParaRPr lang="en-US" altLang="ja-JP" smtClean="0">
              <a:ea typeface="ＭＳ Ｐゴシック" charset="-128"/>
            </a:endParaRPr>
          </a:p>
        </p:txBody>
      </p:sp>
      <p:sp>
        <p:nvSpPr>
          <p:cNvPr id="34820" name="タイトル 5"/>
          <p:cNvSpPr>
            <a:spLocks noGrp="1"/>
          </p:cNvSpPr>
          <p:nvPr>
            <p:ph type="title"/>
          </p:nvPr>
        </p:nvSpPr>
        <p:spPr/>
        <p:txBody>
          <a:bodyPr/>
          <a:lstStyle/>
          <a:p>
            <a:pPr eaLnBrk="1" hangingPunct="1"/>
            <a:r>
              <a:rPr lang="en-US" altLang="ja-JP" smtClean="0">
                <a:ea typeface="ＭＳ Ｐゴシック" charset="-128"/>
              </a:rPr>
              <a:t>Superframe structure in IEEE 802.22</a:t>
            </a:r>
            <a:endParaRPr lang="ja-JP" altLang="en-US" smtClean="0">
              <a:ea typeface="ＭＳ Ｐゴシック" charset="-128"/>
            </a:endParaRPr>
          </a:p>
        </p:txBody>
      </p:sp>
      <p:grpSp>
        <p:nvGrpSpPr>
          <p:cNvPr id="34833" name="Group 17"/>
          <p:cNvGrpSpPr>
            <a:grpSpLocks/>
          </p:cNvGrpSpPr>
          <p:nvPr/>
        </p:nvGrpSpPr>
        <p:grpSpPr bwMode="auto">
          <a:xfrm>
            <a:off x="161925" y="1989138"/>
            <a:ext cx="8866188" cy="3943350"/>
            <a:chOff x="102" y="1253"/>
            <a:chExt cx="5585" cy="2484"/>
          </a:xfrm>
        </p:grpSpPr>
        <p:cxnSp>
          <p:nvCxnSpPr>
            <p:cNvPr id="34821" name="直線矢印コネクタ 10"/>
            <p:cNvCxnSpPr>
              <a:cxnSpLocks noChangeShapeType="1"/>
            </p:cNvCxnSpPr>
            <p:nvPr/>
          </p:nvCxnSpPr>
          <p:spPr bwMode="auto">
            <a:xfrm>
              <a:off x="476" y="2251"/>
              <a:ext cx="1179" cy="0"/>
            </a:xfrm>
            <a:prstGeom prst="straightConnector1">
              <a:avLst/>
            </a:prstGeom>
            <a:noFill/>
            <a:ln w="9525" algn="ctr">
              <a:noFill/>
              <a:round/>
              <a:headEnd/>
              <a:tailEnd type="arrow" w="med" len="med"/>
            </a:ln>
          </p:spPr>
        </p:cxnSp>
        <p:pic>
          <p:nvPicPr>
            <p:cNvPr id="34823" name="Picture 5"/>
            <p:cNvPicPr>
              <a:picLocks noChangeAspect="1" noChangeArrowheads="1"/>
            </p:cNvPicPr>
            <p:nvPr/>
          </p:nvPicPr>
          <p:blipFill>
            <a:blip r:embed="rId2"/>
            <a:srcRect/>
            <a:stretch>
              <a:fillRect/>
            </a:stretch>
          </p:blipFill>
          <p:spPr bwMode="auto">
            <a:xfrm>
              <a:off x="102" y="1253"/>
              <a:ext cx="5585" cy="1921"/>
            </a:xfrm>
            <a:prstGeom prst="rect">
              <a:avLst/>
            </a:prstGeom>
            <a:noFill/>
            <a:ln w="9525">
              <a:noFill/>
              <a:miter lim="800000"/>
              <a:headEnd/>
              <a:tailEnd/>
            </a:ln>
          </p:spPr>
        </p:pic>
        <p:sp>
          <p:nvSpPr>
            <p:cNvPr id="34824" name="Oval 6"/>
            <p:cNvSpPr>
              <a:spLocks noChangeArrowheads="1"/>
            </p:cNvSpPr>
            <p:nvPr/>
          </p:nvSpPr>
          <p:spPr bwMode="auto">
            <a:xfrm>
              <a:off x="1064" y="2609"/>
              <a:ext cx="346" cy="363"/>
            </a:xfrm>
            <a:prstGeom prst="ellipse">
              <a:avLst/>
            </a:prstGeom>
            <a:noFill/>
            <a:ln w="19050">
              <a:solidFill>
                <a:srgbClr val="FF0000"/>
              </a:solidFill>
              <a:round/>
              <a:headEnd/>
              <a:tailEnd type="none" w="lg" len="lg"/>
            </a:ln>
          </p:spPr>
          <p:txBody>
            <a:bodyPr wrap="none" anchor="ctr"/>
            <a:lstStyle/>
            <a:p>
              <a:pPr algn="ctr" eaLnBrk="0" hangingPunct="0"/>
              <a:endParaRPr lang="ja-JP" altLang="en-US"/>
            </a:p>
          </p:txBody>
        </p:sp>
        <p:sp>
          <p:nvSpPr>
            <p:cNvPr id="34825" name="Line 7"/>
            <p:cNvSpPr>
              <a:spLocks noChangeShapeType="1"/>
            </p:cNvSpPr>
            <p:nvPr/>
          </p:nvSpPr>
          <p:spPr bwMode="auto">
            <a:xfrm flipV="1">
              <a:off x="1250" y="3005"/>
              <a:ext cx="0" cy="470"/>
            </a:xfrm>
            <a:prstGeom prst="line">
              <a:avLst/>
            </a:prstGeom>
            <a:noFill/>
            <a:ln w="19050">
              <a:solidFill>
                <a:srgbClr val="FF0000"/>
              </a:solidFill>
              <a:round/>
              <a:headEnd/>
              <a:tailEnd type="triangle" w="lg" len="lg"/>
            </a:ln>
          </p:spPr>
          <p:txBody>
            <a:bodyPr/>
            <a:lstStyle/>
            <a:p>
              <a:endParaRPr lang="ja-JP" altLang="en-US"/>
            </a:p>
          </p:txBody>
        </p:sp>
        <p:sp>
          <p:nvSpPr>
            <p:cNvPr id="34826" name="Text Box 8"/>
            <p:cNvSpPr txBox="1">
              <a:spLocks noChangeArrowheads="1"/>
            </p:cNvSpPr>
            <p:nvPr/>
          </p:nvSpPr>
          <p:spPr bwMode="auto">
            <a:xfrm>
              <a:off x="431" y="3475"/>
              <a:ext cx="2585" cy="262"/>
            </a:xfrm>
            <a:prstGeom prst="rect">
              <a:avLst/>
            </a:prstGeom>
            <a:noFill/>
            <a:ln w="19050">
              <a:solidFill>
                <a:srgbClr val="FF0000"/>
              </a:solidFill>
              <a:miter lim="800000"/>
              <a:headEnd/>
              <a:tailEnd type="none" w="lg" len="lg"/>
            </a:ln>
          </p:spPr>
          <p:txBody>
            <a:bodyPr>
              <a:spAutoFit/>
            </a:bodyPr>
            <a:lstStyle/>
            <a:p>
              <a:pPr eaLnBrk="0" hangingPunct="0">
                <a:spcBef>
                  <a:spcPct val="50000"/>
                </a:spcBef>
              </a:pPr>
              <a:r>
                <a:rPr lang="en-US" altLang="ja-JP" sz="2000"/>
                <a:t>Superframe control header (SCH)</a:t>
              </a:r>
              <a:endParaRPr lang="ja-JP" altLang="en-US" sz="2000"/>
            </a:p>
          </p:txBody>
        </p:sp>
        <p:cxnSp>
          <p:nvCxnSpPr>
            <p:cNvPr id="34827" name="直線矢印コネクタ 12"/>
            <p:cNvCxnSpPr>
              <a:cxnSpLocks noChangeShapeType="1"/>
            </p:cNvCxnSpPr>
            <p:nvPr/>
          </p:nvCxnSpPr>
          <p:spPr bwMode="auto">
            <a:xfrm>
              <a:off x="501" y="2099"/>
              <a:ext cx="136" cy="0"/>
            </a:xfrm>
            <a:prstGeom prst="straightConnector1">
              <a:avLst/>
            </a:prstGeom>
            <a:noFill/>
            <a:ln w="19050" algn="ctr">
              <a:solidFill>
                <a:srgbClr val="FF0000"/>
              </a:solidFill>
              <a:round/>
              <a:headEnd type="triangle" w="med" len="med"/>
              <a:tailEnd type="triangle" w="med" len="med"/>
            </a:ln>
          </p:spPr>
        </p:cxnSp>
        <p:cxnSp>
          <p:nvCxnSpPr>
            <p:cNvPr id="34828" name="直線矢印コネクタ 13"/>
            <p:cNvCxnSpPr>
              <a:cxnSpLocks noChangeShapeType="1"/>
            </p:cNvCxnSpPr>
            <p:nvPr/>
          </p:nvCxnSpPr>
          <p:spPr bwMode="auto">
            <a:xfrm>
              <a:off x="619" y="2422"/>
              <a:ext cx="1218" cy="0"/>
            </a:xfrm>
            <a:prstGeom prst="straightConnector1">
              <a:avLst/>
            </a:prstGeom>
            <a:noFill/>
            <a:ln w="31750" algn="ctr">
              <a:solidFill>
                <a:srgbClr val="FF0000"/>
              </a:solidFill>
              <a:round/>
              <a:headEnd type="triangle" w="med" len="med"/>
              <a:tailEnd type="triangle" w="med" len="med"/>
            </a:ln>
          </p:spPr>
        </p:cxnSp>
        <p:sp>
          <p:nvSpPr>
            <p:cNvPr id="34829" name="テキスト ボックス 19"/>
            <p:cNvSpPr txBox="1">
              <a:spLocks noChangeArrowheads="1"/>
            </p:cNvSpPr>
            <p:nvPr/>
          </p:nvSpPr>
          <p:spPr bwMode="auto">
            <a:xfrm>
              <a:off x="135" y="1846"/>
              <a:ext cx="1000" cy="250"/>
            </a:xfrm>
            <a:prstGeom prst="rect">
              <a:avLst/>
            </a:prstGeom>
            <a:noFill/>
            <a:ln w="9525">
              <a:noFill/>
              <a:miter lim="800000"/>
              <a:headEnd/>
              <a:tailEnd/>
            </a:ln>
          </p:spPr>
          <p:txBody>
            <a:bodyPr wrap="none">
              <a:spAutoFit/>
            </a:bodyPr>
            <a:lstStyle/>
            <a:p>
              <a:pPr algn="ctr" eaLnBrk="0" hangingPunct="0"/>
              <a:r>
                <a:rPr kumimoji="1" lang="en-US" altLang="ja-JP" sz="2000"/>
                <a:t>SCH Symbol</a:t>
              </a:r>
              <a:endParaRPr kumimoji="1" lang="ja-JP" altLang="en-US" sz="2000"/>
            </a:p>
          </p:txBody>
        </p:sp>
        <p:sp>
          <p:nvSpPr>
            <p:cNvPr id="34830" name="テキスト ボックス 20"/>
            <p:cNvSpPr txBox="1">
              <a:spLocks noChangeArrowheads="1"/>
            </p:cNvSpPr>
            <p:nvPr/>
          </p:nvSpPr>
          <p:spPr bwMode="auto">
            <a:xfrm>
              <a:off x="690" y="2409"/>
              <a:ext cx="1195" cy="250"/>
            </a:xfrm>
            <a:prstGeom prst="rect">
              <a:avLst/>
            </a:prstGeom>
            <a:noFill/>
            <a:ln w="9525">
              <a:noFill/>
              <a:miter lim="800000"/>
              <a:headEnd/>
              <a:tailEnd/>
            </a:ln>
          </p:spPr>
          <p:txBody>
            <a:bodyPr wrap="none">
              <a:spAutoFit/>
            </a:bodyPr>
            <a:lstStyle/>
            <a:p>
              <a:pPr algn="ctr" eaLnBrk="0" hangingPunct="0"/>
              <a:r>
                <a:rPr kumimoji="1" lang="en-US" altLang="ja-JP" sz="2000"/>
                <a:t>Normal Symbol</a:t>
              </a:r>
              <a:endParaRPr kumimoji="1" lang="ja-JP" altLang="en-US" sz="200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SCH Symbol in IEEE 802.22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smtClean="0"/>
              <a:t>September 2012</a:t>
            </a:r>
            <a:endParaRPr lang="en-US"/>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4</a:t>
            </a:fld>
            <a:endParaRPr lang="en-US"/>
          </a:p>
        </p:txBody>
      </p:sp>
      <p:sp>
        <p:nvSpPr>
          <p:cNvPr id="7" name="Rectangle 3"/>
          <p:cNvSpPr txBox="1">
            <a:spLocks noChangeArrowheads="1"/>
          </p:cNvSpPr>
          <p:nvPr/>
        </p:nvSpPr>
        <p:spPr bwMode="auto">
          <a:xfrm>
            <a:off x="685800" y="1628800"/>
            <a:ext cx="7772400" cy="475252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defRPr>
            </a:lvl2pPr>
            <a:lvl3pPr marL="1085850" indent="-228600" algn="l" rtl="0" eaLnBrk="0" fontAlgn="base" hangingPunct="0">
              <a:spcBef>
                <a:spcPct val="20000"/>
              </a:spcBef>
              <a:spcAft>
                <a:spcPct val="0"/>
              </a:spcAft>
              <a:buChar char="•"/>
              <a:defRPr kumimoji="1">
                <a:solidFill>
                  <a:schemeClr val="tx1"/>
                </a:solidFill>
                <a:latin typeface="+mn-lt"/>
              </a:defRPr>
            </a:lvl3pPr>
            <a:lvl4pPr marL="1428750" indent="-228600" algn="l" rtl="0" eaLnBrk="0" fontAlgn="base" hangingPunct="0">
              <a:spcBef>
                <a:spcPct val="20000"/>
              </a:spcBef>
              <a:spcAft>
                <a:spcPct val="0"/>
              </a:spcAft>
              <a:buChar char="–"/>
              <a:defRPr kumimoji="1" sz="1600">
                <a:solidFill>
                  <a:schemeClr val="tx1"/>
                </a:solidFill>
                <a:latin typeface="+mn-lt"/>
              </a:defRPr>
            </a:lvl4pPr>
            <a:lvl5pPr marL="1771650" indent="-228600" algn="l" rtl="0" eaLnBrk="0" fontAlgn="base" hangingPunct="0">
              <a:spcBef>
                <a:spcPct val="20000"/>
              </a:spcBef>
              <a:spcAft>
                <a:spcPct val="0"/>
              </a:spcAft>
              <a:buChar char="•"/>
              <a:defRPr kumimoji="1" sz="1600">
                <a:solidFill>
                  <a:schemeClr val="tx1"/>
                </a:solidFill>
                <a:latin typeface="+mn-lt"/>
              </a:defRPr>
            </a:lvl5pPr>
            <a:lvl6pPr marL="2228850" indent="-228600" algn="l" rtl="0" eaLnBrk="1" fontAlgn="base" hangingPunct="1">
              <a:spcBef>
                <a:spcPct val="20000"/>
              </a:spcBef>
              <a:spcAft>
                <a:spcPct val="0"/>
              </a:spcAft>
              <a:buChar char="•"/>
              <a:defRPr kumimoji="1" sz="1600">
                <a:solidFill>
                  <a:schemeClr val="tx1"/>
                </a:solidFill>
                <a:latin typeface="+mn-lt"/>
              </a:defRPr>
            </a:lvl6pPr>
            <a:lvl7pPr marL="2686050" indent="-228600" algn="l" rtl="0" eaLnBrk="1" fontAlgn="base" hangingPunct="1">
              <a:spcBef>
                <a:spcPct val="20000"/>
              </a:spcBef>
              <a:spcAft>
                <a:spcPct val="0"/>
              </a:spcAft>
              <a:buChar char="•"/>
              <a:defRPr kumimoji="1" sz="1600">
                <a:solidFill>
                  <a:schemeClr val="tx1"/>
                </a:solidFill>
                <a:latin typeface="+mn-lt"/>
              </a:defRPr>
            </a:lvl7pPr>
            <a:lvl8pPr marL="3143250" indent="-228600" algn="l" rtl="0" eaLnBrk="1" fontAlgn="base" hangingPunct="1">
              <a:spcBef>
                <a:spcPct val="20000"/>
              </a:spcBef>
              <a:spcAft>
                <a:spcPct val="0"/>
              </a:spcAft>
              <a:buChar char="•"/>
              <a:defRPr kumimoji="1" sz="1600">
                <a:solidFill>
                  <a:schemeClr val="tx1"/>
                </a:solidFill>
                <a:latin typeface="+mn-lt"/>
              </a:defRPr>
            </a:lvl8pPr>
            <a:lvl9pPr marL="3600450" indent="-228600" algn="l" rtl="0" eaLnBrk="1" fontAlgn="base" hangingPunct="1">
              <a:spcBef>
                <a:spcPct val="20000"/>
              </a:spcBef>
              <a:spcAft>
                <a:spcPct val="0"/>
              </a:spcAft>
              <a:buChar char="•"/>
              <a:defRPr kumimoji="1" sz="1600">
                <a:solidFill>
                  <a:schemeClr val="tx1"/>
                </a:solidFill>
                <a:latin typeface="+mn-lt"/>
              </a:defRPr>
            </a:lvl9pPr>
          </a:lstStyle>
          <a:p>
            <a:pPr eaLnBrk="1" hangingPunct="1"/>
            <a:r>
              <a:rPr lang="en-US" altLang="ja-JP" dirty="0" smtClean="0">
                <a:ea typeface="ＭＳ Ｐゴシック" charset="-128"/>
              </a:rPr>
              <a:t>The detail definitions of the SCH symbol are provided in 9.4.2.1 of the IEEE Std. 802.22-2011.</a:t>
            </a:r>
          </a:p>
          <a:p>
            <a:pPr eaLnBrk="1" hangingPunct="1"/>
            <a:r>
              <a:rPr lang="en-US" altLang="ja-JP" dirty="0" smtClean="0">
                <a:ea typeface="ＭＳ Ｐゴシック" charset="-128"/>
              </a:rPr>
              <a:t>The length of SCH symbol = 1 OFDM symbol.</a:t>
            </a:r>
          </a:p>
          <a:p>
            <a:pPr eaLnBrk="1" hangingPunct="1"/>
            <a:r>
              <a:rPr lang="en-US" altLang="ja-JP" dirty="0" smtClean="0">
                <a:ea typeface="ＭＳ Ｐゴシック" charset="-128"/>
              </a:rPr>
              <a:t>The SCH symbol is transmitted using QPSK  modulation scheme , coding rate = 1/2 , repetition number = 4, and length of Cyclic Prefix = 1/4 . </a:t>
            </a:r>
          </a:p>
          <a:p>
            <a:pPr eaLnBrk="1" hangingPunct="1"/>
            <a:r>
              <a:rPr lang="en-US" altLang="ja-JP" dirty="0">
                <a:ea typeface="ＭＳ Ｐゴシック" charset="-128"/>
              </a:rPr>
              <a:t>The length of the SCH is 45 bytes and is encoded by a rate: 1/2 convolutional coder to give 720 coded bits</a:t>
            </a:r>
            <a:r>
              <a:rPr lang="en-US" altLang="ja-JP" dirty="0" smtClean="0">
                <a:ea typeface="ＭＳ Ｐゴシック" charset="-128"/>
              </a:rPr>
              <a:t>.</a:t>
            </a:r>
          </a:p>
          <a:p>
            <a:pPr eaLnBrk="1" hangingPunct="1"/>
            <a:r>
              <a:rPr lang="en-US" altLang="ja-JP" dirty="0" smtClean="0">
                <a:ea typeface="ＭＳ Ｐゴシック" charset="-128"/>
              </a:rPr>
              <a:t>The 720 </a:t>
            </a:r>
            <a:r>
              <a:rPr lang="en-US" altLang="ja-JP" dirty="0">
                <a:ea typeface="ＭＳ Ｐゴシック" charset="-128"/>
              </a:rPr>
              <a:t>coded bits </a:t>
            </a:r>
            <a:r>
              <a:rPr lang="en-US" altLang="ja-JP" dirty="0" smtClean="0">
                <a:ea typeface="ＭＳ Ｐゴシック" charset="-128"/>
              </a:rPr>
              <a:t>are </a:t>
            </a:r>
            <a:r>
              <a:rPr lang="en-US" altLang="ja-JP" dirty="0">
                <a:ea typeface="ＭＳ Ｐゴシック" charset="-128"/>
              </a:rPr>
              <a:t>mapped to 360 QPSK </a:t>
            </a:r>
            <a:r>
              <a:rPr lang="en-US" altLang="ja-JP" dirty="0" smtClean="0">
                <a:ea typeface="ＭＳ Ｐゴシック" charset="-128"/>
              </a:rPr>
              <a:t>symbols.</a:t>
            </a:r>
          </a:p>
          <a:p>
            <a:pPr eaLnBrk="1" hangingPunct="1"/>
            <a:r>
              <a:rPr lang="en-US" altLang="ja-JP" dirty="0" smtClean="0">
                <a:ea typeface="ＭＳ Ｐゴシック" charset="-128"/>
              </a:rPr>
              <a:t>The QPSK  360 </a:t>
            </a:r>
            <a:r>
              <a:rPr lang="en-US" altLang="ja-JP" dirty="0">
                <a:ea typeface="ＭＳ Ｐゴシック" charset="-128"/>
              </a:rPr>
              <a:t>symbols </a:t>
            </a:r>
            <a:r>
              <a:rPr lang="en-US" altLang="ja-JP" dirty="0" smtClean="0">
                <a:ea typeface="ＭＳ Ｐゴシック" charset="-128"/>
              </a:rPr>
              <a:t>with repetition = 4 are </a:t>
            </a:r>
            <a:r>
              <a:rPr lang="en-US" altLang="ja-JP" dirty="0">
                <a:ea typeface="ＭＳ Ｐゴシック" charset="-128"/>
              </a:rPr>
              <a:t>then </a:t>
            </a:r>
            <a:r>
              <a:rPr lang="en-US" altLang="ja-JP" dirty="0" smtClean="0">
                <a:ea typeface="ＭＳ Ｐゴシック" charset="-128"/>
              </a:rPr>
              <a:t>mapped </a:t>
            </a:r>
            <a:r>
              <a:rPr lang="en-US" altLang="ja-JP" dirty="0">
                <a:ea typeface="ＭＳ Ｐゴシック" charset="-128"/>
              </a:rPr>
              <a:t>to the 1440 data </a:t>
            </a:r>
            <a:r>
              <a:rPr lang="en-US" altLang="ja-JP" dirty="0" smtClean="0">
                <a:ea typeface="ＭＳ Ｐゴシック" charset="-128"/>
              </a:rPr>
              <a:t>carriers.</a:t>
            </a:r>
          </a:p>
          <a:p>
            <a:pPr eaLnBrk="1" hangingPunct="1"/>
            <a:endParaRPr lang="en-US" altLang="ja-JP" dirty="0" smtClean="0">
              <a:ea typeface="ＭＳ Ｐゴシック" charset="-128"/>
            </a:endParaRPr>
          </a:p>
          <a:p>
            <a:pPr eaLnBrk="1" hangingPunct="1"/>
            <a:endParaRPr lang="en-US" altLang="ja-JP" dirty="0" smtClean="0">
              <a:ea typeface="ＭＳ Ｐゴシック" charset="-128"/>
            </a:endParaRPr>
          </a:p>
          <a:p>
            <a:pPr eaLnBrk="1" hangingPunct="1"/>
            <a:endParaRPr lang="en-US" altLang="ja-JP" dirty="0" smtClean="0">
              <a:ea typeface="ＭＳ Ｐゴシック" charset="-128"/>
            </a:endParaRPr>
          </a:p>
        </p:txBody>
      </p:sp>
    </p:spTree>
    <p:extLst>
      <p:ext uri="{BB962C8B-B14F-4D97-AF65-F5344CB8AC3E}">
        <p14:creationId xmlns:p14="http://schemas.microsoft.com/office/powerpoint/2010/main" val="1434716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35842" name="フッター プレースホルダー 3"/>
          <p:cNvSpPr>
            <a:spLocks noGrp="1"/>
          </p:cNvSpPr>
          <p:nvPr>
            <p:ph type="ftr" sz="quarter" idx="11"/>
          </p:nvPr>
        </p:nvSpPr>
        <p:spPr>
          <a:noFill/>
        </p:spPr>
        <p:txBody>
          <a:bodyPr/>
          <a:lstStyle/>
          <a:p>
            <a:r>
              <a:rPr lang="en-US" altLang="ja-JP" smtClean="0">
                <a:ea typeface="ＭＳ Ｐゴシック" charset="-128"/>
              </a:rPr>
              <a:t>Keat-Beng Toh, Hitachi Kokusai Electric</a:t>
            </a:r>
          </a:p>
        </p:txBody>
      </p:sp>
      <p:sp>
        <p:nvSpPr>
          <p:cNvPr id="35843" name="スライド番号プレースホルダー 4"/>
          <p:cNvSpPr>
            <a:spLocks noGrp="1"/>
          </p:cNvSpPr>
          <p:nvPr>
            <p:ph type="sldNum" sz="quarter" idx="12"/>
          </p:nvPr>
        </p:nvSpPr>
        <p:spPr>
          <a:xfrm>
            <a:off x="4395788" y="6475413"/>
            <a:ext cx="428625" cy="182562"/>
          </a:xfrm>
          <a:noFill/>
        </p:spPr>
        <p:txBody>
          <a:bodyPr/>
          <a:lstStyle/>
          <a:p>
            <a:r>
              <a:rPr lang="en-US" altLang="ja-JP" smtClean="0">
                <a:ea typeface="ＭＳ Ｐゴシック" charset="-128"/>
              </a:rPr>
              <a:t>Slide </a:t>
            </a:r>
            <a:fld id="{490D1B3F-51E6-405B-AF47-DD11FDFB80E7}" type="slidenum">
              <a:rPr lang="en-US" altLang="ja-JP" smtClean="0">
                <a:ea typeface="ＭＳ Ｐゴシック" charset="-128"/>
              </a:rPr>
              <a:pPr/>
              <a:t>5</a:t>
            </a:fld>
            <a:endParaRPr lang="en-US" altLang="ja-JP" smtClean="0">
              <a:ea typeface="ＭＳ Ｐゴシック" charset="-128"/>
            </a:endParaRPr>
          </a:p>
        </p:txBody>
      </p:sp>
      <p:sp>
        <p:nvSpPr>
          <p:cNvPr id="35844" name="タイトル 5"/>
          <p:cNvSpPr>
            <a:spLocks noGrp="1"/>
          </p:cNvSpPr>
          <p:nvPr>
            <p:ph type="title"/>
          </p:nvPr>
        </p:nvSpPr>
        <p:spPr>
          <a:xfrm>
            <a:off x="539750" y="476250"/>
            <a:ext cx="7772400" cy="1066800"/>
          </a:xfrm>
        </p:spPr>
        <p:txBody>
          <a:bodyPr/>
          <a:lstStyle/>
          <a:p>
            <a:pPr eaLnBrk="1" hangingPunct="1"/>
            <a:r>
              <a:rPr lang="en-US" altLang="ja-JP" smtClean="0">
                <a:ea typeface="ＭＳ Ｐゴシック" charset="-128"/>
              </a:rPr>
              <a:t>SCH Format in IEEE 802.22 (1)</a:t>
            </a:r>
            <a:endParaRPr lang="ja-JP" altLang="en-US" smtClean="0">
              <a:ea typeface="ＭＳ Ｐゴシック" charset="-128"/>
            </a:endParaRPr>
          </a:p>
        </p:txBody>
      </p:sp>
      <p:pic>
        <p:nvPicPr>
          <p:cNvPr id="35845" name="Picture 6"/>
          <p:cNvPicPr>
            <a:picLocks noChangeAspect="1" noChangeArrowheads="1"/>
          </p:cNvPicPr>
          <p:nvPr/>
        </p:nvPicPr>
        <p:blipFill>
          <a:blip r:embed="rId2"/>
          <a:srcRect/>
          <a:stretch>
            <a:fillRect/>
          </a:stretch>
        </p:blipFill>
        <p:spPr bwMode="auto">
          <a:xfrm>
            <a:off x="257175" y="1373188"/>
            <a:ext cx="8712200" cy="4876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36866" name="フッター プレースホルダー 3"/>
          <p:cNvSpPr>
            <a:spLocks noGrp="1"/>
          </p:cNvSpPr>
          <p:nvPr>
            <p:ph type="ftr" sz="quarter" idx="11"/>
          </p:nvPr>
        </p:nvSpPr>
        <p:spPr>
          <a:noFill/>
        </p:spPr>
        <p:txBody>
          <a:bodyPr/>
          <a:lstStyle/>
          <a:p>
            <a:r>
              <a:rPr lang="en-US" altLang="ja-JP" smtClean="0">
                <a:ea typeface="ＭＳ Ｐゴシック" charset="-128"/>
              </a:rPr>
              <a:t>Keat-Beng Toh, Hitachi Kokusai Electric</a:t>
            </a:r>
          </a:p>
        </p:txBody>
      </p:sp>
      <p:sp>
        <p:nvSpPr>
          <p:cNvPr id="36867" name="スライド番号プレースホルダー 4"/>
          <p:cNvSpPr>
            <a:spLocks noGrp="1"/>
          </p:cNvSpPr>
          <p:nvPr>
            <p:ph type="sldNum" sz="quarter" idx="12"/>
          </p:nvPr>
        </p:nvSpPr>
        <p:spPr>
          <a:xfrm>
            <a:off x="4395788" y="6475413"/>
            <a:ext cx="428625" cy="182562"/>
          </a:xfrm>
          <a:noFill/>
        </p:spPr>
        <p:txBody>
          <a:bodyPr/>
          <a:lstStyle/>
          <a:p>
            <a:r>
              <a:rPr lang="en-US" altLang="ja-JP" smtClean="0">
                <a:ea typeface="ＭＳ Ｐゴシック" charset="-128"/>
              </a:rPr>
              <a:t>Slide </a:t>
            </a:r>
            <a:fld id="{2C4520CD-901B-42A4-817B-0E495598BC3B}" type="slidenum">
              <a:rPr lang="en-US" altLang="ja-JP" smtClean="0">
                <a:ea typeface="ＭＳ Ｐゴシック" charset="-128"/>
              </a:rPr>
              <a:pPr/>
              <a:t>6</a:t>
            </a:fld>
            <a:endParaRPr lang="en-US" altLang="ja-JP" smtClean="0">
              <a:ea typeface="ＭＳ Ｐゴシック" charset="-128"/>
            </a:endParaRPr>
          </a:p>
        </p:txBody>
      </p:sp>
      <p:sp>
        <p:nvSpPr>
          <p:cNvPr id="36868" name="タイトル 5"/>
          <p:cNvSpPr>
            <a:spLocks noGrp="1"/>
          </p:cNvSpPr>
          <p:nvPr>
            <p:ph type="title"/>
          </p:nvPr>
        </p:nvSpPr>
        <p:spPr>
          <a:xfrm>
            <a:off x="685800" y="777875"/>
            <a:ext cx="7772400" cy="1066800"/>
          </a:xfrm>
        </p:spPr>
        <p:txBody>
          <a:bodyPr/>
          <a:lstStyle/>
          <a:p>
            <a:pPr eaLnBrk="1" hangingPunct="1"/>
            <a:r>
              <a:rPr lang="en-US" altLang="ja-JP" smtClean="0">
                <a:ea typeface="ＭＳ Ｐゴシック" charset="-128"/>
              </a:rPr>
              <a:t>SCH Format in IEEE 802.22 (2)</a:t>
            </a:r>
            <a:endParaRPr lang="ja-JP" altLang="en-US" smtClean="0">
              <a:ea typeface="ＭＳ Ｐゴシック" charset="-128"/>
            </a:endParaRPr>
          </a:p>
        </p:txBody>
      </p:sp>
      <p:pic>
        <p:nvPicPr>
          <p:cNvPr id="36869" name="Picture 2"/>
          <p:cNvPicPr>
            <a:picLocks noChangeAspect="1" noChangeArrowheads="1"/>
          </p:cNvPicPr>
          <p:nvPr/>
        </p:nvPicPr>
        <p:blipFill>
          <a:blip r:embed="rId2"/>
          <a:srcRect/>
          <a:stretch>
            <a:fillRect/>
          </a:stretch>
        </p:blipFill>
        <p:spPr bwMode="auto">
          <a:xfrm>
            <a:off x="261938" y="2071688"/>
            <a:ext cx="8712200" cy="37560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37890" name="フッター プレースホルダー 3"/>
          <p:cNvSpPr>
            <a:spLocks noGrp="1"/>
          </p:cNvSpPr>
          <p:nvPr>
            <p:ph type="ftr" sz="quarter" idx="11"/>
          </p:nvPr>
        </p:nvSpPr>
        <p:spPr>
          <a:noFill/>
        </p:spPr>
        <p:txBody>
          <a:bodyPr/>
          <a:lstStyle/>
          <a:p>
            <a:r>
              <a:rPr lang="en-US" altLang="ja-JP" smtClean="0">
                <a:ea typeface="ＭＳ Ｐゴシック" charset="-128"/>
              </a:rPr>
              <a:t>Keat-Beng Toh, Hitachi Kokusai Electric</a:t>
            </a:r>
          </a:p>
        </p:txBody>
      </p:sp>
      <p:sp>
        <p:nvSpPr>
          <p:cNvPr id="37891" name="スライド番号プレースホルダー 4"/>
          <p:cNvSpPr>
            <a:spLocks noGrp="1"/>
          </p:cNvSpPr>
          <p:nvPr>
            <p:ph type="sldNum" sz="quarter" idx="12"/>
          </p:nvPr>
        </p:nvSpPr>
        <p:spPr>
          <a:xfrm>
            <a:off x="4395788" y="6475413"/>
            <a:ext cx="428625" cy="182562"/>
          </a:xfrm>
          <a:noFill/>
        </p:spPr>
        <p:txBody>
          <a:bodyPr/>
          <a:lstStyle/>
          <a:p>
            <a:r>
              <a:rPr lang="en-US" altLang="ja-JP" smtClean="0">
                <a:ea typeface="ＭＳ Ｐゴシック" charset="-128"/>
              </a:rPr>
              <a:t>Slide </a:t>
            </a:r>
            <a:fld id="{65F7316A-41E1-474F-912A-3D7084D374DA}" type="slidenum">
              <a:rPr lang="en-US" altLang="ja-JP" smtClean="0">
                <a:ea typeface="ＭＳ Ｐゴシック" charset="-128"/>
              </a:rPr>
              <a:pPr/>
              <a:t>7</a:t>
            </a:fld>
            <a:endParaRPr lang="en-US" altLang="ja-JP" smtClean="0">
              <a:ea typeface="ＭＳ Ｐゴシック" charset="-128"/>
            </a:endParaRPr>
          </a:p>
        </p:txBody>
      </p:sp>
      <p:sp>
        <p:nvSpPr>
          <p:cNvPr id="37892" name="タイトル 5"/>
          <p:cNvSpPr>
            <a:spLocks noGrp="1"/>
          </p:cNvSpPr>
          <p:nvPr>
            <p:ph type="title"/>
          </p:nvPr>
        </p:nvSpPr>
        <p:spPr>
          <a:xfrm>
            <a:off x="685800" y="285750"/>
            <a:ext cx="7772400" cy="1066800"/>
          </a:xfrm>
        </p:spPr>
        <p:txBody>
          <a:bodyPr/>
          <a:lstStyle/>
          <a:p>
            <a:pPr eaLnBrk="1" hangingPunct="1"/>
            <a:r>
              <a:rPr lang="en-US" altLang="ja-JP" smtClean="0">
                <a:ea typeface="ＭＳ Ｐゴシック" charset="-128"/>
              </a:rPr>
              <a:t>SCH Format in IEEE 802.22 (3)</a:t>
            </a:r>
            <a:endParaRPr lang="ja-JP" altLang="en-US" smtClean="0">
              <a:ea typeface="ＭＳ Ｐゴシック" charset="-128"/>
            </a:endParaRPr>
          </a:p>
        </p:txBody>
      </p:sp>
      <p:pic>
        <p:nvPicPr>
          <p:cNvPr id="37893" name="Picture 2"/>
          <p:cNvPicPr>
            <a:picLocks noChangeAspect="1" noChangeArrowheads="1"/>
          </p:cNvPicPr>
          <p:nvPr/>
        </p:nvPicPr>
        <p:blipFill>
          <a:blip r:embed="rId2"/>
          <a:srcRect/>
          <a:stretch>
            <a:fillRect/>
          </a:stretch>
        </p:blipFill>
        <p:spPr bwMode="auto">
          <a:xfrm>
            <a:off x="247650" y="1055688"/>
            <a:ext cx="8712200" cy="53832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38914" name="フッター プレースホルダー 3"/>
          <p:cNvSpPr>
            <a:spLocks noGrp="1"/>
          </p:cNvSpPr>
          <p:nvPr>
            <p:ph type="ftr" sz="quarter" idx="11"/>
          </p:nvPr>
        </p:nvSpPr>
        <p:spPr>
          <a:noFill/>
        </p:spPr>
        <p:txBody>
          <a:bodyPr/>
          <a:lstStyle/>
          <a:p>
            <a:r>
              <a:rPr lang="en-US" altLang="ja-JP" smtClean="0">
                <a:ea typeface="ＭＳ Ｐゴシック" charset="-128"/>
              </a:rPr>
              <a:t>Keat-Beng Toh, Hitachi Kokusai Electric</a:t>
            </a:r>
          </a:p>
        </p:txBody>
      </p:sp>
      <p:sp>
        <p:nvSpPr>
          <p:cNvPr id="38915" name="スライド番号プレースホルダー 4"/>
          <p:cNvSpPr>
            <a:spLocks noGrp="1"/>
          </p:cNvSpPr>
          <p:nvPr>
            <p:ph type="sldNum" sz="quarter" idx="12"/>
          </p:nvPr>
        </p:nvSpPr>
        <p:spPr>
          <a:xfrm>
            <a:off x="4395788" y="6475413"/>
            <a:ext cx="428625" cy="182562"/>
          </a:xfrm>
          <a:noFill/>
        </p:spPr>
        <p:txBody>
          <a:bodyPr/>
          <a:lstStyle/>
          <a:p>
            <a:r>
              <a:rPr lang="en-US" altLang="ja-JP" smtClean="0">
                <a:ea typeface="ＭＳ Ｐゴシック" charset="-128"/>
              </a:rPr>
              <a:t>Slide </a:t>
            </a:r>
            <a:fld id="{E735393A-55DF-4E51-BE6B-2EEBFD27D4C8}" type="slidenum">
              <a:rPr lang="en-US" altLang="ja-JP" smtClean="0">
                <a:ea typeface="ＭＳ Ｐゴシック" charset="-128"/>
              </a:rPr>
              <a:pPr/>
              <a:t>8</a:t>
            </a:fld>
            <a:endParaRPr lang="en-US" altLang="ja-JP" smtClean="0">
              <a:ea typeface="ＭＳ Ｐゴシック" charset="-128"/>
            </a:endParaRPr>
          </a:p>
        </p:txBody>
      </p:sp>
      <p:sp>
        <p:nvSpPr>
          <p:cNvPr id="38916" name="タイトル 5"/>
          <p:cNvSpPr>
            <a:spLocks noGrp="1"/>
          </p:cNvSpPr>
          <p:nvPr>
            <p:ph type="title"/>
          </p:nvPr>
        </p:nvSpPr>
        <p:spPr/>
        <p:txBody>
          <a:bodyPr/>
          <a:lstStyle/>
          <a:p>
            <a:pPr eaLnBrk="1" hangingPunct="1"/>
            <a:r>
              <a:rPr lang="en-US" altLang="ja-JP" smtClean="0">
                <a:ea typeface="ＭＳ Ｐゴシック" charset="-128"/>
              </a:rPr>
              <a:t>SCH Format in IEEE 802.22 (4)</a:t>
            </a:r>
            <a:endParaRPr lang="ja-JP" altLang="en-US" smtClean="0">
              <a:ea typeface="ＭＳ Ｐゴシック" charset="-128"/>
            </a:endParaRPr>
          </a:p>
        </p:txBody>
      </p:sp>
      <p:pic>
        <p:nvPicPr>
          <p:cNvPr id="38917" name="Picture 2"/>
          <p:cNvPicPr>
            <a:picLocks noChangeAspect="1" noChangeArrowheads="1"/>
          </p:cNvPicPr>
          <p:nvPr/>
        </p:nvPicPr>
        <p:blipFill>
          <a:blip r:embed="rId2"/>
          <a:srcRect/>
          <a:stretch>
            <a:fillRect/>
          </a:stretch>
        </p:blipFill>
        <p:spPr bwMode="auto">
          <a:xfrm>
            <a:off x="250825" y="1676400"/>
            <a:ext cx="8712200" cy="45608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39938" name="フッター プレースホルダー 3"/>
          <p:cNvSpPr>
            <a:spLocks noGrp="1"/>
          </p:cNvSpPr>
          <p:nvPr>
            <p:ph type="ftr" sz="quarter" idx="11"/>
          </p:nvPr>
        </p:nvSpPr>
        <p:spPr>
          <a:noFill/>
        </p:spPr>
        <p:txBody>
          <a:bodyPr/>
          <a:lstStyle/>
          <a:p>
            <a:r>
              <a:rPr lang="en-US" altLang="ja-JP" smtClean="0">
                <a:ea typeface="ＭＳ Ｐゴシック" charset="-128"/>
              </a:rPr>
              <a:t>Keat-Beng Toh, Hitachi Kokusai Electric</a:t>
            </a:r>
          </a:p>
        </p:txBody>
      </p:sp>
      <p:sp>
        <p:nvSpPr>
          <p:cNvPr id="39939" name="スライド番号プレースホルダー 4"/>
          <p:cNvSpPr>
            <a:spLocks noGrp="1"/>
          </p:cNvSpPr>
          <p:nvPr>
            <p:ph type="sldNum" sz="quarter" idx="12"/>
          </p:nvPr>
        </p:nvSpPr>
        <p:spPr>
          <a:xfrm>
            <a:off x="4395788" y="6475413"/>
            <a:ext cx="428625" cy="182562"/>
          </a:xfrm>
          <a:noFill/>
        </p:spPr>
        <p:txBody>
          <a:bodyPr/>
          <a:lstStyle/>
          <a:p>
            <a:r>
              <a:rPr lang="en-US" altLang="ja-JP" smtClean="0">
                <a:ea typeface="ＭＳ Ｐゴシック" charset="-128"/>
              </a:rPr>
              <a:t>Slide </a:t>
            </a:r>
            <a:fld id="{8ED49F3A-390F-4A2A-A9C0-624D27477126}" type="slidenum">
              <a:rPr lang="en-US" altLang="ja-JP" smtClean="0">
                <a:ea typeface="ＭＳ Ｐゴシック" charset="-128"/>
              </a:rPr>
              <a:pPr/>
              <a:t>9</a:t>
            </a:fld>
            <a:endParaRPr lang="en-US" altLang="ja-JP" smtClean="0">
              <a:ea typeface="ＭＳ Ｐゴシック" charset="-128"/>
            </a:endParaRPr>
          </a:p>
        </p:txBody>
      </p:sp>
      <p:sp>
        <p:nvSpPr>
          <p:cNvPr id="39940" name="タイトル 5"/>
          <p:cNvSpPr>
            <a:spLocks noGrp="1"/>
          </p:cNvSpPr>
          <p:nvPr>
            <p:ph type="title"/>
          </p:nvPr>
        </p:nvSpPr>
        <p:spPr>
          <a:xfrm>
            <a:off x="685800" y="465138"/>
            <a:ext cx="7772400" cy="1066800"/>
          </a:xfrm>
        </p:spPr>
        <p:txBody>
          <a:bodyPr/>
          <a:lstStyle/>
          <a:p>
            <a:pPr eaLnBrk="1" hangingPunct="1"/>
            <a:r>
              <a:rPr lang="en-US" altLang="ja-JP" smtClean="0">
                <a:ea typeface="ＭＳ Ｐゴシック" charset="-128"/>
              </a:rPr>
              <a:t>SCH Format in IEEE 802.22 (5)</a:t>
            </a:r>
            <a:endParaRPr lang="ja-JP" altLang="en-US" smtClean="0">
              <a:ea typeface="ＭＳ Ｐゴシック" charset="-128"/>
            </a:endParaRPr>
          </a:p>
        </p:txBody>
      </p:sp>
      <p:pic>
        <p:nvPicPr>
          <p:cNvPr id="39941" name="Picture 2"/>
          <p:cNvPicPr>
            <a:picLocks noChangeAspect="1" noChangeArrowheads="1"/>
          </p:cNvPicPr>
          <p:nvPr/>
        </p:nvPicPr>
        <p:blipFill>
          <a:blip r:embed="rId2"/>
          <a:srcRect/>
          <a:stretch>
            <a:fillRect/>
          </a:stretch>
        </p:blipFill>
        <p:spPr bwMode="auto">
          <a:xfrm>
            <a:off x="257175" y="1289050"/>
            <a:ext cx="8712200" cy="510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802-22-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22-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802-22-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22-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22-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22-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22-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22-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22-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802-22-Submission</Template>
  <TotalTime>2155</TotalTime>
  <Words>1334</Words>
  <Application>Microsoft Office PowerPoint</Application>
  <PresentationFormat>画面に合わせる (4:3)</PresentationFormat>
  <Paragraphs>298</Paragraphs>
  <Slides>20</Slides>
  <Notes>2</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20</vt:i4>
      </vt:variant>
    </vt:vector>
  </HeadingPairs>
  <TitlesOfParts>
    <vt:vector size="23" baseType="lpstr">
      <vt:lpstr>802-22-Submission</vt:lpstr>
      <vt:lpstr>標準デザイン</vt:lpstr>
      <vt:lpstr>Document</vt:lpstr>
      <vt:lpstr>[PAPR Evaluation on SCH in IEEE 802.22]</vt:lpstr>
      <vt:lpstr>Abstract</vt:lpstr>
      <vt:lpstr>Superframe structure in IEEE 802.22</vt:lpstr>
      <vt:lpstr>SCH Symbol in IEEE 802.22</vt:lpstr>
      <vt:lpstr>SCH Format in IEEE 802.22 (1)</vt:lpstr>
      <vt:lpstr>SCH Format in IEEE 802.22 (2)</vt:lpstr>
      <vt:lpstr>SCH Format in IEEE 802.22 (3)</vt:lpstr>
      <vt:lpstr>SCH Format in IEEE 802.22 (4)</vt:lpstr>
      <vt:lpstr>SCH Format in IEEE 802.22 (5)</vt:lpstr>
      <vt:lpstr>Simulation Model (Normal Symbol)</vt:lpstr>
      <vt:lpstr>Simulation Result (Normal Symbol)</vt:lpstr>
      <vt:lpstr>Simulation Result (CCDF of Normal Symbol)</vt:lpstr>
      <vt:lpstr>Simulation Model (SCH Symbol)</vt:lpstr>
      <vt:lpstr>Simulation Result (SCH Symbol)</vt:lpstr>
      <vt:lpstr>Simulation Result (CCDF of SCH Symbol)</vt:lpstr>
      <vt:lpstr>Simulation Model  (SCH Symbol with Data Scrambler)</vt:lpstr>
      <vt:lpstr>Simulation Result (SCH Symbol with Data Scrambler)</vt:lpstr>
      <vt:lpstr>Simulation Result (CCDF of SCH Symbol with Data Scrambler)</vt:lpstr>
      <vt:lpstr>Conclusion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[PAPR evaluation on SCH in IEEE 802.22]</dc:title>
  <dc:creator>Keat-Beng Toh</dc:creator>
  <cp:lastModifiedBy>M2980</cp:lastModifiedBy>
  <cp:revision>136</cp:revision>
  <cp:lastPrinted>1998-02-10T13:28:06Z</cp:lastPrinted>
  <dcterms:created xsi:type="dcterms:W3CDTF">2012-08-21T07:11:34Z</dcterms:created>
  <dcterms:modified xsi:type="dcterms:W3CDTF">2012-09-19T15:57:00Z</dcterms:modified>
</cp:coreProperties>
</file>