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78" r:id="rId18"/>
    <p:sldId id="586" r:id="rId19"/>
    <p:sldId id="593" r:id="rId20"/>
    <p:sldId id="588" r:id="rId21"/>
    <p:sldId id="573" r:id="rId22"/>
    <p:sldId id="574" r:id="rId23"/>
    <p:sldId id="583" r:id="rId24"/>
    <p:sldId id="544" r:id="rId25"/>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Sep.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Sep.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22-12-0078-00-000b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 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2012-09-18</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8214" cy="276999"/>
          </a:xfrm>
        </p:spPr>
        <p:txBody>
          <a:bodyPr/>
          <a:lstStyle/>
          <a:p>
            <a:pPr>
              <a:defRPr/>
            </a:pPr>
            <a:r>
              <a:rPr lang="en-US" altLang="ko-KR" dirty="0" smtClean="0"/>
              <a:t>Sep.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Sep. 802.22b agenda as contained in 22-12-0077-00-000b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Sep. 18</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July</a:t>
            </a:r>
          </a:p>
          <a:p>
            <a:r>
              <a:rPr lang="en-US" altLang="ja-JP" dirty="0" smtClean="0"/>
              <a:t>Approve minutes from July</a:t>
            </a:r>
          </a:p>
          <a:p>
            <a:r>
              <a:rPr lang="en-US" altLang="ja-JP" dirty="0" smtClean="0"/>
              <a:t>Call for contributions</a:t>
            </a:r>
          </a:p>
          <a:p>
            <a:r>
              <a:rPr lang="en-US" altLang="ja-JP" dirty="0" smtClean="0"/>
              <a:t>Remind Call for Intent and Call for Proposals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September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lang="en-US" altLang="ja-JP" dirty="0" smtClean="0">
                <a:latin typeface="Times New Roman" charset="0"/>
              </a:rPr>
              <a:t>May meeting review</a:t>
            </a:r>
          </a:p>
          <a:p>
            <a:pPr lvl="1"/>
            <a:r>
              <a:rPr kumimoji="1" lang="en-US" altLang="ja-JP" sz="2400" dirty="0" smtClean="0"/>
              <a:t>Two Technical Contributions</a:t>
            </a:r>
          </a:p>
          <a:p>
            <a:pPr lvl="2"/>
            <a:r>
              <a:rPr lang="en-US" altLang="ja-JP" sz="1800" dirty="0" smtClean="0"/>
              <a:t>Link Budget Analysis for Broadband Services in IEEE 802.22b : </a:t>
            </a:r>
            <a:r>
              <a:rPr lang="en-GB" altLang="ja-JP" sz="1800" dirty="0" smtClean="0"/>
              <a:t>IEEE 802.22-12/0071r0-000b, ,</a:t>
            </a:r>
            <a:r>
              <a:rPr lang="en-US" altLang="ja-JP" sz="1800" dirty="0" smtClean="0"/>
              <a:t> </a:t>
            </a:r>
            <a:r>
              <a:rPr lang="en-US" altLang="ja-JP" sz="1800" dirty="0" err="1" smtClean="0"/>
              <a:t>Bingxuan</a:t>
            </a:r>
            <a:r>
              <a:rPr lang="en-US" altLang="ja-JP" sz="1800" dirty="0" smtClean="0"/>
              <a:t> Zhao, </a:t>
            </a:r>
            <a:r>
              <a:rPr lang="en-US" altLang="ja-JP" sz="1800" dirty="0" err="1" smtClean="0"/>
              <a:t>Shigenobu</a:t>
            </a:r>
            <a:r>
              <a:rPr lang="en-US" altLang="ja-JP" sz="1800" dirty="0" smtClean="0"/>
              <a:t> Sasaki, </a:t>
            </a:r>
            <a:r>
              <a:rPr lang="en-US" altLang="ja-JP" sz="1800" dirty="0" err="1" smtClean="0"/>
              <a:t>Hiromu</a:t>
            </a:r>
            <a:r>
              <a:rPr lang="en-US" altLang="ja-JP" sz="1800" dirty="0" smtClean="0"/>
              <a:t> </a:t>
            </a:r>
            <a:r>
              <a:rPr lang="en-US" altLang="ja-JP" sz="1800" dirty="0" err="1" smtClean="0"/>
              <a:t>Niwano</a:t>
            </a:r>
            <a:r>
              <a:rPr lang="en-US" altLang="ja-JP" sz="1800" dirty="0" smtClean="0"/>
              <a:t> (Niigata University)</a:t>
            </a:r>
          </a:p>
          <a:p>
            <a:pPr lvl="1"/>
            <a:endParaRPr lang="en-US" altLang="ja-JP" sz="1600" dirty="0" smtClean="0"/>
          </a:p>
          <a:p>
            <a:pPr lvl="2"/>
            <a:r>
              <a:rPr lang="en-US" altLang="ja-JP" sz="1800" dirty="0" smtClean="0"/>
              <a:t>Preliminary Link Budget Analysis for 802.22b : </a:t>
            </a:r>
            <a:r>
              <a:rPr lang="en-GB" altLang="ja-JP" sz="1800" dirty="0" smtClean="0"/>
              <a:t>IEEE 802.22-12/0055r3-000b, </a:t>
            </a:r>
            <a:r>
              <a:rPr lang="en-US" altLang="ja-JP" sz="1800" dirty="0" err="1" smtClean="0"/>
              <a:t>Xin</a:t>
            </a:r>
            <a:r>
              <a:rPr lang="en-US" altLang="ja-JP" sz="1800" dirty="0" smtClean="0"/>
              <a:t> Zhang, Chang-Woo </a:t>
            </a:r>
            <a:r>
              <a:rPr lang="en-US" altLang="ja-JP" sz="1800" dirty="0" err="1" smtClean="0"/>
              <a:t>Pyo</a:t>
            </a:r>
            <a:r>
              <a:rPr lang="en-US" altLang="ja-JP" sz="1800" dirty="0" smtClean="0"/>
              <a:t>, </a:t>
            </a:r>
            <a:r>
              <a:rPr lang="en-US" altLang="ja-JP" sz="1800" dirty="0" err="1" smtClean="0"/>
              <a:t>Chunyi</a:t>
            </a:r>
            <a:r>
              <a:rPr lang="en-US" altLang="ja-JP" sz="1800" dirty="0" smtClean="0"/>
              <a:t> Song, </a:t>
            </a:r>
            <a:r>
              <a:rPr lang="en-US" altLang="ja-JP" sz="1800" dirty="0" err="1" smtClean="0"/>
              <a:t>Mingtuo</a:t>
            </a:r>
            <a:r>
              <a:rPr lang="en-US" altLang="ja-JP" sz="1800" dirty="0" smtClean="0"/>
              <a:t> Zhou, Hiroshi Harada</a:t>
            </a:r>
          </a:p>
          <a:p>
            <a:pPr lvl="1"/>
            <a:r>
              <a:rPr lang="en-US" altLang="ja-JP" sz="2400" dirty="0" smtClean="0"/>
              <a:t>Approved the selection criteria document, </a:t>
            </a:r>
            <a:r>
              <a:rPr lang="en-GB" altLang="ja-JP" sz="2400" dirty="0" smtClean="0"/>
              <a:t>802.22-12/0025r08-000b</a:t>
            </a:r>
            <a:r>
              <a:rPr lang="en-US" altLang="ja-JP" sz="2400" dirty="0" smtClean="0"/>
              <a:t> </a:t>
            </a:r>
          </a:p>
          <a:p>
            <a:pPr lvl="1"/>
            <a:r>
              <a:rPr lang="en-US" altLang="ja-JP" sz="2400" dirty="0" smtClean="0"/>
              <a:t>Approved the updated call for proposal, </a:t>
            </a:r>
            <a:r>
              <a:rPr lang="en-GB" altLang="ja-JP" sz="2400" dirty="0" smtClean="0"/>
              <a:t>802.22-12/0024r03-000b</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July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May 802.22b minutes as contained in </a:t>
            </a:r>
            <a:r>
              <a:rPr lang="en-US" altLang="ja-JP" dirty="0" smtClean="0"/>
              <a:t>22-12-0079-00-000b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 2"/>
          <p:cNvSpPr>
            <a:spLocks noGrp="1"/>
          </p:cNvSpPr>
          <p:nvPr>
            <p:ph idx="1"/>
          </p:nvPr>
        </p:nvSpPr>
        <p:spPr/>
        <p:txBody>
          <a:bodyPr/>
          <a:lstStyle/>
          <a:p>
            <a:pPr marL="800100" lvl="5" indent="-342900"/>
            <a:endParaRPr lang="en-US" altLang="ja-JP" sz="2400" dirty="0" smtClean="0"/>
          </a:p>
          <a:p>
            <a:endParaRPr lang="en-US" altLang="ja-JP" dirty="0" smtClean="0">
              <a:ea typeface="ＭＳ Ｐゴシック" pitchFamily="34" charset="-128"/>
            </a:endParaRPr>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Wednesday Sep. 19</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Wednesday Sep. 19</a:t>
            </a:r>
            <a:r>
              <a:rPr kumimoji="1" lang="en-US" altLang="ja-JP" baseline="30000" dirty="0" smtClean="0"/>
              <a:t>th</a:t>
            </a:r>
            <a:r>
              <a:rPr kumimoji="1" lang="en-US" altLang="ja-JP" dirty="0" smtClean="0"/>
              <a:t> AM2</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Sep. 20</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November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Call for Contributions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pPr lvl="1"/>
            <a:endParaRPr kumimoji="1" lang="en-US" altLang="ja-JP"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sz="3600" dirty="0" smtClean="0">
                <a:hlinkClick r:id="rId2"/>
              </a:rPr>
              <a:t>https://imat.ieee.org/attendance</a:t>
            </a: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Sep., Interim Meeting in Indian Wells</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Franklyn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35219</TotalTime>
  <Words>1397</Words>
  <Application>Microsoft Office PowerPoint</Application>
  <PresentationFormat>画面に合わせる (4:3)</PresentationFormat>
  <Paragraphs>411</Paragraphs>
  <Slides>24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802-22-Submission</vt:lpstr>
      <vt:lpstr>Document</vt:lpstr>
      <vt:lpstr>IEEE P802.22b Sep.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Sep. 18th AM1</vt:lpstr>
      <vt:lpstr>Review from September</vt:lpstr>
      <vt:lpstr>July Minutes</vt:lpstr>
      <vt:lpstr>Call for Contributions</vt:lpstr>
      <vt:lpstr>Wednesday Sep. 19th AM1</vt:lpstr>
      <vt:lpstr>Wednesday Sep. 19th AM2</vt:lpstr>
      <vt:lpstr>Thursday Sep. 20th AM1</vt:lpstr>
      <vt:lpstr>Goals for November</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1689</cp:revision>
  <cp:lastPrinted>1998-02-10T13:28:06Z</cp:lastPrinted>
  <dcterms:created xsi:type="dcterms:W3CDTF">2006-06-26T04:34:43Z</dcterms:created>
  <dcterms:modified xsi:type="dcterms:W3CDTF">2012-09-17T22:37:15Z</dcterms:modified>
</cp:coreProperties>
</file>