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59" r:id="rId18"/>
    <p:sldId id="578" r:id="rId19"/>
    <p:sldId id="589" r:id="rId20"/>
    <p:sldId id="584" r:id="rId21"/>
    <p:sldId id="586" r:id="rId22"/>
    <p:sldId id="587" r:id="rId23"/>
    <p:sldId id="591" r:id="rId24"/>
    <p:sldId id="588" r:id="rId25"/>
    <p:sldId id="590" r:id="rId26"/>
    <p:sldId id="592" r:id="rId27"/>
    <p:sldId id="573" r:id="rId28"/>
    <p:sldId id="574" r:id="rId29"/>
    <p:sldId id="583" r:id="rId30"/>
    <p:sldId id="544" r:id="rId3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83" d="100"/>
          <a:sy n="83" d="100"/>
        </p:scale>
        <p:origin x="-141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May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May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July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22-12-0069-01-000b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July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2012-07-18</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8214" cy="276999"/>
          </a:xfrm>
        </p:spPr>
        <p:txBody>
          <a:bodyPr/>
          <a:lstStyle/>
          <a:p>
            <a:pPr>
              <a:defRPr/>
            </a:pPr>
            <a:r>
              <a:rPr lang="en-US" altLang="ko-KR" dirty="0" smtClean="0"/>
              <a:t>July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July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July 802.22b agenda as contained in 22-12-0067-01-000b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err="1" smtClean="0"/>
              <a:t>Second:Chunyi</a:t>
            </a:r>
            <a:r>
              <a:rPr lang="en-US" altLang="ja-JP" dirty="0" smtClean="0"/>
              <a:t> Song</a:t>
            </a:r>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July 17</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May</a:t>
            </a:r>
          </a:p>
          <a:p>
            <a:r>
              <a:rPr lang="en-US" altLang="ja-JP" dirty="0" smtClean="0"/>
              <a:t>Approve minutes from May</a:t>
            </a:r>
          </a:p>
          <a:p>
            <a:r>
              <a:rPr lang="en-US" altLang="ja-JP" dirty="0" smtClean="0"/>
              <a:t>Review conference calls</a:t>
            </a:r>
          </a:p>
          <a:p>
            <a:r>
              <a:rPr lang="en-US" altLang="ja-JP" dirty="0" smtClean="0"/>
              <a:t>Approve minutes from conference calls</a:t>
            </a:r>
          </a:p>
          <a:p>
            <a:r>
              <a:rPr lang="en-US" altLang="ja-JP" dirty="0" smtClean="0"/>
              <a:t>Call for contributions</a:t>
            </a:r>
          </a:p>
          <a:p>
            <a:r>
              <a:rPr kumimoji="1" lang="en-US" altLang="ja-JP" dirty="0" smtClean="0"/>
              <a:t>Selection criteria discussion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May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Times New Roman" charset="0"/>
              </a:rPr>
              <a:t>May meeting review</a:t>
            </a:r>
          </a:p>
          <a:p>
            <a:pPr lvl="1"/>
            <a:r>
              <a:rPr lang="da-DK" altLang="ja-JP" dirty="0" smtClean="0"/>
              <a:t>Present Link Budget Analysis for IEEE 802.22b</a:t>
            </a:r>
          </a:p>
          <a:p>
            <a:pPr lvl="2"/>
            <a:r>
              <a:rPr kumimoji="1" lang="en-US" altLang="ja-JP" sz="2000" dirty="0" smtClean="0"/>
              <a:t>IEEE 802.22-12/0054r0 - </a:t>
            </a:r>
            <a:r>
              <a:rPr lang="en-US" altLang="ja-JP" sz="2000" dirty="0" err="1" smtClean="0"/>
              <a:t>Shigenobu</a:t>
            </a:r>
            <a:r>
              <a:rPr lang="en-US" altLang="ja-JP" sz="2000" dirty="0" smtClean="0"/>
              <a:t> Sasaki and </a:t>
            </a:r>
            <a:r>
              <a:rPr lang="en-US" altLang="ja-JP" sz="2000" dirty="0" err="1" smtClean="0"/>
              <a:t>Bingxuan</a:t>
            </a:r>
            <a:r>
              <a:rPr lang="en-US" altLang="ja-JP" sz="2000" dirty="0" smtClean="0"/>
              <a:t> Zhao (Niigata Univ.)</a:t>
            </a:r>
          </a:p>
          <a:p>
            <a:pPr lvl="1"/>
            <a:r>
              <a:rPr lang="en-US" altLang="ja-JP" dirty="0" smtClean="0"/>
              <a:t>Present Preliminary Link Budget Analysis for 802.22b</a:t>
            </a:r>
          </a:p>
          <a:p>
            <a:pPr lvl="2"/>
            <a:r>
              <a:rPr kumimoji="1" lang="en-US" altLang="ja-JP" sz="2000" dirty="0" smtClean="0"/>
              <a:t>IEEE 802.22-12/0055r0 - </a:t>
            </a:r>
            <a:r>
              <a:rPr lang="en-US" altLang="ja-JP" sz="2000" dirty="0" err="1" smtClean="0"/>
              <a:t>Xin</a:t>
            </a:r>
            <a:r>
              <a:rPr lang="en-US" altLang="ja-JP" sz="2000" dirty="0" smtClean="0"/>
              <a:t> Zhang, Chang-Woo </a:t>
            </a:r>
            <a:r>
              <a:rPr lang="en-US" altLang="ja-JP" sz="2000" dirty="0" err="1" smtClean="0"/>
              <a:t>Pyo</a:t>
            </a:r>
            <a:r>
              <a:rPr lang="en-US" altLang="ja-JP" sz="2000" dirty="0" smtClean="0"/>
              <a:t>, </a:t>
            </a:r>
            <a:r>
              <a:rPr lang="en-US" altLang="ja-JP" sz="2000" dirty="0" err="1" smtClean="0"/>
              <a:t>Chunyi</a:t>
            </a:r>
            <a:r>
              <a:rPr lang="en-US" altLang="ja-JP" sz="2000" dirty="0" smtClean="0"/>
              <a:t> Song, </a:t>
            </a:r>
            <a:r>
              <a:rPr lang="en-US" altLang="ja-JP" sz="2000" dirty="0" err="1" smtClean="0"/>
              <a:t>Mingtuo</a:t>
            </a:r>
            <a:r>
              <a:rPr lang="en-US" altLang="ja-JP" sz="2000" dirty="0" smtClean="0"/>
              <a:t> Zhou, Hiroshi Harada</a:t>
            </a:r>
          </a:p>
          <a:p>
            <a:pPr lvl="1"/>
            <a:r>
              <a:rPr kumimoji="1" lang="en-US" altLang="ja-JP" dirty="0" smtClean="0"/>
              <a:t>Discuss Selection Criteria</a:t>
            </a:r>
          </a:p>
          <a:p>
            <a:pPr lvl="2"/>
            <a:r>
              <a:rPr kumimoji="1" lang="en-US" altLang="ja-JP" sz="2000" dirty="0" smtClean="0"/>
              <a:t>22-12-0025-04-000b-ieee-p802-22b-selection-criteria</a:t>
            </a:r>
          </a:p>
          <a:p>
            <a:pPr lvl="2"/>
            <a:endParaRPr kumimoji="1" lang="en-US" altLang="ja-JP" sz="2000" dirty="0" smtClean="0"/>
          </a:p>
          <a:p>
            <a:pPr lvl="1"/>
            <a:r>
              <a:rPr kumimoji="1" lang="en-US" altLang="ja-JP" dirty="0" smtClean="0"/>
              <a:t>2 Teleconferences are done for selection criteria discussion</a:t>
            </a:r>
            <a:endParaRPr kumimoji="1" lang="ja-JP" altLang="en-US" dirty="0" smtClean="0"/>
          </a:p>
          <a:p>
            <a:endParaRPr lang="en-US" altLang="ja-JP" dirty="0" smtClean="0">
              <a:latin typeface="Times New Roman" charset="0"/>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May 802.22b minutes as contained in 22-12-0058-00-000b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Chunyi</a:t>
            </a:r>
            <a:r>
              <a:rPr lang="en-US" altLang="ja-JP" dirty="0" smtClean="0"/>
              <a:t> Song</a:t>
            </a:r>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a:xfrm>
            <a:off x="685800" y="1700808"/>
            <a:ext cx="7772400" cy="4114800"/>
          </a:xfrm>
        </p:spPr>
        <p:txBody>
          <a:bodyPr/>
          <a:lstStyle/>
          <a:p>
            <a:r>
              <a:rPr lang="en-US" altLang="ja-JP" dirty="0" smtClean="0"/>
              <a:t>Motion to approve 802.22b conference call minutes for </a:t>
            </a:r>
            <a:r>
              <a:rPr lang="en-US" altLang="ja-JP" u="sng" dirty="0" smtClean="0"/>
              <a:t>June 5, 2012, June 26, 2012, </a:t>
            </a:r>
          </a:p>
          <a:p>
            <a:pPr>
              <a:buNone/>
            </a:pPr>
            <a:r>
              <a:rPr lang="en-US" altLang="ja-JP" dirty="0" smtClean="0"/>
              <a:t>	as contained in </a:t>
            </a:r>
          </a:p>
          <a:p>
            <a:pPr>
              <a:buNone/>
            </a:pPr>
            <a:r>
              <a:rPr lang="en-US" altLang="ja-JP" dirty="0" smtClean="0"/>
              <a:t>	22-12-0068-00-000b</a:t>
            </a:r>
          </a:p>
          <a:p>
            <a:pPr>
              <a:buNone/>
            </a:pPr>
            <a:r>
              <a:rPr lang="en-US" altLang="ja-JP" dirty="0" smtClean="0"/>
              <a:t>	22-12-0070-00-000b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Chunyi</a:t>
            </a:r>
            <a:r>
              <a:rPr lang="en-US" altLang="ja-JP" dirty="0" smtClean="0"/>
              <a:t> Song</a:t>
            </a:r>
          </a:p>
          <a:p>
            <a:endParaRPr kumimoji="1"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17</a:t>
            </a:fld>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pPr marL="342900" lvl="4" indent="-342900"/>
            <a:r>
              <a:rPr lang="en-US" altLang="ja-JP" sz="2400" dirty="0" smtClean="0">
                <a:ea typeface="ＭＳ Ｐゴシック" pitchFamily="34" charset="-128"/>
              </a:rPr>
              <a:t>Preliminary Link Budget Analysis for 802.22b – </a:t>
            </a:r>
            <a:r>
              <a:rPr lang="en-US" altLang="ja-JP" sz="2400" dirty="0" smtClean="0"/>
              <a:t>IEEE 802.22-12-0055-02-000b , </a:t>
            </a:r>
            <a:r>
              <a:rPr lang="en-US" altLang="ja-JP" sz="2400" dirty="0" err="1" smtClean="0"/>
              <a:t>Xin</a:t>
            </a:r>
            <a:r>
              <a:rPr lang="en-US" altLang="ja-JP" sz="2400" dirty="0" smtClean="0"/>
              <a:t> Zhang, Chang-Woo </a:t>
            </a:r>
            <a:r>
              <a:rPr lang="en-US" altLang="ja-JP" sz="2400" dirty="0" err="1" smtClean="0"/>
              <a:t>Pyo</a:t>
            </a:r>
            <a:r>
              <a:rPr lang="en-US" altLang="ja-JP" sz="2400" dirty="0" smtClean="0"/>
              <a:t>, </a:t>
            </a:r>
            <a:r>
              <a:rPr lang="en-US" altLang="ja-JP" sz="2400" dirty="0" err="1" smtClean="0"/>
              <a:t>Chunyi</a:t>
            </a:r>
            <a:r>
              <a:rPr lang="en-US" altLang="ja-JP" sz="2400" dirty="0" smtClean="0"/>
              <a:t> Song, </a:t>
            </a:r>
            <a:r>
              <a:rPr lang="en-US" altLang="ja-JP" sz="2400" dirty="0" err="1" smtClean="0"/>
              <a:t>Mingtuo</a:t>
            </a:r>
            <a:r>
              <a:rPr lang="en-US" altLang="ja-JP" sz="2400" dirty="0" smtClean="0"/>
              <a:t> Zhou, Hiroshi Harada (NICT)</a:t>
            </a:r>
          </a:p>
          <a:p>
            <a:pPr marL="800100" lvl="5" indent="-342900"/>
            <a:r>
              <a:rPr lang="en-US" altLang="ja-JP" sz="2400" dirty="0" smtClean="0"/>
              <a:t>Tuesday, AM1</a:t>
            </a:r>
          </a:p>
          <a:p>
            <a:pPr marL="800100" lvl="5" indent="-342900"/>
            <a:endParaRPr lang="en-US" altLang="ja-JP" sz="2400" dirty="0" smtClean="0"/>
          </a:p>
          <a:p>
            <a:pPr marL="342900" lvl="4" indent="-342900"/>
            <a:r>
              <a:rPr lang="en-US" altLang="ja-JP" sz="2400" dirty="0" smtClean="0">
                <a:ea typeface="ＭＳ Ｐゴシック" pitchFamily="34" charset="-128"/>
              </a:rPr>
              <a:t>Link Budget Analysis for 802.22b -</a:t>
            </a:r>
            <a:r>
              <a:rPr lang="en-US" altLang="ja-JP" sz="2400" dirty="0" smtClean="0"/>
              <a:t> </a:t>
            </a:r>
            <a:r>
              <a:rPr lang="en-US" altLang="ja-JP" sz="2400" dirty="0" err="1" smtClean="0"/>
              <a:t>Shigenobu</a:t>
            </a:r>
            <a:r>
              <a:rPr lang="en-US" altLang="ja-JP" sz="2400" dirty="0" smtClean="0"/>
              <a:t> Sasaki and </a:t>
            </a:r>
            <a:r>
              <a:rPr lang="en-US" altLang="ja-JP" sz="2400" dirty="0" err="1" smtClean="0"/>
              <a:t>Bingxuan</a:t>
            </a:r>
            <a:r>
              <a:rPr lang="en-US" altLang="ja-JP" sz="2400" dirty="0" smtClean="0"/>
              <a:t> Zhao (Niigata Univ.)</a:t>
            </a:r>
          </a:p>
          <a:p>
            <a:pPr marL="800100" lvl="5" indent="-342900"/>
            <a:r>
              <a:rPr lang="en-US" altLang="ja-JP" sz="2400" dirty="0" smtClean="0">
                <a:ea typeface="ＭＳ Ｐゴシック" pitchFamily="34" charset="-128"/>
              </a:rPr>
              <a:t>Wednesday, AM2</a:t>
            </a:r>
          </a:p>
          <a:p>
            <a:pPr marL="800100" lvl="5" indent="-342900"/>
            <a:endParaRPr lang="en-US" altLang="ja-JP" sz="2400" dirty="0" smtClean="0"/>
          </a:p>
          <a:p>
            <a:endParaRPr lang="en-US" altLang="ja-JP" dirty="0" smtClean="0">
              <a:ea typeface="ＭＳ Ｐゴシック" pitchFamily="34" charset="-128"/>
            </a:endParaRPr>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Preliminary Link Budget Analysis for 802.22b : </a:t>
            </a:r>
            <a:r>
              <a:rPr lang="en-GB" altLang="ja-JP" dirty="0" smtClean="0"/>
              <a:t>IEEE 802.22-12/0055r2-000b, </a:t>
            </a:r>
            <a:r>
              <a:rPr lang="en-US" altLang="ja-JP" dirty="0" err="1" smtClean="0"/>
              <a:t>Xin</a:t>
            </a:r>
            <a:r>
              <a:rPr lang="en-US" altLang="ja-JP" dirty="0" smtClean="0"/>
              <a:t> Zhang, Chang-Woo </a:t>
            </a:r>
            <a:r>
              <a:rPr lang="en-US" altLang="ja-JP" dirty="0" err="1" smtClean="0"/>
              <a:t>Pyo</a:t>
            </a:r>
            <a:r>
              <a:rPr lang="en-US" altLang="ja-JP" dirty="0" smtClean="0"/>
              <a:t>, </a:t>
            </a:r>
            <a:r>
              <a:rPr lang="en-US" altLang="ja-JP" dirty="0" err="1" smtClean="0"/>
              <a:t>Chunyi</a:t>
            </a:r>
            <a:r>
              <a:rPr lang="en-US" altLang="ja-JP" dirty="0" smtClean="0"/>
              <a:t> Song, </a:t>
            </a:r>
            <a:r>
              <a:rPr lang="en-US" altLang="ja-JP" dirty="0" err="1" smtClean="0"/>
              <a:t>Mingtuo</a:t>
            </a:r>
            <a:r>
              <a:rPr lang="en-US" altLang="ja-JP" dirty="0" smtClean="0"/>
              <a:t> Zhou, Hiroshi Harada</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July 17</a:t>
            </a:r>
            <a:r>
              <a:rPr kumimoji="1" lang="en-US" altLang="ja-JP" baseline="30000" dirty="0" smtClean="0"/>
              <a:t>th</a:t>
            </a:r>
            <a:r>
              <a:rPr kumimoji="1" lang="en-US" altLang="ja-JP" dirty="0" smtClean="0"/>
              <a:t> AM2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Selection Criteria Document Discussion: </a:t>
            </a:r>
            <a:r>
              <a:rPr lang="en-GB" altLang="ja-JP" dirty="0" smtClean="0"/>
              <a:t>IEEE 802.22-12/0025r04-000b</a:t>
            </a:r>
            <a:endParaRPr lang="ja-JP"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July 18</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Cancelled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July 18</a:t>
            </a:r>
            <a:r>
              <a:rPr kumimoji="1" lang="en-US" altLang="ja-JP" baseline="30000" dirty="0" smtClean="0"/>
              <a:t>th</a:t>
            </a:r>
            <a:r>
              <a:rPr kumimoji="1" lang="en-US" altLang="ja-JP" dirty="0" smtClean="0"/>
              <a:t> AM2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Link Budget Analysis for Broadband Services in IEEE 802.22b : </a:t>
            </a:r>
            <a:r>
              <a:rPr lang="en-GB" altLang="ja-JP" dirty="0" smtClean="0"/>
              <a:t>IEEE 802.22-12/0071r0-000b, ,</a:t>
            </a:r>
            <a:r>
              <a:rPr lang="en-US" altLang="ja-JP" dirty="0" smtClean="0"/>
              <a:t> </a:t>
            </a:r>
            <a:r>
              <a:rPr lang="en-US" altLang="ja-JP" dirty="0" err="1" smtClean="0"/>
              <a:t>Bingxuan</a:t>
            </a:r>
            <a:r>
              <a:rPr lang="en-US" altLang="ja-JP" dirty="0" smtClean="0"/>
              <a:t> Zhao, </a:t>
            </a:r>
            <a:r>
              <a:rPr lang="en-US" altLang="ja-JP" dirty="0" err="1" smtClean="0"/>
              <a:t>Shigenobu</a:t>
            </a:r>
            <a:r>
              <a:rPr lang="en-US" altLang="ja-JP" dirty="0" smtClean="0"/>
              <a:t> Sasaki, </a:t>
            </a:r>
            <a:r>
              <a:rPr lang="en-US" altLang="ja-JP" dirty="0" err="1" smtClean="0"/>
              <a:t>Hiromu</a:t>
            </a:r>
            <a:r>
              <a:rPr lang="en-US" altLang="ja-JP" dirty="0" smtClean="0"/>
              <a:t> </a:t>
            </a:r>
            <a:r>
              <a:rPr lang="en-US" altLang="ja-JP" dirty="0" err="1" smtClean="0"/>
              <a:t>Niwano</a:t>
            </a:r>
            <a:r>
              <a:rPr lang="en-US" altLang="ja-JP" dirty="0" smtClean="0"/>
              <a:t> (Niigata University</a:t>
            </a:r>
            <a:r>
              <a:rPr lang="en-US" altLang="ja-JP" dirty="0" smtClean="0"/>
              <a:t>)</a:t>
            </a:r>
          </a:p>
          <a:p>
            <a:endParaRPr lang="en-US" altLang="ja-JP" dirty="0" smtClean="0"/>
          </a:p>
          <a:p>
            <a:r>
              <a:rPr lang="en-US" altLang="ja-JP" dirty="0" smtClean="0"/>
              <a:t>Preliminary Link Budget Analysis for 802.22b : </a:t>
            </a:r>
            <a:r>
              <a:rPr lang="en-GB" altLang="ja-JP" dirty="0" smtClean="0"/>
              <a:t>IEEE 802.22-12/0055r3-000b, </a:t>
            </a:r>
            <a:r>
              <a:rPr lang="en-US" altLang="ja-JP" dirty="0" err="1" smtClean="0"/>
              <a:t>Xin</a:t>
            </a:r>
            <a:r>
              <a:rPr lang="en-US" altLang="ja-JP" dirty="0" smtClean="0"/>
              <a:t> Zhang, Chang-Woo </a:t>
            </a:r>
            <a:r>
              <a:rPr lang="en-US" altLang="ja-JP" dirty="0" err="1" smtClean="0"/>
              <a:t>Pyo</a:t>
            </a:r>
            <a:r>
              <a:rPr lang="en-US" altLang="ja-JP" dirty="0" smtClean="0"/>
              <a:t>, </a:t>
            </a:r>
            <a:r>
              <a:rPr lang="en-US" altLang="ja-JP" dirty="0" err="1" smtClean="0"/>
              <a:t>Chunyi</a:t>
            </a:r>
            <a:r>
              <a:rPr lang="en-US" altLang="ja-JP" dirty="0" smtClean="0"/>
              <a:t> Song, </a:t>
            </a:r>
            <a:r>
              <a:rPr lang="en-US" altLang="ja-JP" dirty="0" err="1" smtClean="0"/>
              <a:t>Mingtuo</a:t>
            </a:r>
            <a:r>
              <a:rPr lang="en-US" altLang="ja-JP" dirty="0" smtClean="0"/>
              <a:t> Zhou, Hiroshi </a:t>
            </a:r>
            <a:r>
              <a:rPr lang="en-US" altLang="ja-JP" dirty="0" smtClean="0"/>
              <a:t>Harada</a:t>
            </a:r>
          </a:p>
          <a:p>
            <a:endParaRPr lang="en-US" altLang="ja-JP" dirty="0" smtClean="0"/>
          </a:p>
          <a:p>
            <a:r>
              <a:rPr kumimoji="1" lang="en-US" altLang="ja-JP" dirty="0" smtClean="0"/>
              <a:t>Selection Criteria Discussion</a:t>
            </a:r>
            <a:endParaRPr kumimoji="1" lang="ja-JP" altLang="en-US" dirty="0" smtClean="0"/>
          </a:p>
          <a:p>
            <a:endParaRPr lang="en-GB" altLang="ja-JP" dirty="0" smtClean="0"/>
          </a:p>
          <a:p>
            <a:endParaRPr lang="ja-JP"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a:t>
            </a:r>
            <a:endParaRPr kumimoji="1" lang="ja-JP" altLang="en-US" dirty="0"/>
          </a:p>
        </p:txBody>
      </p:sp>
      <p:sp>
        <p:nvSpPr>
          <p:cNvPr id="3" name="コンテンツ プレースホルダ 2"/>
          <p:cNvSpPr>
            <a:spLocks noGrp="1"/>
          </p:cNvSpPr>
          <p:nvPr>
            <p:ph idx="1"/>
          </p:nvPr>
        </p:nvSpPr>
        <p:spPr/>
        <p:txBody>
          <a:bodyPr/>
          <a:lstStyle/>
          <a:p>
            <a:pPr lvl="0"/>
            <a:r>
              <a:rPr lang="en-GB" altLang="ja-JP" dirty="0" smtClean="0"/>
              <a:t>Which model shall be mandatory for performance study</a:t>
            </a:r>
          </a:p>
          <a:p>
            <a:pPr marL="914400" lvl="1" indent="-457200">
              <a:buAutoNum type="alphaUcPeriod"/>
            </a:pPr>
            <a:r>
              <a:rPr lang="en-GB" altLang="ja-JP" dirty="0" smtClean="0"/>
              <a:t>Smart Metering Model (SMM) – member’s preference (0)</a:t>
            </a:r>
            <a:endParaRPr lang="en-US" altLang="ja-JP" dirty="0" smtClean="0"/>
          </a:p>
          <a:p>
            <a:pPr marL="914400" lvl="1" indent="-457200">
              <a:buAutoNum type="alphaUcPeriod"/>
            </a:pPr>
            <a:r>
              <a:rPr lang="en-GB" altLang="ja-JP" dirty="0" smtClean="0"/>
              <a:t>Real-time/Near real-time Video Monitoring Model (RMM)- member’s preference (5)</a:t>
            </a:r>
            <a:endParaRPr lang="en-US" altLang="ja-JP" dirty="0" smtClean="0"/>
          </a:p>
          <a:p>
            <a:pPr marL="914400" lvl="1" indent="-457200">
              <a:buAutoNum type="alphaUcPeriod"/>
            </a:pPr>
            <a:r>
              <a:rPr lang="en-GB" altLang="ja-JP" dirty="0" smtClean="0"/>
              <a:t>Broadband Service Extension Model (BSEM) on </a:t>
            </a:r>
            <a:r>
              <a:rPr lang="en-GB" altLang="ja-JP" dirty="0" err="1" smtClean="0"/>
              <a:t>Multihop</a:t>
            </a:r>
            <a:r>
              <a:rPr lang="en-GB" altLang="ja-JP" dirty="0" smtClean="0"/>
              <a:t> - member’s preference (0)</a:t>
            </a:r>
          </a:p>
          <a:p>
            <a:pPr marL="914400" lvl="1" indent="-457200">
              <a:buAutoNum type="alphaUcPeriod"/>
            </a:pPr>
            <a:r>
              <a:rPr lang="en-GB" altLang="ja-JP" dirty="0" smtClean="0"/>
              <a:t>Proposal Defined Model (PDM) - member’s preference (1)</a:t>
            </a:r>
            <a:endParaRPr lang="ja-JP" altLang="ja-JP" dirty="0" smtClean="0"/>
          </a:p>
          <a:p>
            <a:pPr lvl="1"/>
            <a:endParaRPr lang="ja-JP" altLang="ja-JP" dirty="0" smtClean="0"/>
          </a:p>
          <a:p>
            <a:endParaRPr kumimoji="1" lang="en-US" altLang="ja-JP" dirty="0" smtClean="0"/>
          </a:p>
          <a:p>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July 19</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Selection Criteria Document Discussion</a:t>
            </a:r>
          </a:p>
          <a:p>
            <a:endParaRPr kumimoji="1" lang="en-US" altLang="ja-JP" dirty="0" smtClean="0"/>
          </a:p>
          <a:p>
            <a:r>
              <a:rPr kumimoji="1" lang="en-US" altLang="ja-JP" dirty="0" smtClean="0"/>
              <a:t>Call for Proposal Document Discussion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GB" altLang="ja-JP" dirty="0" smtClean="0"/>
              <a:t>To approve the Selection Criteria Document, </a:t>
            </a:r>
            <a:r>
              <a:rPr lang="en-GB" altLang="ja-JP" dirty="0" smtClean="0"/>
              <a:t>802.22-12/0025r08-000b</a:t>
            </a:r>
            <a:endParaRPr lang="en-GB" altLang="ja-JP" dirty="0" smtClean="0"/>
          </a:p>
          <a:p>
            <a:pPr>
              <a:buNone/>
            </a:pPr>
            <a:endParaRPr kumimoji="1" lang="en-US" altLang="ja-JP" dirty="0" smtClean="0"/>
          </a:p>
          <a:p>
            <a:pPr>
              <a:buNone/>
            </a:pPr>
            <a:r>
              <a:rPr kumimoji="1" lang="en-US" altLang="ja-JP" dirty="0" smtClean="0"/>
              <a:t>Move</a:t>
            </a:r>
            <a:r>
              <a:rPr kumimoji="1" lang="en-US" altLang="ja-JP" dirty="0" smtClean="0"/>
              <a:t>:  </a:t>
            </a:r>
            <a:r>
              <a:rPr kumimoji="1" lang="en-US" altLang="ja-JP" dirty="0" err="1" smtClean="0"/>
              <a:t>Mody</a:t>
            </a:r>
            <a:r>
              <a:rPr kumimoji="1" lang="en-US" altLang="ja-JP" dirty="0" smtClean="0"/>
              <a:t> </a:t>
            </a:r>
            <a:r>
              <a:rPr kumimoji="1" lang="en-US" altLang="ja-JP" dirty="0" err="1" smtClean="0"/>
              <a:t>Apurva</a:t>
            </a:r>
            <a:endParaRPr kumimoji="1" lang="en-US" altLang="ja-JP" dirty="0" smtClean="0"/>
          </a:p>
          <a:p>
            <a:pPr>
              <a:buNone/>
            </a:pPr>
            <a:r>
              <a:rPr kumimoji="1" lang="en-US" altLang="ja-JP" dirty="0" smtClean="0"/>
              <a:t>Second: </a:t>
            </a:r>
            <a:r>
              <a:rPr kumimoji="1" lang="en-US" altLang="ja-JP" dirty="0" err="1" smtClean="0"/>
              <a:t>Chunyi</a:t>
            </a:r>
            <a:r>
              <a:rPr kumimoji="1" lang="en-US" altLang="ja-JP" dirty="0" smtClean="0"/>
              <a:t> Song</a:t>
            </a:r>
          </a:p>
          <a:p>
            <a:pPr>
              <a:buNone/>
            </a:pPr>
            <a:endParaRPr kumimoji="1" lang="en-US" altLang="ja-JP" dirty="0" smtClean="0"/>
          </a:p>
          <a:p>
            <a:pPr>
              <a:buNone/>
            </a:pPr>
            <a:r>
              <a:rPr kumimoji="1" lang="en-US" altLang="ja-JP" dirty="0" smtClean="0"/>
              <a:t>Yes: 8</a:t>
            </a:r>
          </a:p>
          <a:p>
            <a:pPr>
              <a:buNone/>
            </a:pPr>
            <a:r>
              <a:rPr kumimoji="1" lang="en-US" altLang="ja-JP" dirty="0" smtClean="0"/>
              <a:t>No: 0</a:t>
            </a:r>
          </a:p>
          <a:p>
            <a:pPr>
              <a:buNone/>
            </a:pPr>
            <a:r>
              <a:rPr kumimoji="1" lang="en-US" altLang="ja-JP" dirty="0" smtClean="0"/>
              <a:t>Abstain: 0</a:t>
            </a:r>
          </a:p>
          <a:p>
            <a:pPr>
              <a:buNone/>
            </a:pPr>
            <a:endParaRPr kumimoji="1" lang="en-US" altLang="ja-JP" dirty="0" smtClean="0"/>
          </a:p>
          <a:p>
            <a:pPr>
              <a:buNone/>
            </a:pPr>
            <a:r>
              <a:rPr kumimoji="1" lang="en-US" altLang="ja-JP" dirty="0" smtClean="0"/>
              <a:t>Motion passes</a:t>
            </a:r>
            <a:endParaRPr kumimoji="1" lang="en-US" altLang="ja-JP" dirty="0" smtClean="0"/>
          </a:p>
          <a:p>
            <a:pPr>
              <a:buNone/>
            </a:pP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a:t>
            </a:r>
            <a:r>
              <a:rPr kumimoji="1" lang="en-US" altLang="ja-JP" dirty="0" smtClean="0"/>
              <a:t>o approve the latest Call for Proposals (</a:t>
            </a:r>
            <a:r>
              <a:rPr lang="en-GB" altLang="ja-JP" dirty="0" smtClean="0"/>
              <a:t>802.22-12/0024r03-000b)</a:t>
            </a:r>
          </a:p>
          <a:p>
            <a:endParaRPr kumimoji="1" lang="en-US" altLang="ja-JP" dirty="0" smtClean="0"/>
          </a:p>
          <a:p>
            <a:r>
              <a:rPr kumimoji="1" lang="en-GB" altLang="ja-JP" dirty="0" smtClean="0"/>
              <a:t>Move: </a:t>
            </a:r>
            <a:r>
              <a:rPr kumimoji="1" lang="en-GB" altLang="ja-JP" dirty="0" err="1" smtClean="0"/>
              <a:t>Mody</a:t>
            </a:r>
            <a:r>
              <a:rPr kumimoji="1" lang="en-GB" altLang="ja-JP" dirty="0" smtClean="0"/>
              <a:t> </a:t>
            </a:r>
            <a:r>
              <a:rPr kumimoji="1" lang="en-GB" altLang="ja-JP" dirty="0" err="1" smtClean="0"/>
              <a:t>Apurva</a:t>
            </a:r>
            <a:endParaRPr kumimoji="1" lang="en-GB" altLang="ja-JP" dirty="0" smtClean="0"/>
          </a:p>
          <a:p>
            <a:r>
              <a:rPr kumimoji="1" lang="en-GB" altLang="ja-JP" dirty="0" smtClean="0"/>
              <a:t>Second: </a:t>
            </a:r>
            <a:r>
              <a:rPr lang="en-GB" altLang="ja-JP" dirty="0" err="1" smtClean="0"/>
              <a:t>Sunghyun</a:t>
            </a:r>
            <a:r>
              <a:rPr lang="en-GB" altLang="ja-JP" dirty="0" smtClean="0"/>
              <a:t> </a:t>
            </a:r>
            <a:r>
              <a:rPr lang="en-GB" altLang="ja-JP" dirty="0" smtClean="0"/>
              <a:t>Hwang</a:t>
            </a:r>
          </a:p>
          <a:p>
            <a:endParaRPr kumimoji="1" lang="en-GB" altLang="ja-JP" dirty="0" smtClean="0"/>
          </a:p>
          <a:p>
            <a:r>
              <a:rPr kumimoji="1" lang="en-GB" altLang="ja-JP" dirty="0" smtClean="0"/>
              <a:t>Yes: 8</a:t>
            </a:r>
          </a:p>
          <a:p>
            <a:r>
              <a:rPr kumimoji="1" lang="en-GB" altLang="ja-JP" dirty="0" smtClean="0"/>
              <a:t>No: 0</a:t>
            </a:r>
          </a:p>
          <a:p>
            <a:r>
              <a:rPr kumimoji="1" lang="en-GB" altLang="ja-JP" dirty="0" smtClean="0"/>
              <a:t>Abstain: 0</a:t>
            </a:r>
            <a:endParaRPr kumimoji="1" lang="en-GB" altLang="ja-JP" dirty="0" smtClean="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September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Call for Contributions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Two Technical Contributions</a:t>
            </a:r>
          </a:p>
          <a:p>
            <a:pPr lvl="1"/>
            <a:r>
              <a:rPr lang="en-US" altLang="ja-JP" dirty="0" smtClean="0"/>
              <a:t>Link Budget Analysis for Broadband Services in IEEE 802.22b : </a:t>
            </a:r>
            <a:r>
              <a:rPr lang="en-GB" altLang="ja-JP" dirty="0" smtClean="0"/>
              <a:t>IEEE 802.22-12/0071r0-000b, ,</a:t>
            </a:r>
            <a:r>
              <a:rPr lang="en-US" altLang="ja-JP" dirty="0" smtClean="0"/>
              <a:t> </a:t>
            </a:r>
            <a:r>
              <a:rPr lang="en-US" altLang="ja-JP" dirty="0" err="1" smtClean="0"/>
              <a:t>Bingxuan</a:t>
            </a:r>
            <a:r>
              <a:rPr lang="en-US" altLang="ja-JP" dirty="0" smtClean="0"/>
              <a:t> Zhao, </a:t>
            </a:r>
            <a:r>
              <a:rPr lang="en-US" altLang="ja-JP" dirty="0" err="1" smtClean="0"/>
              <a:t>Shigenobu</a:t>
            </a:r>
            <a:r>
              <a:rPr lang="en-US" altLang="ja-JP" dirty="0" smtClean="0"/>
              <a:t> Sasaki, </a:t>
            </a:r>
            <a:r>
              <a:rPr lang="en-US" altLang="ja-JP" dirty="0" err="1" smtClean="0"/>
              <a:t>Hiromu</a:t>
            </a:r>
            <a:r>
              <a:rPr lang="en-US" altLang="ja-JP" dirty="0" smtClean="0"/>
              <a:t> </a:t>
            </a:r>
            <a:r>
              <a:rPr lang="en-US" altLang="ja-JP" dirty="0" err="1" smtClean="0"/>
              <a:t>Niwano</a:t>
            </a:r>
            <a:r>
              <a:rPr lang="en-US" altLang="ja-JP" dirty="0" smtClean="0"/>
              <a:t> (Niigata University)</a:t>
            </a:r>
          </a:p>
          <a:p>
            <a:pPr lvl="1"/>
            <a:endParaRPr lang="en-US" altLang="ja-JP" dirty="0" smtClean="0"/>
          </a:p>
          <a:p>
            <a:pPr lvl="1"/>
            <a:r>
              <a:rPr lang="en-US" altLang="ja-JP" dirty="0" smtClean="0"/>
              <a:t>Preliminary Link Budget Analysis for 802.22b : </a:t>
            </a:r>
            <a:r>
              <a:rPr lang="en-GB" altLang="ja-JP" dirty="0" smtClean="0"/>
              <a:t>IEEE 802.22-12/0055r3-000b, </a:t>
            </a:r>
            <a:r>
              <a:rPr lang="en-US" altLang="ja-JP" dirty="0" err="1" smtClean="0"/>
              <a:t>Xin</a:t>
            </a:r>
            <a:r>
              <a:rPr lang="en-US" altLang="ja-JP" dirty="0" smtClean="0"/>
              <a:t> Zhang, Chang-Woo </a:t>
            </a:r>
            <a:r>
              <a:rPr lang="en-US" altLang="ja-JP" dirty="0" err="1" smtClean="0"/>
              <a:t>Pyo</a:t>
            </a:r>
            <a:r>
              <a:rPr lang="en-US" altLang="ja-JP" dirty="0" smtClean="0"/>
              <a:t>, </a:t>
            </a:r>
            <a:r>
              <a:rPr lang="en-US" altLang="ja-JP" dirty="0" err="1" smtClean="0"/>
              <a:t>Chunyi</a:t>
            </a:r>
            <a:r>
              <a:rPr lang="en-US" altLang="ja-JP" dirty="0" smtClean="0"/>
              <a:t> Song, </a:t>
            </a:r>
            <a:r>
              <a:rPr lang="en-US" altLang="ja-JP" dirty="0" err="1" smtClean="0"/>
              <a:t>Mingtuo</a:t>
            </a:r>
            <a:r>
              <a:rPr lang="en-US" altLang="ja-JP" dirty="0" smtClean="0"/>
              <a:t> Zhou, Hiroshi </a:t>
            </a:r>
            <a:r>
              <a:rPr lang="en-US" altLang="ja-JP" dirty="0" smtClean="0"/>
              <a:t>Harada</a:t>
            </a:r>
          </a:p>
          <a:p>
            <a:r>
              <a:rPr lang="en-US" altLang="ja-JP" dirty="0" smtClean="0"/>
              <a:t>Approved the selection criteria document, </a:t>
            </a:r>
            <a:r>
              <a:rPr lang="en-GB" altLang="ja-JP" dirty="0" smtClean="0"/>
              <a:t>802.22-12/0025r08-000b</a:t>
            </a:r>
            <a:r>
              <a:rPr lang="en-US" altLang="ja-JP" dirty="0" smtClean="0"/>
              <a:t> </a:t>
            </a:r>
            <a:endParaRPr lang="en-US" altLang="ja-JP" dirty="0" smtClean="0"/>
          </a:p>
          <a:p>
            <a:r>
              <a:rPr lang="en-US" altLang="ja-JP" dirty="0" smtClean="0"/>
              <a:t>Approved the updated call for proposal, </a:t>
            </a:r>
            <a:r>
              <a:rPr lang="en-GB" altLang="ja-JP" dirty="0" smtClean="0"/>
              <a:t>802.22-12/0024r03-000b</a:t>
            </a:r>
            <a:r>
              <a:rPr lang="en-US" altLang="ja-JP" dirty="0" smtClean="0"/>
              <a:t> </a:t>
            </a:r>
            <a:endParaRPr lang="en-US" altLang="ja-JP" dirty="0" smtClean="0"/>
          </a:p>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July, Interim Meeting in Atlanta</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Franklyn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July be essential for the use of standards under development is strongly encouraged; </a:t>
            </a:r>
          </a:p>
          <a:p>
            <a:pPr lvl="2">
              <a:lnSpc>
                <a:spcPct val="80000"/>
              </a:lnSpc>
              <a:defRPr/>
            </a:pPr>
            <a:r>
              <a:rPr lang="en-US" altLang="ja-JP" sz="1400" dirty="0" smtClean="0"/>
              <a:t>There July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July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July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35164</TotalTime>
  <Words>1767</Words>
  <Application>Microsoft Office PowerPoint</Application>
  <PresentationFormat>画面に合わせる (4:3)</PresentationFormat>
  <Paragraphs>496</Paragraphs>
  <Slides>30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2" baseType="lpstr">
      <vt:lpstr>802-22-Submission</vt:lpstr>
      <vt:lpstr>Document</vt:lpstr>
      <vt:lpstr>IEEE P802.22b July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July 17th AM1</vt:lpstr>
      <vt:lpstr>Review from May</vt:lpstr>
      <vt:lpstr>May Minutes</vt:lpstr>
      <vt:lpstr>Review of Conference Calls</vt:lpstr>
      <vt:lpstr>Call for Contributions</vt:lpstr>
      <vt:lpstr>Presentation</vt:lpstr>
      <vt:lpstr>Tuesday July 17th AM2</vt:lpstr>
      <vt:lpstr>Wednesday July 18th AM1</vt:lpstr>
      <vt:lpstr>Wednesday July 18th AM2</vt:lpstr>
      <vt:lpstr>Discussion</vt:lpstr>
      <vt:lpstr>Thursday July 19th AM1</vt:lpstr>
      <vt:lpstr>Motion</vt:lpstr>
      <vt:lpstr>Motion</vt:lpstr>
      <vt:lpstr>Goals for September</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1680</cp:revision>
  <cp:lastPrinted>1998-02-10T13:28:06Z</cp:lastPrinted>
  <dcterms:created xsi:type="dcterms:W3CDTF">2006-06-26T04:34:43Z</dcterms:created>
  <dcterms:modified xsi:type="dcterms:W3CDTF">2012-07-19T16:48:10Z</dcterms:modified>
</cp:coreProperties>
</file>