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48" r:id="rId2"/>
    <p:sldId id="550" r:id="rId3"/>
    <p:sldId id="547" r:id="rId4"/>
    <p:sldId id="551" r:id="rId5"/>
    <p:sldId id="549" r:id="rId6"/>
    <p:sldId id="552" r:id="rId7"/>
    <p:sldId id="553" r:id="rId8"/>
    <p:sldId id="554" r:id="rId9"/>
    <p:sldId id="555" r:id="rId10"/>
    <p:sldId id="556" r:id="rId11"/>
    <p:sldId id="544"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22-12-0063-00-000b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6"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2012-06-26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Face-to-Face Meeting in </a:t>
            </a:r>
            <a:r>
              <a:rPr kumimoji="1" lang="en-US" altLang="ja-JP" dirty="0" err="1" smtClean="0"/>
              <a:t>Sandiego</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337949" name="Picture 29"/>
          <p:cNvPicPr>
            <a:picLocks noChangeAspect="1" noChangeArrowheads="1"/>
          </p:cNvPicPr>
          <p:nvPr/>
        </p:nvPicPr>
        <p:blipFill>
          <a:blip r:embed="rId2" cstate="print"/>
          <a:srcRect/>
          <a:stretch>
            <a:fillRect/>
          </a:stretch>
        </p:blipFill>
        <p:spPr bwMode="auto">
          <a:xfrm>
            <a:off x="467544" y="1988840"/>
            <a:ext cx="8413771" cy="42930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June 26, 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sz="2800" dirty="0" smtClean="0">
                <a:ea typeface="ＭＳ Ｐゴシック" charset="-128"/>
              </a:rPr>
              <a:t>June 26, 9:00 PM-10:00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Selection Criteria Discussion - </a:t>
            </a:r>
            <a:r>
              <a:rPr lang="en-US" altLang="ja-JP" sz="1800" b="1" dirty="0" smtClean="0"/>
              <a:t>22-12-0025-04-000b</a:t>
            </a:r>
            <a:r>
              <a:rPr lang="en-GB" altLang="ja-JP" sz="1800" b="1" dirty="0" smtClean="0"/>
              <a:t>(50min)</a:t>
            </a: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26,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Selection Criteria Discussion - </a:t>
            </a:r>
            <a:r>
              <a:rPr lang="en-US" altLang="ja-JP" sz="2200" b="1" dirty="0" smtClean="0"/>
              <a:t>22-12-0025-04-000b </a:t>
            </a:r>
            <a:r>
              <a:rPr lang="en-GB" altLang="ja-JP" sz="2200" b="1" dirty="0" smtClean="0"/>
              <a:t>(50min)</a:t>
            </a:r>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33393</TotalTime>
  <Words>596</Words>
  <Application>Microsoft Office PowerPoint</Application>
  <PresentationFormat>画面に合わせる (4:3)</PresentationFormat>
  <Paragraphs>283</Paragraphs>
  <Slides>11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802-22-Submission</vt:lpstr>
      <vt:lpstr>Document</vt:lpstr>
      <vt:lpstr>IEEE P802.22b  Teleconferences</vt:lpstr>
      <vt:lpstr>Abstract</vt:lpstr>
      <vt:lpstr>Agenda: Teleconference June 26, 9:00 PM-10:00 PM EDT</vt:lpstr>
      <vt:lpstr>Introduction</vt:lpstr>
      <vt:lpstr>IEEE Patent Policy</vt:lpstr>
      <vt:lpstr>802.22b Title, PAR Scope and Purpose</vt:lpstr>
      <vt:lpstr>Issues to discuss</vt:lpstr>
      <vt:lpstr>Any other business</vt:lpstr>
      <vt:lpstr>Teleconference Plan</vt:lpstr>
      <vt:lpstr>Face-to-Face Meeting in Sandiego</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1369</cp:revision>
  <cp:lastPrinted>1998-02-10T13:28:06Z</cp:lastPrinted>
  <dcterms:created xsi:type="dcterms:W3CDTF">2006-06-26T04:34:43Z</dcterms:created>
  <dcterms:modified xsi:type="dcterms:W3CDTF">2012-06-27T03:44:37Z</dcterms:modified>
</cp:coreProperties>
</file>