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548" r:id="rId2"/>
    <p:sldId id="550" r:id="rId3"/>
    <p:sldId id="547" r:id="rId4"/>
    <p:sldId id="551" r:id="rId5"/>
    <p:sldId id="549" r:id="rId6"/>
    <p:sldId id="552" r:id="rId7"/>
    <p:sldId id="553" r:id="rId8"/>
    <p:sldId id="554" r:id="rId9"/>
    <p:sldId id="555" r:id="rId10"/>
    <p:sldId id="556" r:id="rId11"/>
    <p:sldId id="544" r:id="rId12"/>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930" y="-7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3862" cy="276999"/>
          </a:xfrm>
        </p:spPr>
        <p:txBody>
          <a:bodyPr/>
          <a:lstStyle>
            <a:lvl1pPr>
              <a:defRPr/>
            </a:lvl1pPr>
          </a:lstStyle>
          <a:p>
            <a:pPr>
              <a:defRPr/>
            </a:pPr>
            <a:r>
              <a:rPr lang="en-US" altLang="ko-KR" dirty="0" smtClean="0"/>
              <a:t>June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93862" cy="276999"/>
          </a:xfrm>
        </p:spPr>
        <p:txBody>
          <a:bodyPr/>
          <a:lstStyle>
            <a:lvl1pPr>
              <a:defRPr/>
            </a:lvl1pPr>
          </a:lstStyle>
          <a:p>
            <a:pPr>
              <a:defRPr/>
            </a:pPr>
            <a:r>
              <a:rPr lang="en-US" altLang="ko-KR" dirty="0" smtClean="0"/>
              <a:t>June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June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22-12-0063-00-000b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16"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2012-06-26</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Face-to-Face Meeting in </a:t>
            </a:r>
            <a:r>
              <a:rPr kumimoji="1" lang="en-US" altLang="ja-JP" dirty="0" err="1" smtClean="0"/>
              <a:t>Sandiego</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pic>
        <p:nvPicPr>
          <p:cNvPr id="337949" name="Picture 29"/>
          <p:cNvPicPr>
            <a:picLocks noChangeAspect="1" noChangeArrowheads="1"/>
          </p:cNvPicPr>
          <p:nvPr/>
        </p:nvPicPr>
        <p:blipFill>
          <a:blip r:embed="rId2" cstate="print"/>
          <a:srcRect/>
          <a:stretch>
            <a:fillRect/>
          </a:stretch>
        </p:blipFill>
        <p:spPr bwMode="auto">
          <a:xfrm>
            <a:off x="467544" y="1988840"/>
            <a:ext cx="8413771" cy="429309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3" name="Date Placeholder 2"/>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and meeting plan for the June </a:t>
            </a:r>
            <a:r>
              <a:rPr lang="en-US" altLang="ja-JP" dirty="0" smtClean="0">
                <a:ea typeface="ＭＳ Ｐゴシック" pitchFamily="50" charset="-128"/>
              </a:rPr>
              <a:t>26, </a:t>
            </a:r>
            <a:r>
              <a:rPr lang="en-US" altLang="ja-JP" dirty="0" smtClean="0">
                <a:ea typeface="ＭＳ Ｐゴシック" pitchFamily="50" charset="-128"/>
              </a:rPr>
              <a:t>2012 IEEE 802.22b teleconference.</a:t>
            </a:r>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a:t>
            </a:r>
            <a:r>
              <a:rPr lang="en-US" altLang="ja-JP" dirty="0" smtClean="0">
                <a:ea typeface="ＭＳ Ｐゴシック" charset="-128"/>
              </a:rPr>
              <a:t>Teleconference</a:t>
            </a:r>
            <a:r>
              <a:rPr lang="en-US" altLang="ja-JP" dirty="0" smtClean="0">
                <a:ea typeface="ＭＳ Ｐゴシック" charset="-128"/>
              </a:rPr>
              <a:t/>
            </a:r>
            <a:br>
              <a:rPr lang="en-US" altLang="ja-JP" dirty="0" smtClean="0">
                <a:ea typeface="ＭＳ Ｐゴシック" charset="-128"/>
              </a:rPr>
            </a:br>
            <a:r>
              <a:rPr lang="en-US" altLang="ja-JP" sz="2800" dirty="0" smtClean="0">
                <a:ea typeface="ＭＳ Ｐゴシック" charset="-128"/>
              </a:rPr>
              <a:t>June </a:t>
            </a:r>
            <a:r>
              <a:rPr lang="en-US" altLang="ja-JP" sz="2800" dirty="0" smtClean="0">
                <a:ea typeface="ＭＳ Ｐゴシック" charset="-128"/>
              </a:rPr>
              <a:t>26, </a:t>
            </a:r>
            <a:r>
              <a:rPr lang="en-US" altLang="ja-JP" sz="2800" dirty="0" smtClean="0">
                <a:ea typeface="ＭＳ Ｐゴシック" charset="-128"/>
              </a:rPr>
              <a:t>9:00 </a:t>
            </a:r>
            <a:r>
              <a:rPr lang="en-US" altLang="ja-JP" sz="2800" dirty="0" smtClean="0">
                <a:ea typeface="ＭＳ Ｐゴシック" charset="-128"/>
              </a:rPr>
              <a:t>PM-10:00 </a:t>
            </a:r>
            <a:r>
              <a:rPr lang="en-US" altLang="ja-JP" sz="2800" dirty="0" smtClean="0">
                <a:ea typeface="ＭＳ Ｐゴシック" charset="-128"/>
              </a:rPr>
              <a:t>PM EDT</a:t>
            </a:r>
            <a:endParaRPr kumimoji="1" lang="ja-JP" altLang="en-US" sz="2800"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Introduction (1min)</a:t>
            </a:r>
          </a:p>
          <a:p>
            <a:r>
              <a:rPr lang="en-US" altLang="ja-JP" sz="2000" dirty="0" smtClean="0">
                <a:ea typeface="ＭＳ Ｐゴシック" charset="-128"/>
              </a:rPr>
              <a:t>IEEE patent policy (1min)</a:t>
            </a:r>
          </a:p>
          <a:p>
            <a:r>
              <a:rPr lang="en-US" altLang="ja-JP" sz="2000" dirty="0" smtClean="0">
                <a:ea typeface="ＭＳ Ｐゴシック" pitchFamily="50" charset="-128"/>
              </a:rPr>
              <a:t>PAR Scope and Purpose (2min)</a:t>
            </a:r>
          </a:p>
          <a:p>
            <a:r>
              <a:rPr lang="en-US" altLang="ja-JP" sz="2000" dirty="0" smtClean="0">
                <a:ea typeface="ＭＳ Ｐゴシック" pitchFamily="50" charset="-128"/>
              </a:rPr>
              <a:t>Issues to discuss</a:t>
            </a:r>
          </a:p>
          <a:p>
            <a:pPr lvl="1"/>
            <a:r>
              <a:rPr lang="en-US" altLang="ja-JP" sz="1800" b="1" dirty="0" smtClean="0">
                <a:ea typeface="ＭＳ Ｐゴシック" charset="-128"/>
              </a:rPr>
              <a:t>Selection </a:t>
            </a:r>
            <a:r>
              <a:rPr lang="en-US" altLang="ja-JP" sz="1800" b="1" dirty="0" smtClean="0">
                <a:ea typeface="ＭＳ Ｐゴシック" charset="-128"/>
              </a:rPr>
              <a:t>Criteria Discussion - </a:t>
            </a:r>
            <a:r>
              <a:rPr lang="en-US" altLang="ja-JP" sz="1800" b="1" dirty="0" smtClean="0"/>
              <a:t>22-12-0036-04-000b</a:t>
            </a:r>
            <a:r>
              <a:rPr lang="en-GB" altLang="ja-JP" sz="1800" b="1" dirty="0" smtClean="0"/>
              <a:t>(50min</a:t>
            </a:r>
            <a:r>
              <a:rPr lang="en-GB" altLang="ja-JP" sz="1800" b="1" dirty="0" smtClean="0"/>
              <a:t>)</a:t>
            </a:r>
          </a:p>
          <a:p>
            <a:r>
              <a:rPr lang="en-US" altLang="ja-JP" sz="2000" dirty="0" smtClean="0">
                <a:ea typeface="ＭＳ Ｐゴシック" charset="-128"/>
              </a:rPr>
              <a:t>Presentation</a:t>
            </a:r>
          </a:p>
          <a:p>
            <a:pPr lvl="1"/>
            <a:r>
              <a:rPr lang="en-US" altLang="ja-JP" dirty="0" smtClean="0">
                <a:ea typeface="ＭＳ Ｐゴシック" charset="-128"/>
              </a:rPr>
              <a:t>If any</a:t>
            </a:r>
          </a:p>
          <a:p>
            <a:r>
              <a:rPr lang="en-US" altLang="ja-JP" sz="2000" dirty="0" smtClean="0">
                <a:ea typeface="ＭＳ Ｐゴシック" charset="-128"/>
              </a:rPr>
              <a:t>Any other business</a:t>
            </a:r>
          </a:p>
          <a:p>
            <a:r>
              <a:rPr lang="en-US" altLang="ja-JP" sz="2000" dirty="0" smtClean="0">
                <a:ea typeface="ＭＳ Ｐゴシック" charset="-128"/>
              </a:rPr>
              <a:t>Adjourn (1min)</a:t>
            </a:r>
          </a:p>
          <a:p>
            <a:endParaRPr kumimoji="1" lang="ja-JP" altLang="en-US" sz="1600" dirty="0"/>
          </a:p>
        </p:txBody>
      </p:sp>
      <p:sp>
        <p:nvSpPr>
          <p:cNvPr id="4" name="日付プレースホルダ 3"/>
          <p:cNvSpPr>
            <a:spLocks noGrp="1"/>
          </p:cNvSpPr>
          <p:nvPr>
            <p:ph type="dt" sz="half" idx="10"/>
          </p:nvPr>
        </p:nvSpPr>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June </a:t>
            </a:r>
            <a:r>
              <a:rPr lang="en-US" altLang="ja-JP" sz="2000" dirty="0" smtClean="0">
                <a:ea typeface="ＭＳ Ｐゴシック" pitchFamily="50" charset="-128"/>
              </a:rPr>
              <a:t>26, </a:t>
            </a:r>
            <a:r>
              <a:rPr lang="en-US" altLang="ja-JP" sz="2000" dirty="0" smtClean="0">
                <a:ea typeface="ＭＳ Ｐゴシック" pitchFamily="50" charset="-128"/>
              </a:rPr>
              <a:t>2012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Open</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a:p>
        </p:txBody>
      </p:sp>
      <p:sp>
        <p:nvSpPr>
          <p:cNvPr id="4" name="日付プレースホルダ 3"/>
          <p:cNvSpPr>
            <a:spLocks noGrp="1"/>
          </p:cNvSpPr>
          <p:nvPr>
            <p:ph type="dt" sz="half" idx="10"/>
          </p:nvPr>
        </p:nvSpPr>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Issues to discuss</a:t>
            </a:r>
            <a:endParaRPr kumimoji="1" lang="ja-JP" altLang="en-US" dirty="0"/>
          </a:p>
        </p:txBody>
      </p:sp>
      <p:sp>
        <p:nvSpPr>
          <p:cNvPr id="3" name="コンテンツ プレースホルダ 2"/>
          <p:cNvSpPr>
            <a:spLocks noGrp="1"/>
          </p:cNvSpPr>
          <p:nvPr>
            <p:ph idx="1"/>
          </p:nvPr>
        </p:nvSpPr>
        <p:spPr/>
        <p:txBody>
          <a:bodyPr/>
          <a:lstStyle/>
          <a:p>
            <a:r>
              <a:rPr lang="en-US" altLang="ja-JP" sz="2200" b="1" dirty="0" smtClean="0">
                <a:ea typeface="ＭＳ Ｐゴシック" charset="-128"/>
              </a:rPr>
              <a:t>Selection </a:t>
            </a:r>
            <a:r>
              <a:rPr lang="en-US" altLang="ja-JP" sz="2200" b="1" dirty="0" smtClean="0">
                <a:ea typeface="ＭＳ Ｐゴシック" charset="-128"/>
              </a:rPr>
              <a:t>Criteria Discussion - </a:t>
            </a:r>
            <a:r>
              <a:rPr lang="en-US" altLang="ja-JP" sz="2200" b="1" dirty="0" smtClean="0"/>
              <a:t>22-12-0036-04-000b </a:t>
            </a:r>
            <a:r>
              <a:rPr lang="en-GB" altLang="ja-JP" sz="2200" b="1" dirty="0" smtClean="0"/>
              <a:t>(50min</a:t>
            </a:r>
            <a:r>
              <a:rPr lang="en-GB" altLang="ja-JP" sz="2200" b="1" dirty="0" smtClean="0"/>
              <a:t>)</a:t>
            </a:r>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Any other business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33236</TotalTime>
  <Words>597</Words>
  <Application>Microsoft Office PowerPoint</Application>
  <PresentationFormat>画面に合わせる (4:3)</PresentationFormat>
  <Paragraphs>283</Paragraphs>
  <Slides>11</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3" baseType="lpstr">
      <vt:lpstr>802-22-Submission</vt:lpstr>
      <vt:lpstr>Document</vt:lpstr>
      <vt:lpstr>IEEE P802.22b  Teleconferences</vt:lpstr>
      <vt:lpstr>Abstract</vt:lpstr>
      <vt:lpstr>Agenda: Teleconference June 26, 9:00 PM-10:00 PM EDT</vt:lpstr>
      <vt:lpstr>Introduction</vt:lpstr>
      <vt:lpstr>IEEE Patent Policy</vt:lpstr>
      <vt:lpstr>802.22b Title, PAR Scope and Purpose</vt:lpstr>
      <vt:lpstr>Issues to discuss</vt:lpstr>
      <vt:lpstr>Any other business</vt:lpstr>
      <vt:lpstr>Teleconference Plan</vt:lpstr>
      <vt:lpstr>Face-to-Face Meeting in Sandiego</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1346</cp:revision>
  <cp:lastPrinted>1998-02-10T13:28:06Z</cp:lastPrinted>
  <dcterms:created xsi:type="dcterms:W3CDTF">2006-06-26T04:34:43Z</dcterms:created>
  <dcterms:modified xsi:type="dcterms:W3CDTF">2012-06-25T08:06:22Z</dcterms:modified>
</cp:coreProperties>
</file>