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548" r:id="rId2"/>
    <p:sldId id="550" r:id="rId3"/>
    <p:sldId id="547" r:id="rId4"/>
    <p:sldId id="551" r:id="rId5"/>
    <p:sldId id="549" r:id="rId6"/>
    <p:sldId id="552" r:id="rId7"/>
    <p:sldId id="553" r:id="rId8"/>
    <p:sldId id="554" r:id="rId9"/>
    <p:sldId id="555" r:id="rId10"/>
    <p:sldId id="544" r:id="rId11"/>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066"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93862" cy="276999"/>
          </a:xfrm>
        </p:spPr>
        <p:txBody>
          <a:bodyPr/>
          <a:lstStyle>
            <a:lvl1pPr>
              <a:defRPr/>
            </a:lvl1pPr>
          </a:lstStyle>
          <a:p>
            <a:pPr>
              <a:defRPr/>
            </a:pPr>
            <a:r>
              <a:rPr lang="en-US" altLang="ko-KR" dirty="0" smtClean="0"/>
              <a:t>June 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93862" cy="276999"/>
          </a:xfrm>
        </p:spPr>
        <p:txBody>
          <a:bodyPr/>
          <a:lstStyle>
            <a:lvl1pPr>
              <a:defRPr/>
            </a:lvl1pPr>
          </a:lstStyle>
          <a:p>
            <a:pPr>
              <a:defRPr/>
            </a:pPr>
            <a:r>
              <a:rPr lang="en-US" altLang="ko-KR" dirty="0" smtClean="0"/>
              <a:t>June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June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22-12-00xx-00-000b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4416" y="1628800"/>
            <a:ext cx="5359481"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2012-06-05</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174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323528" y="685800"/>
            <a:ext cx="8568952" cy="1066800"/>
          </a:xfrm>
        </p:spPr>
        <p:txBody>
          <a:bodyPr/>
          <a:lstStyle/>
          <a:p>
            <a:r>
              <a:rPr lang="en-US" sz="2800" dirty="0" smtClean="0">
                <a:latin typeface="Times New Roman" charset="0"/>
              </a:rPr>
              <a:t>Appendix: 802.22b </a:t>
            </a:r>
            <a:r>
              <a:rPr lang="en-US" sz="2800" dirty="0">
                <a:latin typeface="Times New Roman" charset="0"/>
              </a:rPr>
              <a:t>Task Group </a:t>
            </a:r>
            <a:r>
              <a:rPr lang="en-US" sz="2800" dirty="0" smtClean="0">
                <a:latin typeface="Times New Roman" charset="0"/>
              </a:rPr>
              <a:t>Updated Timeline </a:t>
            </a:r>
            <a:endParaRPr lang="en-US" sz="2800" dirty="0">
              <a:latin typeface="Times New Roman"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xfrm>
            <a:off x="6982600" y="6475413"/>
            <a:ext cx="1561325"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dirty="0" smtClean="0"/>
              <a:t>Chang-woo </a:t>
            </a:r>
            <a:r>
              <a:rPr lang="en-US" altLang="ko-KR" sz="1200" dirty="0" err="1" smtClean="0"/>
              <a:t>Pyo</a:t>
            </a:r>
            <a:r>
              <a:rPr lang="en-US" altLang="ko-KR" sz="1200" dirty="0" smtClean="0"/>
              <a:t> (NICT)</a:t>
            </a:r>
            <a:endParaRPr lang="en-US" altLang="ko-KR" sz="120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
        <p:nvSpPr>
          <p:cNvPr id="3" name="Date Placeholder 2"/>
          <p:cNvSpPr>
            <a:spLocks noGrp="1"/>
          </p:cNvSpPr>
          <p:nvPr>
            <p:ph type="dt" sz="half" idx="10"/>
          </p:nvPr>
        </p:nvSpPr>
        <p:spPr>
          <a:xfrm>
            <a:off x="696913" y="334189"/>
            <a:ext cx="993862" cy="276999"/>
          </a:xfrm>
        </p:spPr>
        <p:txBody>
          <a:bodyPr/>
          <a:lstStyle/>
          <a:p>
            <a:pPr>
              <a:defRPr/>
            </a:pPr>
            <a:r>
              <a:rPr lang="en-US" altLang="ko-KR" dirty="0" smtClean="0"/>
              <a:t>June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and meeting plan for the </a:t>
            </a:r>
            <a:r>
              <a:rPr lang="en-US" altLang="ja-JP" dirty="0" smtClean="0">
                <a:ea typeface="ＭＳ Ｐゴシック" pitchFamily="50" charset="-128"/>
              </a:rPr>
              <a:t>June 5, </a:t>
            </a:r>
            <a:r>
              <a:rPr lang="en-US" altLang="ja-JP" dirty="0" smtClean="0">
                <a:ea typeface="ＭＳ Ｐゴシック" pitchFamily="50" charset="-128"/>
              </a:rPr>
              <a:t>2012 IEEE 802.22b teleconference.</a:t>
            </a:r>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 </a:t>
            </a:r>
            <a:r>
              <a:rPr lang="en-US" altLang="ja-JP" dirty="0" smtClean="0">
                <a:ea typeface="ＭＳ Ｐゴシック" charset="-128"/>
              </a:rPr>
              <a:t>#6 </a:t>
            </a:r>
            <a:r>
              <a:rPr lang="en-US" altLang="ja-JP" dirty="0" smtClean="0">
                <a:ea typeface="ＭＳ Ｐゴシック" charset="-128"/>
              </a:rPr>
              <a:t/>
            </a:r>
            <a:br>
              <a:rPr lang="en-US" altLang="ja-JP" dirty="0" smtClean="0">
                <a:ea typeface="ＭＳ Ｐゴシック" charset="-128"/>
              </a:rPr>
            </a:br>
            <a:r>
              <a:rPr lang="en-US" altLang="ja-JP" sz="2800" dirty="0" smtClean="0">
                <a:ea typeface="ＭＳ Ｐゴシック" charset="-128"/>
              </a:rPr>
              <a:t>June 5, </a:t>
            </a:r>
            <a:r>
              <a:rPr lang="en-US" altLang="ja-JP" sz="2800" dirty="0" smtClean="0">
                <a:ea typeface="ＭＳ Ｐゴシック" charset="-128"/>
              </a:rPr>
              <a:t>9:00 PM-10:30 PM EDT</a:t>
            </a:r>
            <a:endParaRPr kumimoji="1" lang="ja-JP" altLang="en-US" sz="2800"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Introduction (1min)</a:t>
            </a:r>
          </a:p>
          <a:p>
            <a:r>
              <a:rPr lang="en-US" altLang="ja-JP" sz="2000" dirty="0" smtClean="0">
                <a:ea typeface="ＭＳ Ｐゴシック" charset="-128"/>
              </a:rPr>
              <a:t>IEEE patent policy (1min)</a:t>
            </a:r>
          </a:p>
          <a:p>
            <a:r>
              <a:rPr lang="en-US" altLang="ja-JP" sz="2000" dirty="0" smtClean="0">
                <a:ea typeface="ＭＳ Ｐゴシック" pitchFamily="50" charset="-128"/>
              </a:rPr>
              <a:t>PAR Scope and Purpose (2min)</a:t>
            </a:r>
          </a:p>
          <a:p>
            <a:r>
              <a:rPr lang="en-US" altLang="ja-JP" sz="2000" dirty="0" smtClean="0">
                <a:ea typeface="ＭＳ Ｐゴシック" pitchFamily="50" charset="-128"/>
              </a:rPr>
              <a:t>Issues to discuss</a:t>
            </a:r>
          </a:p>
          <a:p>
            <a:pPr lvl="1"/>
            <a:r>
              <a:rPr lang="en-US" altLang="ja-JP" sz="1800" b="1" dirty="0" smtClean="0">
                <a:ea typeface="ＭＳ Ｐゴシック" charset="-128"/>
              </a:rPr>
              <a:t>Link Margin Calculation Update– Zhang </a:t>
            </a:r>
            <a:r>
              <a:rPr lang="en-US" altLang="ja-JP" sz="1800" b="1" dirty="0" err="1" smtClean="0">
                <a:ea typeface="ＭＳ Ｐゴシック" charset="-128"/>
              </a:rPr>
              <a:t>Xin</a:t>
            </a:r>
            <a:r>
              <a:rPr lang="en-US" altLang="ja-JP" sz="1800" b="1" dirty="0" smtClean="0">
                <a:ea typeface="ＭＳ Ｐゴシック" charset="-128"/>
              </a:rPr>
              <a:t> </a:t>
            </a:r>
            <a:r>
              <a:rPr lang="en-US" altLang="ja-JP" sz="1800" b="1" dirty="0" smtClean="0">
                <a:ea typeface="ＭＳ Ｐゴシック" charset="-128"/>
              </a:rPr>
              <a:t>(20min)</a:t>
            </a:r>
          </a:p>
          <a:p>
            <a:pPr lvl="1"/>
            <a:r>
              <a:rPr lang="en-US" altLang="ja-JP" sz="1800" b="1" dirty="0" smtClean="0">
                <a:ea typeface="ＭＳ Ｐゴシック" charset="-128"/>
              </a:rPr>
              <a:t>Selection Criteria Discussion - </a:t>
            </a:r>
            <a:r>
              <a:rPr lang="en-US" altLang="ja-JP" sz="1800" b="1" dirty="0" smtClean="0"/>
              <a:t>22-12-0036-04-000b</a:t>
            </a:r>
            <a:r>
              <a:rPr lang="en-GB" altLang="ja-JP" sz="1800" b="1" dirty="0" smtClean="0"/>
              <a:t>(30min</a:t>
            </a:r>
            <a:r>
              <a:rPr lang="en-GB" altLang="ja-JP" sz="1800" b="1" dirty="0" smtClean="0"/>
              <a:t>)</a:t>
            </a:r>
          </a:p>
          <a:p>
            <a:r>
              <a:rPr lang="en-US" altLang="ja-JP" sz="2000" dirty="0" smtClean="0">
                <a:ea typeface="ＭＳ Ｐゴシック" charset="-128"/>
              </a:rPr>
              <a:t>Presentation</a:t>
            </a:r>
            <a:endParaRPr lang="en-US" altLang="ja-JP" sz="2000" dirty="0" smtClean="0">
              <a:ea typeface="ＭＳ Ｐゴシック" charset="-128"/>
            </a:endParaRPr>
          </a:p>
          <a:p>
            <a:pPr lvl="1"/>
            <a:r>
              <a:rPr lang="en-US" altLang="ja-JP" dirty="0" smtClean="0">
                <a:ea typeface="ＭＳ Ｐゴシック" charset="-128"/>
              </a:rPr>
              <a:t>If any</a:t>
            </a:r>
          </a:p>
          <a:p>
            <a:r>
              <a:rPr lang="en-US" altLang="ja-JP" sz="2000" dirty="0" smtClean="0">
                <a:ea typeface="ＭＳ Ｐゴシック" charset="-128"/>
              </a:rPr>
              <a:t>Any other business</a:t>
            </a:r>
          </a:p>
          <a:p>
            <a:r>
              <a:rPr lang="en-US" altLang="ja-JP" sz="2000" dirty="0" smtClean="0">
                <a:ea typeface="ＭＳ Ｐゴシック" charset="-128"/>
              </a:rPr>
              <a:t>Adjourn (1min)</a:t>
            </a:r>
          </a:p>
          <a:p>
            <a:endParaRPr kumimoji="1" lang="ja-JP" altLang="en-US" sz="1600" dirty="0"/>
          </a:p>
        </p:txBody>
      </p:sp>
      <p:sp>
        <p:nvSpPr>
          <p:cNvPr id="4" name="日付プレースホルダ 3"/>
          <p:cNvSpPr>
            <a:spLocks noGrp="1"/>
          </p:cNvSpPr>
          <p:nvPr>
            <p:ph type="dt" sz="half" idx="10"/>
          </p:nvPr>
        </p:nvSpPr>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t>
            </a:r>
            <a:r>
              <a:rPr lang="en-US" altLang="ja-JP" sz="2000" dirty="0" smtClean="0">
                <a:ea typeface="ＭＳ Ｐゴシック" pitchFamily="50" charset="-128"/>
              </a:rPr>
              <a:t>June 5, </a:t>
            </a:r>
            <a:r>
              <a:rPr lang="en-US" altLang="ja-JP" sz="2000" dirty="0" smtClean="0">
                <a:ea typeface="ＭＳ Ｐゴシック" pitchFamily="50" charset="-128"/>
              </a:rPr>
              <a:t>2012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smtClean="0"/>
              <a:t>Open</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a:p>
        </p:txBody>
      </p:sp>
      <p:sp>
        <p:nvSpPr>
          <p:cNvPr id="4" name="日付プレースホルダ 3"/>
          <p:cNvSpPr>
            <a:spLocks noGrp="1"/>
          </p:cNvSpPr>
          <p:nvPr>
            <p:ph type="dt" sz="half" idx="10"/>
          </p:nvPr>
        </p:nvSpPr>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Issues to discuss</a:t>
            </a:r>
            <a:endParaRPr kumimoji="1" lang="ja-JP" altLang="en-US" dirty="0"/>
          </a:p>
        </p:txBody>
      </p:sp>
      <p:sp>
        <p:nvSpPr>
          <p:cNvPr id="3" name="コンテンツ プレースホルダ 2"/>
          <p:cNvSpPr>
            <a:spLocks noGrp="1"/>
          </p:cNvSpPr>
          <p:nvPr>
            <p:ph idx="1"/>
          </p:nvPr>
        </p:nvSpPr>
        <p:spPr/>
        <p:txBody>
          <a:bodyPr/>
          <a:lstStyle/>
          <a:p>
            <a:r>
              <a:rPr lang="en-US" altLang="ja-JP" sz="2000" b="1" dirty="0" smtClean="0">
                <a:ea typeface="ＭＳ Ｐゴシック" charset="-128"/>
              </a:rPr>
              <a:t>Link Margin Calculation Update– </a:t>
            </a:r>
            <a:r>
              <a:rPr lang="en-US" altLang="ja-JP" sz="2000" dirty="0" smtClean="0"/>
              <a:t>22-12-0055-01-000b - </a:t>
            </a:r>
            <a:r>
              <a:rPr lang="en-US" altLang="ja-JP" sz="2000" b="1" dirty="0" smtClean="0">
                <a:ea typeface="ＭＳ Ｐゴシック" charset="-128"/>
              </a:rPr>
              <a:t>Zhang </a:t>
            </a:r>
            <a:r>
              <a:rPr lang="en-US" altLang="ja-JP" sz="2000" b="1" dirty="0" err="1" smtClean="0">
                <a:ea typeface="ＭＳ Ｐゴシック" charset="-128"/>
              </a:rPr>
              <a:t>Xin</a:t>
            </a:r>
            <a:r>
              <a:rPr lang="en-US" altLang="ja-JP" sz="2000" b="1" dirty="0" smtClean="0">
                <a:ea typeface="ＭＳ Ｐゴシック" charset="-128"/>
              </a:rPr>
              <a:t> (20min)</a:t>
            </a:r>
          </a:p>
          <a:p>
            <a:r>
              <a:rPr lang="en-US" altLang="ja-JP" sz="2200" b="1" dirty="0" smtClean="0">
                <a:ea typeface="ＭＳ Ｐゴシック" charset="-128"/>
              </a:rPr>
              <a:t>Selection </a:t>
            </a:r>
            <a:r>
              <a:rPr lang="en-US" altLang="ja-JP" sz="2200" b="1" dirty="0" smtClean="0">
                <a:ea typeface="ＭＳ Ｐゴシック" charset="-128"/>
              </a:rPr>
              <a:t>Criteria Discussion - </a:t>
            </a:r>
            <a:r>
              <a:rPr lang="en-US" altLang="ja-JP" sz="2200" b="1" dirty="0" smtClean="0"/>
              <a:t>22-12-0036-04-000b</a:t>
            </a:r>
            <a:r>
              <a:rPr lang="en-GB" altLang="ja-JP" sz="2200" b="1" dirty="0" smtClean="0"/>
              <a:t>(20min</a:t>
            </a:r>
            <a:r>
              <a:rPr lang="en-GB" altLang="ja-JP" sz="2200" b="1" dirty="0" smtClean="0"/>
              <a:t>)</a:t>
            </a:r>
            <a:endParaRPr lang="en-GB" altLang="ja-JP" sz="2200" b="1" dirty="0" smtClean="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Any other business</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t>June 26 2012, Tue, 9 PM </a:t>
            </a:r>
            <a:r>
              <a:rPr lang="en-US" altLang="ja-JP" u="sng" dirty="0" smtClean="0"/>
              <a:t>EST</a:t>
            </a:r>
            <a:endParaRPr lang="en-US" altLang="ja-JP" u="sng" dirty="0" smtClean="0"/>
          </a:p>
          <a:p>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33230</TotalTime>
  <Words>616</Words>
  <Application>Microsoft Office PowerPoint</Application>
  <PresentationFormat>画面に合わせる (4:3)</PresentationFormat>
  <Paragraphs>282</Paragraphs>
  <Slides>10</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802-22-Submission</vt:lpstr>
      <vt:lpstr>Document</vt:lpstr>
      <vt:lpstr>IEEE P802.22b  Teleconferences</vt:lpstr>
      <vt:lpstr>Abstract</vt:lpstr>
      <vt:lpstr>Agenda: Teleconference #6  June 5, 9:00 PM-10:30 PM EDT</vt:lpstr>
      <vt:lpstr>Introduction</vt:lpstr>
      <vt:lpstr>IEEE Patent Policy</vt:lpstr>
      <vt:lpstr>802.22b Title, PAR Scope and Purpose</vt:lpstr>
      <vt:lpstr>Issues to discuss</vt:lpstr>
      <vt:lpstr>Any other business</vt:lpstr>
      <vt:lpstr>Teleconference Plan</vt:lpstr>
      <vt:lpstr>Appendix: 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cwpyo</cp:lastModifiedBy>
  <cp:revision>1344</cp:revision>
  <cp:lastPrinted>1998-02-10T13:28:06Z</cp:lastPrinted>
  <dcterms:created xsi:type="dcterms:W3CDTF">2006-06-26T04:34:43Z</dcterms:created>
  <dcterms:modified xsi:type="dcterms:W3CDTF">2012-06-06T00:06:30Z</dcterms:modified>
</cp:coreProperties>
</file>