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59" r:id="rId18"/>
    <p:sldId id="578" r:id="rId19"/>
    <p:sldId id="573" r:id="rId20"/>
    <p:sldId id="574" r:id="rId21"/>
    <p:sldId id="583" r:id="rId22"/>
    <p:sldId id="544" r:id="rId2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22-12-0053-02-000b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2/22-12-0024-02-000b-ieee-p802-22b-call-for-proposal.doc" TargetMode="External"/><Relationship Id="rId2" Type="http://schemas.openxmlformats.org/officeDocument/2006/relationships/hyperlink" Target="https://mentor.ieee.org/802.22/dcn/12/22-12-0012-03-000b-functional-requirements-for-ieee-802-22b-amendment.doc" TargetMode="External"/><Relationship Id="rId1" Type="http://schemas.openxmlformats.org/officeDocument/2006/relationships/slideLayout" Target="../slideLayouts/slideLayout2.xml"/><Relationship Id="rId4" Type="http://schemas.openxmlformats.org/officeDocument/2006/relationships/hyperlink" Target="https://mentor.ieee.org/802.22/dcn/12/22-12-0025-00-000b-ieee-p802-22b-selection-criteria.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May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2012-05-15</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8214" cy="276999"/>
          </a:xfrm>
        </p:spPr>
        <p:txBody>
          <a:bodyPr/>
          <a:lstStyle/>
          <a:p>
            <a:pPr>
              <a:defRPr/>
            </a:pPr>
            <a:r>
              <a:rPr lang="en-US" altLang="ko-KR" dirty="0" smtClean="0"/>
              <a:t>May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a:t>
            </a:r>
            <a:r>
              <a:rPr lang="en-US" altLang="ja-JP" dirty="0" smtClean="0"/>
              <a:t>May </a:t>
            </a:r>
            <a:r>
              <a:rPr lang="en-US" altLang="ja-JP" dirty="0" smtClean="0"/>
              <a:t>802.22b agenda as contained in 22-12-0046-03-000b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Shigenobu</a:t>
            </a:r>
            <a:r>
              <a:rPr lang="en-US" altLang="ja-JP" dirty="0" smtClean="0"/>
              <a:t> Sasaki</a:t>
            </a:r>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May 15</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March</a:t>
            </a:r>
          </a:p>
          <a:p>
            <a:r>
              <a:rPr lang="en-US" altLang="ja-JP" dirty="0" smtClean="0"/>
              <a:t>Approve minutes from March</a:t>
            </a:r>
          </a:p>
          <a:p>
            <a:r>
              <a:rPr lang="en-US" altLang="ja-JP" dirty="0" smtClean="0"/>
              <a:t>Review conference calls</a:t>
            </a:r>
          </a:p>
          <a:p>
            <a:r>
              <a:rPr lang="en-US" altLang="ja-JP" dirty="0" smtClean="0"/>
              <a:t>Approve minutes from conference calls</a:t>
            </a:r>
          </a:p>
          <a:p>
            <a:r>
              <a:rPr lang="en-US" altLang="ja-JP" dirty="0" smtClean="0"/>
              <a:t>Call for contributions</a:t>
            </a:r>
          </a:p>
          <a:p>
            <a:r>
              <a:rPr kumimoji="1" lang="en-US" altLang="ja-JP" dirty="0" smtClean="0"/>
              <a:t>Selection criteria discussion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March</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Times New Roman" charset="0"/>
              </a:rPr>
              <a:t>March meeting review</a:t>
            </a:r>
          </a:p>
          <a:p>
            <a:pPr lvl="1"/>
            <a:r>
              <a:rPr kumimoji="1" lang="en-US" altLang="ja-JP" dirty="0" smtClean="0"/>
              <a:t>Functional requirement document is approved</a:t>
            </a:r>
          </a:p>
          <a:p>
            <a:pPr lvl="2"/>
            <a:r>
              <a:rPr lang="en-US" altLang="ja-JP" sz="1800" dirty="0" smtClean="0">
                <a:hlinkClick r:id="rId2"/>
              </a:rPr>
              <a:t>https://mentor.ieee.org/802.22/dcn/12/22-12-0012-03-000b-functional-requirements-for-ieee-802-22b-amendment.doc</a:t>
            </a:r>
            <a:endParaRPr lang="en-US" altLang="ja-JP" sz="1800" dirty="0" smtClean="0"/>
          </a:p>
          <a:p>
            <a:pPr lvl="1"/>
            <a:r>
              <a:rPr kumimoji="1" lang="en-GB" altLang="ja-JP" dirty="0" smtClean="0"/>
              <a:t>Call for Proposals is approved</a:t>
            </a:r>
          </a:p>
          <a:p>
            <a:pPr lvl="2"/>
            <a:r>
              <a:rPr lang="en-US" altLang="ja-JP" sz="1800" dirty="0" smtClean="0">
                <a:hlinkClick r:id="rId3"/>
              </a:rPr>
              <a:t>https://mentor.ieee.org/802.22/dcn/12/22-12-0024-02-000b-ieee-p802-22b-call-for-proposal.doc</a:t>
            </a:r>
            <a:endParaRPr lang="en-US" altLang="ja-JP" sz="1800" dirty="0" smtClean="0"/>
          </a:p>
          <a:p>
            <a:pPr lvl="1"/>
            <a:r>
              <a:rPr kumimoji="1" lang="en-US" altLang="ja-JP" dirty="0" smtClean="0"/>
              <a:t>On discussing Selection Criteria</a:t>
            </a:r>
          </a:p>
          <a:p>
            <a:pPr lvl="2"/>
            <a:r>
              <a:rPr kumimoji="1" lang="en-US" altLang="ja-JP" sz="1800" dirty="0" smtClean="0">
                <a:hlinkClick r:id="rId4"/>
              </a:rPr>
              <a:t>https://mentor.ieee.org/802.22/dcn/12/22-12-0025-00-000b-ieee-p802-22b-selection-criteria.doc</a:t>
            </a:r>
            <a:endParaRPr kumimoji="1" lang="en-US" altLang="ja-JP" sz="1800" dirty="0" smtClean="0"/>
          </a:p>
          <a:p>
            <a:pPr lvl="1"/>
            <a:r>
              <a:rPr kumimoji="1" lang="en-US" altLang="ja-JP" dirty="0" smtClean="0"/>
              <a:t>3 Teleconferences are done for selection criteria discussion</a:t>
            </a:r>
            <a:endParaRPr kumimoji="1" lang="ja-JP" altLang="en-US" dirty="0" smtClean="0"/>
          </a:p>
          <a:p>
            <a:endParaRPr lang="en-US" altLang="ja-JP" dirty="0" smtClean="0">
              <a:latin typeface="Times New Roman" charset="0"/>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March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March 802.22b minutes as contained in 22-12-0051-00-000b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Shigenobu</a:t>
            </a:r>
            <a:r>
              <a:rPr lang="en-US" altLang="ja-JP" dirty="0" smtClean="0"/>
              <a:t> Sasaki</a:t>
            </a:r>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a:xfrm>
            <a:off x="685800" y="1700808"/>
            <a:ext cx="7772400" cy="4114800"/>
          </a:xfrm>
        </p:spPr>
        <p:txBody>
          <a:bodyPr/>
          <a:lstStyle/>
          <a:p>
            <a:r>
              <a:rPr lang="en-US" altLang="ja-JP" dirty="0" smtClean="0"/>
              <a:t>Motion to approve 802.22b conference call minutes for </a:t>
            </a:r>
            <a:r>
              <a:rPr lang="en-US" altLang="ja-JP" u="sng" dirty="0" smtClean="0"/>
              <a:t>March 27 2012, April 10 2012, April 24 2012, </a:t>
            </a:r>
          </a:p>
          <a:p>
            <a:pPr>
              <a:buNone/>
            </a:pPr>
            <a:r>
              <a:rPr lang="en-US" altLang="ja-JP" dirty="0" smtClean="0"/>
              <a:t>	as contained in </a:t>
            </a:r>
          </a:p>
          <a:p>
            <a:pPr>
              <a:buNone/>
            </a:pPr>
            <a:r>
              <a:rPr lang="en-US" altLang="ja-JP" dirty="0" smtClean="0"/>
              <a:t>	22-12-0049-00-000b</a:t>
            </a:r>
          </a:p>
          <a:p>
            <a:pPr>
              <a:buNone/>
            </a:pPr>
            <a:r>
              <a:rPr lang="en-US" altLang="ja-JP" dirty="0" smtClean="0"/>
              <a:t>	22-12-0050-00-000b</a:t>
            </a:r>
          </a:p>
          <a:p>
            <a:pPr>
              <a:buNone/>
            </a:pPr>
            <a:r>
              <a:rPr lang="en-US" altLang="ja-JP" dirty="0" smtClean="0"/>
              <a:t>	22-12-0052-00-000b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Shigenobu</a:t>
            </a:r>
            <a:r>
              <a:rPr lang="en-US" altLang="ja-JP" dirty="0" smtClean="0"/>
              <a:t> Sasaki</a:t>
            </a:r>
          </a:p>
          <a:p>
            <a:endParaRPr kumimoji="1"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17</a:t>
            </a:fld>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r>
              <a:rPr lang="da-DK" altLang="ja-JP" dirty="0" smtClean="0"/>
              <a:t>Link Budget Analysis for IEEE 802.22b : </a:t>
            </a:r>
            <a:r>
              <a:rPr kumimoji="1" lang="en-US" altLang="ja-JP" dirty="0" smtClean="0"/>
              <a:t>IEEE 802.22-12/0054r0 - </a:t>
            </a:r>
            <a:r>
              <a:rPr lang="en-US" altLang="ja-JP" dirty="0" err="1" smtClean="0"/>
              <a:t>Shigenobu</a:t>
            </a:r>
            <a:r>
              <a:rPr lang="en-US" altLang="ja-JP" dirty="0" smtClean="0"/>
              <a:t> Sasaki and </a:t>
            </a:r>
            <a:r>
              <a:rPr lang="en-US" altLang="ja-JP" dirty="0" err="1" smtClean="0"/>
              <a:t>Bingxuan</a:t>
            </a:r>
            <a:r>
              <a:rPr lang="en-US" altLang="ja-JP" dirty="0" smtClean="0"/>
              <a:t> Zhao (Niigata Univ.)</a:t>
            </a:r>
          </a:p>
          <a:p>
            <a:r>
              <a:rPr lang="en-US" altLang="ja-JP" dirty="0" smtClean="0"/>
              <a:t>Preliminary Link Budget Analysis for 802.22b : </a:t>
            </a:r>
            <a:r>
              <a:rPr kumimoji="1" lang="en-US" altLang="ja-JP" dirty="0" smtClean="0"/>
              <a:t>IEEE 802.22-12/0055r0 - </a:t>
            </a:r>
            <a:r>
              <a:rPr lang="en-US" altLang="ja-JP" dirty="0" err="1" smtClean="0"/>
              <a:t>Xin</a:t>
            </a:r>
            <a:r>
              <a:rPr lang="en-US" altLang="ja-JP" dirty="0" smtClean="0"/>
              <a:t> Zhang, Chang-Woo </a:t>
            </a:r>
            <a:r>
              <a:rPr lang="en-US" altLang="ja-JP" dirty="0" err="1" smtClean="0"/>
              <a:t>Pyo</a:t>
            </a:r>
            <a:r>
              <a:rPr lang="en-US" altLang="ja-JP" dirty="0" smtClean="0"/>
              <a:t>, </a:t>
            </a:r>
            <a:r>
              <a:rPr lang="en-US" altLang="ja-JP" dirty="0" err="1" smtClean="0"/>
              <a:t>Chunyi</a:t>
            </a:r>
            <a:r>
              <a:rPr lang="en-US" altLang="ja-JP" dirty="0" smtClean="0"/>
              <a:t> Song, </a:t>
            </a:r>
            <a:r>
              <a:rPr lang="en-US" altLang="ja-JP" dirty="0" err="1" smtClean="0"/>
              <a:t>Mingtuo</a:t>
            </a:r>
            <a:r>
              <a:rPr lang="en-US" altLang="ja-JP" dirty="0" smtClean="0"/>
              <a:t> Zhou, Hiroshi Harada</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July</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Finish Selection Criteria Document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June 5 2012, Tue, 9 PM ET</a:t>
            </a:r>
          </a:p>
          <a:p>
            <a:r>
              <a:rPr lang="en-US" altLang="ja-JP" u="sng" dirty="0" smtClean="0"/>
              <a:t>June 26 2012, Tue,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During 3 slots for 802.22b in Atlanta Meeting</a:t>
            </a:r>
          </a:p>
          <a:p>
            <a:pPr lvl="1"/>
            <a:r>
              <a:rPr lang="da-DK" altLang="ja-JP" dirty="0" smtClean="0"/>
              <a:t>Present Link Budget Analysis for IEEE 802.22b : </a:t>
            </a:r>
            <a:r>
              <a:rPr kumimoji="1" lang="en-US" altLang="ja-JP" dirty="0" smtClean="0"/>
              <a:t>IEEE 802.22-12/0054r0 - </a:t>
            </a:r>
            <a:r>
              <a:rPr lang="en-US" altLang="ja-JP" dirty="0" err="1" smtClean="0"/>
              <a:t>Shigenobu</a:t>
            </a:r>
            <a:r>
              <a:rPr lang="en-US" altLang="ja-JP" dirty="0" smtClean="0"/>
              <a:t> Sasaki and </a:t>
            </a:r>
            <a:r>
              <a:rPr lang="en-US" altLang="ja-JP" dirty="0" err="1" smtClean="0"/>
              <a:t>Bingxuan</a:t>
            </a:r>
            <a:r>
              <a:rPr lang="en-US" altLang="ja-JP" dirty="0" smtClean="0"/>
              <a:t> Zhao (Niigata Univ.)</a:t>
            </a:r>
          </a:p>
          <a:p>
            <a:pPr lvl="1"/>
            <a:r>
              <a:rPr lang="en-US" altLang="ja-JP" dirty="0" err="1" smtClean="0"/>
              <a:t>Presnet</a:t>
            </a:r>
            <a:r>
              <a:rPr lang="en-US" altLang="ja-JP" dirty="0" smtClean="0"/>
              <a:t> Preliminary Link Budget Analysis for 802.22b : </a:t>
            </a:r>
            <a:r>
              <a:rPr kumimoji="1" lang="en-US" altLang="ja-JP" dirty="0" smtClean="0"/>
              <a:t>IEEE 802.22-12/0055r0 - </a:t>
            </a:r>
            <a:r>
              <a:rPr lang="en-US" altLang="ja-JP" dirty="0" err="1" smtClean="0"/>
              <a:t>Xin</a:t>
            </a:r>
            <a:r>
              <a:rPr lang="en-US" altLang="ja-JP" dirty="0" smtClean="0"/>
              <a:t> Zhang, Chang-Woo </a:t>
            </a:r>
            <a:r>
              <a:rPr lang="en-US" altLang="ja-JP" dirty="0" err="1" smtClean="0"/>
              <a:t>Pyo</a:t>
            </a:r>
            <a:r>
              <a:rPr lang="en-US" altLang="ja-JP" dirty="0" smtClean="0"/>
              <a:t>, </a:t>
            </a:r>
            <a:r>
              <a:rPr lang="en-US" altLang="ja-JP" dirty="0" err="1" smtClean="0"/>
              <a:t>Chunyi</a:t>
            </a:r>
            <a:r>
              <a:rPr lang="en-US" altLang="ja-JP" dirty="0" smtClean="0"/>
              <a:t> Song, </a:t>
            </a:r>
            <a:r>
              <a:rPr lang="en-US" altLang="ja-JP" dirty="0" err="1" smtClean="0"/>
              <a:t>Mingtuo</a:t>
            </a:r>
            <a:r>
              <a:rPr lang="en-US" altLang="ja-JP" dirty="0" smtClean="0"/>
              <a:t> Zhou, Hiroshi Harada</a:t>
            </a:r>
          </a:p>
          <a:p>
            <a:pPr lvl="1"/>
            <a:r>
              <a:rPr kumimoji="1" lang="en-US" altLang="ja-JP" dirty="0" smtClean="0"/>
              <a:t>Discuss Selection Criteria</a:t>
            </a:r>
            <a:endParaRPr kumimoji="1" lang="ja-JP" altLang="en-US"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May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https://murphy.events.ieee.org/imat/attendance/index</a:t>
            </a:r>
            <a:endParaRPr lang="en-US" altLang="ja-JP" dirty="0" smtClean="0"/>
          </a:p>
          <a:p>
            <a:pPr marL="457200" lvl="0" indent="-457200">
              <a:defRPr/>
            </a:pP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May, Interim Meeting in Atlanta</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Open</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29527</TotalTime>
  <Words>1448</Words>
  <Application>Microsoft Office PowerPoint</Application>
  <PresentationFormat>画面に合わせる (4:3)</PresentationFormat>
  <Paragraphs>424</Paragraphs>
  <Slides>22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802-22-Submission</vt:lpstr>
      <vt:lpstr>Document</vt:lpstr>
      <vt:lpstr>IEEE P802.22b May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May 15th PM1</vt:lpstr>
      <vt:lpstr>Review from March</vt:lpstr>
      <vt:lpstr>March Minutes</vt:lpstr>
      <vt:lpstr>Review of Conference Calls</vt:lpstr>
      <vt:lpstr>Call for Contributions</vt:lpstr>
      <vt:lpstr>Goals for July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1391</cp:revision>
  <cp:lastPrinted>1998-02-10T13:28:06Z</cp:lastPrinted>
  <dcterms:created xsi:type="dcterms:W3CDTF">2006-06-26T04:34:43Z</dcterms:created>
  <dcterms:modified xsi:type="dcterms:W3CDTF">2012-05-17T21:08:22Z</dcterms:modified>
</cp:coreProperties>
</file>