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48" r:id="rId2"/>
    <p:sldId id="550" r:id="rId3"/>
    <p:sldId id="547" r:id="rId4"/>
    <p:sldId id="551" r:id="rId5"/>
    <p:sldId id="549" r:id="rId6"/>
    <p:sldId id="552" r:id="rId7"/>
    <p:sldId id="553" r:id="rId8"/>
    <p:sldId id="554" r:id="rId9"/>
    <p:sldId id="555" r:id="rId10"/>
    <p:sldId id="54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1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April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22-12-0041-02-000b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5"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2012-04-24</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3" name="Date Placeholder 2"/>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April 24, 2012 IEEE 802.22b teleconference.</a:t>
            </a:r>
          </a:p>
          <a:p>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 #5 </a:t>
            </a:r>
            <a:br>
              <a:rPr lang="en-US" altLang="ja-JP" dirty="0" smtClean="0">
                <a:ea typeface="ＭＳ Ｐゴシック" charset="-128"/>
              </a:rPr>
            </a:br>
            <a:r>
              <a:rPr lang="en-US" altLang="ja-JP" sz="2800" dirty="0" smtClean="0">
                <a:ea typeface="ＭＳ Ｐゴシック" charset="-128"/>
              </a:rPr>
              <a:t>April 24, 9:00 PM-10:30 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Introduction (1min)</a:t>
            </a:r>
          </a:p>
          <a:p>
            <a:r>
              <a:rPr lang="en-US" altLang="ja-JP" sz="2000" dirty="0" smtClean="0">
                <a:ea typeface="ＭＳ Ｐゴシック" charset="-128"/>
              </a:rPr>
              <a:t>IEEE patent policy (1min)</a:t>
            </a:r>
          </a:p>
          <a:p>
            <a:r>
              <a:rPr lang="en-US" altLang="ja-JP" sz="2000" dirty="0" smtClean="0">
                <a:ea typeface="ＭＳ Ｐゴシック" pitchFamily="50" charset="-128"/>
              </a:rPr>
              <a:t>PAR Scope and Purpose (2min)</a:t>
            </a:r>
          </a:p>
          <a:p>
            <a:r>
              <a:rPr lang="en-US" altLang="ja-JP" sz="2000" dirty="0" smtClean="0">
                <a:ea typeface="ＭＳ Ｐゴシック" pitchFamily="50" charset="-128"/>
              </a:rPr>
              <a:t>Issues to discuss</a:t>
            </a:r>
          </a:p>
          <a:p>
            <a:pPr lvl="1"/>
            <a:r>
              <a:rPr lang="en-US" altLang="ja-JP" sz="1800" b="1" dirty="0" smtClean="0">
                <a:ea typeface="ＭＳ Ｐゴシック" charset="-128"/>
              </a:rPr>
              <a:t>Overview smart grid – Tim Godfrey (20min)</a:t>
            </a:r>
          </a:p>
          <a:p>
            <a:pPr lvl="1"/>
            <a:r>
              <a:rPr lang="en-US" altLang="ja-JP" sz="1800" b="1" dirty="0" smtClean="0">
                <a:ea typeface="ＭＳ Ｐゴシック" charset="-128"/>
              </a:rPr>
              <a:t>Selection </a:t>
            </a:r>
            <a:r>
              <a:rPr lang="en-US" altLang="ja-JP" sz="1800" b="1" dirty="0" smtClean="0">
                <a:ea typeface="ＭＳ Ｐゴシック" charset="-128"/>
              </a:rPr>
              <a:t>Criteria Discussion - </a:t>
            </a:r>
            <a:r>
              <a:rPr lang="en-US" altLang="ja-JP" sz="1800" b="1" dirty="0" smtClean="0"/>
              <a:t>22-12-0036-01-000b</a:t>
            </a:r>
            <a:r>
              <a:rPr lang="en-GB" altLang="ja-JP" sz="1800" b="1" dirty="0" smtClean="0"/>
              <a:t>(20min)</a:t>
            </a:r>
          </a:p>
          <a:p>
            <a:pPr lvl="1"/>
            <a:r>
              <a:rPr lang="en-US" altLang="ja-JP" sz="1800" b="1" dirty="0" smtClean="0">
                <a:ea typeface="ＭＳ Ｐゴシック" pitchFamily="34" charset="-128"/>
              </a:rPr>
              <a:t>Review of 802.16j </a:t>
            </a:r>
            <a:r>
              <a:rPr lang="en-US" altLang="ja-JP" sz="1800" b="1" dirty="0" smtClean="0"/>
              <a:t>Traffic </a:t>
            </a:r>
            <a:r>
              <a:rPr lang="en-US" altLang="ja-JP" sz="1800" b="1" dirty="0" smtClean="0"/>
              <a:t>Models - 22-12-0042-00-000b</a:t>
            </a:r>
            <a:r>
              <a:rPr lang="en-GB" altLang="ja-JP" sz="1800" b="1" dirty="0" smtClean="0"/>
              <a:t>(30min</a:t>
            </a:r>
            <a:r>
              <a:rPr lang="en-GB" altLang="ja-JP" sz="1800" b="1" dirty="0" smtClean="0"/>
              <a:t>)</a:t>
            </a:r>
            <a:endParaRPr lang="en-US" altLang="ja-JP" sz="1800" b="1" dirty="0" smtClean="0">
              <a:ea typeface="ＭＳ Ｐゴシック" charset="-128"/>
            </a:endParaRPr>
          </a:p>
          <a:p>
            <a:r>
              <a:rPr lang="en-US" altLang="ja-JP" sz="2000" dirty="0" smtClean="0">
                <a:ea typeface="ＭＳ Ｐゴシック" charset="-128"/>
              </a:rPr>
              <a:t>Presentation</a:t>
            </a:r>
          </a:p>
          <a:p>
            <a:pPr lvl="1"/>
            <a:r>
              <a:rPr lang="en-US" altLang="ja-JP" dirty="0" smtClean="0">
                <a:ea typeface="ＭＳ Ｐゴシック" charset="-128"/>
              </a:rPr>
              <a:t>If any</a:t>
            </a:r>
          </a:p>
          <a:p>
            <a:r>
              <a:rPr lang="en-US" altLang="ja-JP" sz="2000" dirty="0" smtClean="0">
                <a:ea typeface="ＭＳ Ｐゴシック" charset="-128"/>
              </a:rPr>
              <a:t>Any other business</a:t>
            </a:r>
          </a:p>
          <a:p>
            <a:r>
              <a:rPr lang="en-US" altLang="ja-JP" sz="2000" dirty="0" smtClean="0">
                <a:ea typeface="ＭＳ Ｐゴシック" charset="-128"/>
              </a:rPr>
              <a:t>Adjourn (1min)</a:t>
            </a: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April 24, 2012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Franklin </a:t>
            </a:r>
            <a:r>
              <a:rPr lang="en-US" altLang="ja-JP" dirty="0" smtClean="0">
                <a:ea typeface="ＭＳ Ｐゴシック" pitchFamily="50" charset="-128"/>
              </a:rPr>
              <a:t>(ETRI)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discuss</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sz="2200" b="1" dirty="0" smtClean="0">
                <a:ea typeface="ＭＳ Ｐゴシック" charset="-128"/>
              </a:rPr>
              <a:t>Overview smart grid – Tim Godfrey (20min</a:t>
            </a:r>
            <a:r>
              <a:rPr lang="en-US" altLang="ja-JP" sz="2200" b="1" dirty="0" smtClean="0">
                <a:ea typeface="ＭＳ Ｐゴシック" charset="-128"/>
              </a:rPr>
              <a:t>)</a:t>
            </a:r>
            <a:endParaRPr lang="en-US" altLang="ja-JP" sz="2200" b="1" dirty="0" smtClean="0">
              <a:ea typeface="ＭＳ Ｐゴシック" charset="-128"/>
            </a:endParaRPr>
          </a:p>
          <a:p>
            <a:r>
              <a:rPr lang="en-US" altLang="ja-JP" sz="2200" b="1" dirty="0" smtClean="0">
                <a:ea typeface="ＭＳ Ｐゴシック" charset="-128"/>
              </a:rPr>
              <a:t>Selection </a:t>
            </a:r>
            <a:r>
              <a:rPr lang="en-US" altLang="ja-JP" sz="2200" b="1" dirty="0" smtClean="0">
                <a:ea typeface="ＭＳ Ｐゴシック" charset="-128"/>
              </a:rPr>
              <a:t>Criteria Discussion - </a:t>
            </a:r>
            <a:r>
              <a:rPr lang="en-US" altLang="ja-JP" sz="2200" b="1" dirty="0" smtClean="0"/>
              <a:t>22-12-0036-01-000b</a:t>
            </a:r>
            <a:r>
              <a:rPr lang="en-GB" altLang="ja-JP" sz="2200" b="1" dirty="0" smtClean="0"/>
              <a:t>(20min)</a:t>
            </a:r>
          </a:p>
          <a:p>
            <a:pPr marL="342900" lvl="1" indent="-342900">
              <a:buFontTx/>
              <a:buChar char="•"/>
            </a:pPr>
            <a:r>
              <a:rPr lang="en-US" altLang="ja-JP" sz="2200" b="1" dirty="0" smtClean="0">
                <a:ea typeface="ＭＳ Ｐゴシック" pitchFamily="34" charset="-128"/>
              </a:rPr>
              <a:t>Review of 802.16j </a:t>
            </a:r>
            <a:r>
              <a:rPr lang="en-US" altLang="ja-JP" sz="2200" b="1" dirty="0" smtClean="0"/>
              <a:t>Traffic Models - 22-12-0042-00-000b</a:t>
            </a:r>
            <a:r>
              <a:rPr lang="en-GB" altLang="ja-JP" sz="2200" b="1" dirty="0" smtClean="0"/>
              <a:t>(30min</a:t>
            </a:r>
            <a:r>
              <a:rPr lang="en-GB" altLang="ja-JP" sz="2200" b="1" dirty="0" smtClean="0"/>
              <a:t>)</a:t>
            </a:r>
            <a:endParaRPr lang="en-US" altLang="ja-JP" sz="2200" b="1" dirty="0" smtClean="0">
              <a:ea typeface="ＭＳ Ｐゴシック" charset="-128"/>
            </a:endParaRPr>
          </a:p>
          <a:p>
            <a:endParaRPr lang="en-US" altLang="ja-JP" sz="2600" b="1" dirty="0" smtClean="0">
              <a:ea typeface="ＭＳ Ｐゴシック" charset="-128"/>
            </a:endParaRPr>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t>May 8 2012, Tue, 9 PM ET</a:t>
            </a:r>
          </a:p>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33220</TotalTime>
  <Words>634</Words>
  <Application>Microsoft Office PowerPoint</Application>
  <PresentationFormat>画面に合わせる (4:3)</PresentationFormat>
  <Paragraphs>284</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802-22-Submission</vt:lpstr>
      <vt:lpstr>Document</vt:lpstr>
      <vt:lpstr>IEEE P802.22b  Teleconferences</vt:lpstr>
      <vt:lpstr>Abstract</vt:lpstr>
      <vt:lpstr>Agenda: Teleconference #5  April 24, 9:00 PM-10:30 PM EDT</vt:lpstr>
      <vt:lpstr>Introduction</vt:lpstr>
      <vt:lpstr>IEEE Patent Policy</vt:lpstr>
      <vt:lpstr>802.22b Title, PAR Scope and Purpose</vt:lpstr>
      <vt:lpstr>Issues to discuss</vt:lpstr>
      <vt:lpstr>Any other business</vt:lpstr>
      <vt:lpstr>Teleconference Plan</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1341</cp:revision>
  <cp:lastPrinted>1998-02-10T13:28:06Z</cp:lastPrinted>
  <dcterms:created xsi:type="dcterms:W3CDTF">2006-06-26T04:34:43Z</dcterms:created>
  <dcterms:modified xsi:type="dcterms:W3CDTF">2012-04-25T02:04:09Z</dcterms:modified>
</cp:coreProperties>
</file>