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548" r:id="rId2"/>
    <p:sldId id="550" r:id="rId3"/>
    <p:sldId id="547" r:id="rId4"/>
    <p:sldId id="551" r:id="rId5"/>
    <p:sldId id="549" r:id="rId6"/>
    <p:sldId id="552" r:id="rId7"/>
    <p:sldId id="553" r:id="rId8"/>
    <p:sldId id="554" r:id="rId9"/>
    <p:sldId id="555" r:id="rId10"/>
    <p:sldId id="544" r:id="rId11"/>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066"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Mar.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April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22-12-0041-01-000b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1045158" cy="276999"/>
          </a:xfrm>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15"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2012-04-24</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174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23528" y="685800"/>
            <a:ext cx="8568952" cy="1066800"/>
          </a:xfrm>
        </p:spPr>
        <p:txBody>
          <a:bodyPr/>
          <a:lstStyle/>
          <a:p>
            <a:r>
              <a:rPr lang="en-US" sz="2800" dirty="0" smtClean="0">
                <a:latin typeface="Times New Roman" charset="0"/>
              </a:rPr>
              <a:t>Appendix: 802.22b </a:t>
            </a:r>
            <a:r>
              <a:rPr lang="en-US" sz="2800" dirty="0">
                <a:latin typeface="Times New Roman" charset="0"/>
              </a:rPr>
              <a:t>Task Group </a:t>
            </a:r>
            <a:r>
              <a:rPr lang="en-US" sz="2800" dirty="0" smtClean="0">
                <a:latin typeface="Times New Roman" charset="0"/>
              </a:rPr>
              <a:t>Updated Timeline </a:t>
            </a:r>
            <a:endParaRPr lang="en-US" sz="2800" dirty="0">
              <a:latin typeface="Times New Roman"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xfrm>
            <a:off x="6982600" y="6475413"/>
            <a:ext cx="1561325"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
        <p:nvSpPr>
          <p:cNvPr id="3" name="Date Placeholder 2"/>
          <p:cNvSpPr>
            <a:spLocks noGrp="1"/>
          </p:cNvSpPr>
          <p:nvPr>
            <p:ph type="dt" sz="half" idx="10"/>
          </p:nvPr>
        </p:nvSpPr>
        <p:spPr>
          <a:xfrm>
            <a:off x="696913" y="334189"/>
            <a:ext cx="1045158" cy="276999"/>
          </a:xfrm>
        </p:spPr>
        <p:txBody>
          <a:bodyPr/>
          <a:lstStyle/>
          <a:p>
            <a:pPr>
              <a:defRPr/>
            </a:pPr>
            <a:r>
              <a:rPr lang="en-US" altLang="ko-KR" dirty="0" smtClean="0"/>
              <a:t>April 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and meeting plan for the April 24, 2012 IEEE 802.22b teleconference.</a:t>
            </a:r>
          </a:p>
          <a:p>
            <a:endParaRPr kumimoji="1" lang="ja-JP" altLang="en-US" dirty="0"/>
          </a:p>
        </p:txBody>
      </p:sp>
      <p:sp>
        <p:nvSpPr>
          <p:cNvPr id="4" name="日付プレースホルダ 3"/>
          <p:cNvSpPr>
            <a:spLocks noGrp="1"/>
          </p:cNvSpPr>
          <p:nvPr>
            <p:ph type="dt" sz="half" idx="10"/>
          </p:nvPr>
        </p:nvSpPr>
        <p:spPr>
          <a:xfrm>
            <a:off x="696913" y="334189"/>
            <a:ext cx="1045158" cy="276999"/>
          </a:xfrm>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 #5 </a:t>
            </a:r>
            <a:br>
              <a:rPr lang="en-US" altLang="ja-JP" dirty="0" smtClean="0">
                <a:ea typeface="ＭＳ Ｐゴシック" charset="-128"/>
              </a:rPr>
            </a:br>
            <a:r>
              <a:rPr lang="en-US" altLang="ja-JP" sz="2800" dirty="0" smtClean="0">
                <a:ea typeface="ＭＳ Ｐゴシック" charset="-128"/>
              </a:rPr>
              <a:t>April 24, 9:00 PM-10:30 PM EDT</a:t>
            </a:r>
            <a:endParaRPr kumimoji="1" lang="ja-JP" altLang="en-US" sz="2800"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Introduction (1min)</a:t>
            </a:r>
          </a:p>
          <a:p>
            <a:r>
              <a:rPr lang="en-US" altLang="ja-JP" sz="2000" dirty="0" smtClean="0">
                <a:ea typeface="ＭＳ Ｐゴシック" charset="-128"/>
              </a:rPr>
              <a:t>IEEE patent policy (1min)</a:t>
            </a:r>
          </a:p>
          <a:p>
            <a:r>
              <a:rPr lang="en-US" altLang="ja-JP" sz="2000" dirty="0" smtClean="0">
                <a:ea typeface="ＭＳ Ｐゴシック" pitchFamily="50" charset="-128"/>
              </a:rPr>
              <a:t>PAR Scope and Purpose (2min)</a:t>
            </a:r>
          </a:p>
          <a:p>
            <a:r>
              <a:rPr lang="en-US" altLang="ja-JP" sz="2000" dirty="0" smtClean="0">
                <a:ea typeface="ＭＳ Ｐゴシック" pitchFamily="50" charset="-128"/>
              </a:rPr>
              <a:t>Issues to discuss</a:t>
            </a:r>
          </a:p>
          <a:p>
            <a:pPr lvl="1"/>
            <a:r>
              <a:rPr lang="en-US" altLang="ja-JP" sz="1800" b="1" dirty="0" smtClean="0">
                <a:ea typeface="ＭＳ Ｐゴシック" charset="-128"/>
              </a:rPr>
              <a:t>Selection Criteria Discussion - </a:t>
            </a:r>
            <a:r>
              <a:rPr lang="en-US" altLang="ja-JP" sz="1800" b="1" dirty="0" smtClean="0"/>
              <a:t>22-12-0036-01-000b</a:t>
            </a:r>
            <a:r>
              <a:rPr lang="en-GB" altLang="ja-JP" sz="1800" b="1" dirty="0" smtClean="0"/>
              <a:t>(20min)</a:t>
            </a:r>
          </a:p>
          <a:p>
            <a:pPr lvl="1"/>
            <a:r>
              <a:rPr lang="en-US" altLang="ja-JP" sz="1800" b="1" dirty="0" smtClean="0">
                <a:ea typeface="ＭＳ Ｐゴシック" pitchFamily="34" charset="-128"/>
              </a:rPr>
              <a:t>Review of 802.16j </a:t>
            </a:r>
            <a:r>
              <a:rPr lang="en-US" altLang="ja-JP" sz="1800" b="1" dirty="0" smtClean="0"/>
              <a:t>Traffic </a:t>
            </a:r>
            <a:r>
              <a:rPr lang="en-US" altLang="ja-JP" sz="1800" b="1" dirty="0" smtClean="0"/>
              <a:t>Models - 22-12-0042-00-000b</a:t>
            </a:r>
            <a:r>
              <a:rPr lang="en-GB" altLang="ja-JP" sz="1800" b="1" dirty="0" smtClean="0"/>
              <a:t>(30min</a:t>
            </a:r>
            <a:r>
              <a:rPr lang="en-GB" altLang="ja-JP" sz="1800" b="1" dirty="0" smtClean="0"/>
              <a:t>)</a:t>
            </a:r>
            <a:endParaRPr lang="en-US" altLang="ja-JP" sz="1800" b="1" dirty="0" smtClean="0">
              <a:ea typeface="ＭＳ Ｐゴシック" charset="-128"/>
            </a:endParaRPr>
          </a:p>
          <a:p>
            <a:r>
              <a:rPr lang="en-US" altLang="ja-JP" sz="2000" dirty="0" smtClean="0">
                <a:ea typeface="ＭＳ Ｐゴシック" charset="-128"/>
              </a:rPr>
              <a:t>Presentation</a:t>
            </a:r>
          </a:p>
          <a:p>
            <a:pPr lvl="1"/>
            <a:r>
              <a:rPr lang="en-US" altLang="ja-JP" dirty="0" smtClean="0">
                <a:ea typeface="ＭＳ Ｐゴシック" charset="-128"/>
              </a:rPr>
              <a:t>If any</a:t>
            </a:r>
          </a:p>
          <a:p>
            <a:r>
              <a:rPr lang="en-US" altLang="ja-JP" sz="2000" dirty="0" smtClean="0">
                <a:ea typeface="ＭＳ Ｐゴシック" charset="-128"/>
              </a:rPr>
              <a:t>Any other business</a:t>
            </a:r>
          </a:p>
          <a:p>
            <a:r>
              <a:rPr lang="en-US" altLang="ja-JP" sz="2000" dirty="0" smtClean="0">
                <a:ea typeface="ＭＳ Ｐゴシック" charset="-128"/>
              </a:rPr>
              <a:t>Adjourn (1min)</a:t>
            </a:r>
          </a:p>
          <a:p>
            <a:endParaRPr kumimoji="1" lang="ja-JP" altLang="en-US" sz="1600"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April 24, 2012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smtClean="0"/>
              <a:t>Antony Franklin </a:t>
            </a:r>
            <a:r>
              <a:rPr lang="en-US" altLang="ja-JP" dirty="0" smtClean="0">
                <a:ea typeface="ＭＳ Ｐゴシック" pitchFamily="50" charset="-128"/>
              </a:rPr>
              <a:t>(ETRI)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Issues to discuss</a:t>
            </a:r>
            <a:endParaRPr kumimoji="1" lang="ja-JP" altLang="en-US" dirty="0"/>
          </a:p>
        </p:txBody>
      </p:sp>
      <p:sp>
        <p:nvSpPr>
          <p:cNvPr id="3" name="コンテンツ プレースホルダ 2"/>
          <p:cNvSpPr>
            <a:spLocks noGrp="1"/>
          </p:cNvSpPr>
          <p:nvPr>
            <p:ph idx="1"/>
          </p:nvPr>
        </p:nvSpPr>
        <p:spPr/>
        <p:txBody>
          <a:bodyPr/>
          <a:lstStyle/>
          <a:p>
            <a:r>
              <a:rPr lang="en-US" altLang="ja-JP" sz="2200" b="1" dirty="0" smtClean="0">
                <a:ea typeface="ＭＳ Ｐゴシック" charset="-128"/>
              </a:rPr>
              <a:t>Selection Criteria Discussion - </a:t>
            </a:r>
            <a:r>
              <a:rPr lang="en-US" altLang="ja-JP" sz="2200" b="1" dirty="0" smtClean="0"/>
              <a:t>22-12-0036-01-000b</a:t>
            </a:r>
            <a:r>
              <a:rPr lang="en-GB" altLang="ja-JP" sz="2200" b="1" dirty="0" smtClean="0"/>
              <a:t>(20min)</a:t>
            </a:r>
          </a:p>
          <a:p>
            <a:pPr marL="342900" lvl="1" indent="-342900">
              <a:buFontTx/>
              <a:buChar char="•"/>
            </a:pPr>
            <a:r>
              <a:rPr lang="en-US" altLang="ja-JP" sz="2200" b="1" dirty="0" smtClean="0">
                <a:ea typeface="ＭＳ Ｐゴシック" pitchFamily="34" charset="-128"/>
              </a:rPr>
              <a:t>Review of 802.16j </a:t>
            </a:r>
            <a:r>
              <a:rPr lang="en-US" altLang="ja-JP" sz="2200" b="1" dirty="0" smtClean="0"/>
              <a:t>Traffic Models - 22-12-0042-00-000b</a:t>
            </a:r>
            <a:r>
              <a:rPr lang="en-GB" altLang="ja-JP" sz="2200" b="1" dirty="0" smtClean="0"/>
              <a:t>(30min</a:t>
            </a:r>
            <a:r>
              <a:rPr lang="en-GB" altLang="ja-JP" sz="2200" b="1" dirty="0" smtClean="0"/>
              <a:t>)</a:t>
            </a:r>
            <a:endParaRPr lang="en-US" altLang="ja-JP" sz="2200" b="1" dirty="0" smtClean="0">
              <a:ea typeface="ＭＳ Ｐゴシック" charset="-128"/>
            </a:endParaRPr>
          </a:p>
          <a:p>
            <a:endParaRPr lang="en-US" altLang="ja-JP" sz="2600" b="1" dirty="0" smtClean="0">
              <a:ea typeface="ＭＳ Ｐゴシック" charset="-128"/>
            </a:endParaRPr>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Any other business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t>May 8 2012, Tue, 9 PM ET</a:t>
            </a:r>
          </a:p>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33082</TotalTime>
  <Words>616</Words>
  <Application>Microsoft Office PowerPoint</Application>
  <PresentationFormat>画面に合わせる (4:3)</PresentationFormat>
  <Paragraphs>282</Paragraphs>
  <Slides>10</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802-22-Submission</vt:lpstr>
      <vt:lpstr>Document</vt:lpstr>
      <vt:lpstr>IEEE P802.22b  Teleconferences</vt:lpstr>
      <vt:lpstr>Abstract</vt:lpstr>
      <vt:lpstr>Agenda: Teleconference #5  April 24, 9:00 PM-10:30 PM EDT</vt:lpstr>
      <vt:lpstr>Introduction</vt:lpstr>
      <vt:lpstr>IEEE Patent Policy</vt:lpstr>
      <vt:lpstr>802.22b Title, PAR Scope and Purpose</vt:lpstr>
      <vt:lpstr>Issues to discuss</vt:lpstr>
      <vt:lpstr>Any other business</vt:lpstr>
      <vt:lpstr>Teleconference Plan</vt:lpstr>
      <vt:lpstr>Appendix: 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1329</cp:revision>
  <cp:lastPrinted>1998-02-10T13:28:06Z</cp:lastPrinted>
  <dcterms:created xsi:type="dcterms:W3CDTF">2006-06-26T04:34:43Z</dcterms:created>
  <dcterms:modified xsi:type="dcterms:W3CDTF">2012-04-24T23:46:07Z</dcterms:modified>
</cp:coreProperties>
</file>