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22-12-0040-00-000b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4"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2012-04-10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a:t>
            </a:r>
            <a:r>
              <a:rPr lang="en-US" altLang="ja-JP" dirty="0" smtClean="0">
                <a:ea typeface="ＭＳ Ｐゴシック" pitchFamily="50" charset="-128"/>
              </a:rPr>
              <a:t>April 10, </a:t>
            </a:r>
            <a:r>
              <a:rPr lang="en-US" altLang="ja-JP" dirty="0" smtClean="0">
                <a:ea typeface="ＭＳ Ｐゴシック" pitchFamily="50" charset="-128"/>
              </a:rPr>
              <a:t>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a:t>
            </a:r>
            <a:r>
              <a:rPr lang="en-US" altLang="ja-JP" dirty="0" smtClean="0">
                <a:ea typeface="ＭＳ Ｐゴシック" charset="-128"/>
              </a:rPr>
              <a:t>#4 </a:t>
            </a:r>
            <a:r>
              <a:rPr lang="en-US" altLang="ja-JP" dirty="0" smtClean="0">
                <a:ea typeface="ＭＳ Ｐゴシック" charset="-128"/>
              </a:rPr>
              <a:t/>
            </a:r>
            <a:br>
              <a:rPr lang="en-US" altLang="ja-JP" dirty="0" smtClean="0">
                <a:ea typeface="ＭＳ Ｐゴシック" charset="-128"/>
              </a:rPr>
            </a:br>
            <a:r>
              <a:rPr lang="en-US" altLang="ja-JP" sz="2800" dirty="0" smtClean="0">
                <a:ea typeface="ＭＳ Ｐゴシック" charset="-128"/>
              </a:rPr>
              <a:t>April 10, </a:t>
            </a:r>
            <a:r>
              <a:rPr lang="en-US" altLang="ja-JP" sz="2800" dirty="0" smtClean="0">
                <a:ea typeface="ＭＳ Ｐゴシック" charset="-128"/>
              </a:rPr>
              <a:t>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Selection </a:t>
            </a:r>
            <a:r>
              <a:rPr lang="en-US" altLang="ja-JP" sz="1800" b="1" dirty="0" smtClean="0">
                <a:ea typeface="ＭＳ Ｐゴシック" charset="-128"/>
              </a:rPr>
              <a:t>Criteria Discussion - </a:t>
            </a:r>
            <a:r>
              <a:rPr lang="en-US" altLang="ja-JP" sz="1800" b="1" dirty="0" smtClean="0"/>
              <a:t>22-12-0036-01-000b</a:t>
            </a:r>
            <a:r>
              <a:rPr lang="en-GB" altLang="ja-JP" sz="1800" b="1" dirty="0" smtClean="0"/>
              <a:t>(40min)</a:t>
            </a:r>
            <a:endParaRPr lang="en-US" altLang="ja-JP" sz="1800" b="1" dirty="0" smtClean="0">
              <a:ea typeface="ＭＳ Ｐゴシック" charset="-128"/>
            </a:endParaRP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April 10, </a:t>
            </a:r>
            <a:r>
              <a:rPr lang="en-US" altLang="ja-JP" sz="2000" dirty="0" smtClean="0">
                <a:ea typeface="ＭＳ Ｐゴシック" pitchFamily="50" charset="-128"/>
              </a:rPr>
              <a:t>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Selection </a:t>
            </a:r>
            <a:r>
              <a:rPr lang="en-US" altLang="ja-JP" sz="2200" b="1" dirty="0" smtClean="0">
                <a:ea typeface="ＭＳ Ｐゴシック" charset="-128"/>
              </a:rPr>
              <a:t>Criteria Discussion - </a:t>
            </a:r>
            <a:r>
              <a:rPr lang="en-US" altLang="ja-JP" sz="2200" b="1" dirty="0" smtClean="0"/>
              <a:t>22-12-0036-01-000b</a:t>
            </a:r>
            <a:r>
              <a:rPr lang="en-GB" altLang="ja-JP" sz="2200" b="1" dirty="0" smtClean="0"/>
              <a:t>(40min)</a:t>
            </a:r>
            <a:endParaRPr lang="en-US" altLang="ja-JP" sz="2600" b="1" dirty="0" smtClean="0">
              <a:ea typeface="ＭＳ Ｐゴシック" charset="-128"/>
            </a:endParaRPr>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April </a:t>
            </a:r>
            <a:r>
              <a:rPr lang="en-US" altLang="ja-JP" u="sng" dirty="0" smtClean="0"/>
              <a:t>24 2012, Tue, 9 PM ET</a:t>
            </a:r>
          </a:p>
          <a:p>
            <a:r>
              <a:rPr lang="en-US" altLang="ja-JP" u="sng" dirty="0" smtClean="0"/>
              <a:t>May 8 2012, Tue,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32022</TotalTime>
  <Words>607</Words>
  <Application>Microsoft Office PowerPoint</Application>
  <PresentationFormat>画面に合わせる (4:3)</PresentationFormat>
  <Paragraphs>281</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#4  April 10, 9:00 PM-10:30 PM EDT</vt:lpstr>
      <vt:lpstr>Introduction</vt:lpstr>
      <vt:lpstr>IEEE Patent Policy</vt:lpstr>
      <vt:lpstr>802.22b Title, PAR Scope and Purpose</vt:lpstr>
      <vt:lpstr>Issues to discuss</vt:lpstr>
      <vt:lpstr>Any other business</vt:lpstr>
      <vt:lpstr>Teleconference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1326</cp:revision>
  <cp:lastPrinted>1998-02-10T13:28:06Z</cp:lastPrinted>
  <dcterms:created xsi:type="dcterms:W3CDTF">2006-06-26T04:34:43Z</dcterms:created>
  <dcterms:modified xsi:type="dcterms:W3CDTF">2012-04-10T04:54:09Z</dcterms:modified>
</cp:coreProperties>
</file>