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60" r:id="rId19"/>
    <p:sldId id="578" r:id="rId20"/>
    <p:sldId id="582" r:id="rId21"/>
    <p:sldId id="562" r:id="rId22"/>
    <p:sldId id="563" r:id="rId23"/>
    <p:sldId id="583" r:id="rId24"/>
    <p:sldId id="566" r:id="rId25"/>
    <p:sldId id="572" r:id="rId26"/>
    <p:sldId id="584" r:id="rId27"/>
    <p:sldId id="586" r:id="rId28"/>
    <p:sldId id="587" r:id="rId29"/>
    <p:sldId id="570" r:id="rId30"/>
    <p:sldId id="580" r:id="rId31"/>
    <p:sldId id="588" r:id="rId32"/>
    <p:sldId id="589" r:id="rId33"/>
    <p:sldId id="590" r:id="rId34"/>
    <p:sldId id="581" r:id="rId35"/>
    <p:sldId id="573" r:id="rId36"/>
    <p:sldId id="574" r:id="rId37"/>
    <p:sldId id="544" r:id="rId3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March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March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380285" y="334189"/>
            <a:ext cx="40652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ko-KR" sz="1800" dirty="0" smtClean="0"/>
              <a:t>802.22-12-0022-00-000b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March 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2012-03-16</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1182055" cy="276999"/>
          </a:xfrm>
        </p:spPr>
        <p:txBody>
          <a:bodyPr/>
          <a:lstStyle/>
          <a:p>
            <a:pPr>
              <a:defRPr/>
            </a:pPr>
            <a:r>
              <a:rPr lang="en-US" altLang="ko-KR" dirty="0" smtClean="0"/>
              <a:t>March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a:t>
            </a:r>
            <a:r>
              <a:rPr lang="en-US" altLang="ja-JP" dirty="0" err="1" smtClean="0"/>
              <a:t>TGad</a:t>
            </a:r>
            <a:r>
              <a:rPr lang="en-US" altLang="ja-JP" dirty="0" smtClean="0"/>
              <a:t>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March 802.22b </a:t>
            </a:r>
            <a:r>
              <a:rPr lang="en-US" altLang="ja-JP" dirty="0" smtClean="0"/>
              <a:t>agenda </a:t>
            </a:r>
            <a:r>
              <a:rPr lang="en-US" altLang="ja-JP" dirty="0" smtClean="0"/>
              <a:t>as contained in </a:t>
            </a:r>
            <a:r>
              <a:rPr lang="en-US" altLang="ja-JP" dirty="0" smtClean="0"/>
              <a:t>22-12-0021-00-000b</a:t>
            </a:r>
            <a:endParaRPr lang="en-US" altLang="ja-JP" dirty="0" smtClean="0"/>
          </a:p>
          <a:p>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March 13</a:t>
            </a:r>
            <a:r>
              <a:rPr kumimoji="1" lang="en-US" altLang="ja-JP" baseline="30000" dirty="0" smtClean="0"/>
              <a:t>th</a:t>
            </a:r>
            <a:r>
              <a:rPr kumimoji="1" lang="en-US" altLang="ja-JP" dirty="0" smtClean="0"/>
              <a:t> AM1</a:t>
            </a:r>
            <a:r>
              <a:rPr lang="en-US" altLang="ja-JP" dirty="0" smtClean="0"/>
              <a:t>, 08:00 – 10:0</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January</a:t>
            </a:r>
          </a:p>
          <a:p>
            <a:r>
              <a:rPr lang="en-US" altLang="ja-JP" dirty="0" smtClean="0"/>
              <a:t>Approve minutes from January</a:t>
            </a:r>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Functional requirement 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January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January meeting review</a:t>
            </a:r>
          </a:p>
          <a:p>
            <a:pPr lvl="1"/>
            <a:r>
              <a:rPr lang="en-US" altLang="ja-JP" dirty="0" smtClean="0">
                <a:latin typeface="Times New Roman" charset="0"/>
              </a:rPr>
              <a:t>Secretary of Task group appointed -  Zhang </a:t>
            </a:r>
            <a:r>
              <a:rPr lang="en-US" altLang="ja-JP" dirty="0" err="1" smtClean="0">
                <a:latin typeface="Times New Roman" charset="0"/>
              </a:rPr>
              <a:t>Xin</a:t>
            </a:r>
            <a:endParaRPr lang="en-US" altLang="ja-JP" dirty="0" smtClean="0">
              <a:latin typeface="Times New Roman" charset="0"/>
            </a:endParaRPr>
          </a:p>
          <a:p>
            <a:pPr lvl="1"/>
            <a:r>
              <a:rPr lang="en-US" altLang="ja-JP" dirty="0" smtClean="0">
                <a:latin typeface="Times New Roman" charset="0"/>
              </a:rPr>
              <a:t>Call for participation and contribution (</a:t>
            </a:r>
            <a:r>
              <a:rPr lang="en-US" altLang="ja-JP" dirty="0" smtClean="0"/>
              <a:t>802.22b-7r0)</a:t>
            </a:r>
            <a:r>
              <a:rPr lang="en-US" altLang="ja-JP" dirty="0" smtClean="0">
                <a:latin typeface="Times New Roman" charset="0"/>
              </a:rPr>
              <a:t>issued</a:t>
            </a:r>
          </a:p>
          <a:p>
            <a:pPr lvl="1"/>
            <a:r>
              <a:rPr lang="en-US" altLang="ja-JP" dirty="0" smtClean="0">
                <a:latin typeface="Times New Roman" charset="0"/>
              </a:rPr>
              <a:t>Process document (</a:t>
            </a:r>
            <a:r>
              <a:rPr lang="en-US" altLang="ja-JP" dirty="0" smtClean="0"/>
              <a:t>IEEE 802.22b-8r1) </a:t>
            </a:r>
            <a:r>
              <a:rPr lang="en-US" altLang="ja-JP" dirty="0" smtClean="0">
                <a:latin typeface="Times New Roman" charset="0"/>
              </a:rPr>
              <a:t>presented and discussed</a:t>
            </a:r>
          </a:p>
          <a:p>
            <a:pPr lvl="1"/>
            <a:r>
              <a:rPr lang="en-US" altLang="ja-JP" dirty="0" smtClean="0">
                <a:latin typeface="Times New Roman" charset="0"/>
              </a:rPr>
              <a:t>Functional requirements document (</a:t>
            </a:r>
            <a:r>
              <a:rPr lang="en-US" altLang="ja-JP" dirty="0" smtClean="0"/>
              <a:t>/ IEEE 802.22b-9r0)</a:t>
            </a:r>
            <a:r>
              <a:rPr lang="en-US" altLang="ja-JP" dirty="0" smtClean="0">
                <a:latin typeface="Times New Roman" charset="0"/>
              </a:rPr>
              <a:t> presented and discussed</a:t>
            </a:r>
          </a:p>
          <a:p>
            <a:pPr lvl="1"/>
            <a:endParaRPr lang="en-US" altLang="ja-JP" dirty="0" smtClean="0">
              <a:latin typeface="Times New Roman" charset="0"/>
            </a:endParaRPr>
          </a:p>
          <a:p>
            <a:r>
              <a:rPr lang="en-US" altLang="ja-JP" dirty="0" smtClean="0"/>
              <a:t>Two teleconferences done</a:t>
            </a:r>
          </a:p>
          <a:p>
            <a:pPr lvl="1"/>
            <a:r>
              <a:rPr lang="en-US" altLang="ja-JP" dirty="0" smtClean="0"/>
              <a:t>Feb 8 2012, Wed, 9 PM ET</a:t>
            </a:r>
          </a:p>
          <a:p>
            <a:pPr lvl="1"/>
            <a:r>
              <a:rPr lang="en-US" altLang="ja-JP" dirty="0" smtClean="0"/>
              <a:t>Feb 28 2012, Wed, 9 PM ET</a:t>
            </a:r>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January 802.22b minutes as contained in 22-12-0014-00-000b</a:t>
            </a:r>
          </a:p>
          <a:p>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 (1/2)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Feb 8, 2011 call</a:t>
            </a:r>
          </a:p>
          <a:p>
            <a:pPr lvl="1"/>
            <a:r>
              <a:rPr lang="en-US" altLang="ja-JP" dirty="0" smtClean="0"/>
              <a:t>Functional Requirement Discussion (22-12-0012-00-000b)</a:t>
            </a:r>
          </a:p>
          <a:p>
            <a:pPr lvl="1">
              <a:buNone/>
            </a:pPr>
            <a:endParaRPr lang="en-US" altLang="ja-JP" dirty="0" smtClean="0"/>
          </a:p>
          <a:p>
            <a:r>
              <a:rPr lang="en-US" altLang="ja-JP" dirty="0" smtClean="0"/>
              <a:t>Motion to approve 802.22b conference call minutes for Feb 8, 2011 as contained in 22-12-0015-00-000b</a:t>
            </a:r>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a:t>
            </a:r>
            <a:r>
              <a:rPr lang="en-US" altLang="ja-JP" dirty="0" smtClean="0"/>
              <a:t>: Zhang </a:t>
            </a:r>
            <a:r>
              <a:rPr lang="en-US" altLang="ja-JP" dirty="0" err="1" smtClean="0"/>
              <a:t>Xin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 (1/2)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Feb 28, 2011 call</a:t>
            </a:r>
          </a:p>
          <a:p>
            <a:pPr lvl="1"/>
            <a:r>
              <a:rPr lang="en-US" altLang="ja-JP" dirty="0" smtClean="0"/>
              <a:t>Functional Requirement Discussion (22-12-0012-01-000b)</a:t>
            </a:r>
          </a:p>
          <a:p>
            <a:pPr lvl="1"/>
            <a:r>
              <a:rPr lang="en-US" altLang="ja-JP" dirty="0" smtClean="0"/>
              <a:t>CPE Capability Discussion (22-12-0018-00-000b)</a:t>
            </a:r>
          </a:p>
          <a:p>
            <a:pPr lvl="1">
              <a:buNone/>
            </a:pPr>
            <a:endParaRPr lang="en-US" altLang="ja-JP" dirty="0" smtClean="0"/>
          </a:p>
          <a:p>
            <a:r>
              <a:rPr lang="en-US" altLang="ja-JP" dirty="0" smtClean="0"/>
              <a:t>Motion to approve 802.22b conference call minutes for Feb 28, 2011 as contained in </a:t>
            </a:r>
            <a:r>
              <a:rPr lang="en-US" altLang="ja-JP" dirty="0" smtClean="0"/>
              <a:t>22-12-0023-01-000b</a:t>
            </a:r>
            <a:endParaRPr lang="en-US" altLang="ja-JP" dirty="0" smtClean="0"/>
          </a:p>
          <a:p>
            <a:r>
              <a:rPr lang="en-US" altLang="ja-JP" dirty="0" smtClean="0"/>
              <a:t>Move</a:t>
            </a:r>
            <a:r>
              <a:rPr lang="en-US" altLang="ja-JP" dirty="0" smtClean="0"/>
              <a:t>: Chang-woo </a:t>
            </a:r>
            <a:r>
              <a:rPr lang="en-US" altLang="ja-JP" dirty="0" err="1" smtClean="0"/>
              <a:t>Pyo</a:t>
            </a:r>
            <a:endParaRPr lang="en-US" altLang="ja-JP" dirty="0" smtClean="0"/>
          </a:p>
          <a:p>
            <a:r>
              <a:rPr lang="en-US" altLang="ja-JP" dirty="0" smtClean="0"/>
              <a:t>Second</a:t>
            </a:r>
            <a:r>
              <a:rPr lang="en-US" altLang="ja-JP" dirty="0" smtClean="0"/>
              <a:t>: Zhang </a:t>
            </a:r>
            <a:r>
              <a:rPr lang="en-US" altLang="ja-JP" dirty="0" err="1" smtClean="0"/>
              <a:t>Xin</a:t>
            </a:r>
            <a:endParaRPr lang="en-US" altLang="ja-JP"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Functional Requirement Discussion I</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Functional Requirement </a:t>
            </a:r>
            <a:r>
              <a:rPr lang="en-US" altLang="ja-JP" dirty="0" smtClean="0"/>
              <a:t>Discussion I </a:t>
            </a:r>
            <a:r>
              <a:rPr lang="en-US" altLang="ja-JP" dirty="0" smtClean="0"/>
              <a:t>(22-12-0012-01-000b)</a:t>
            </a:r>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Note for Tuesday March 13</a:t>
            </a:r>
            <a:r>
              <a:rPr kumimoji="1" lang="en-US" altLang="ja-JP" sz="2800" baseline="30000" dirty="0" smtClean="0"/>
              <a:t>th</a:t>
            </a:r>
            <a:r>
              <a:rPr kumimoji="1" lang="en-US" altLang="ja-JP" sz="2800" dirty="0" smtClean="0"/>
              <a:t> AM1</a:t>
            </a:r>
            <a:r>
              <a:rPr lang="en-US" altLang="ja-JP" sz="2800" dirty="0" smtClean="0"/>
              <a:t>, 08:00 – 10:0</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March 13</a:t>
            </a:r>
            <a:r>
              <a:rPr kumimoji="1" lang="en-US" altLang="ja-JP" baseline="30000" dirty="0" smtClean="0"/>
              <a:t>th</a:t>
            </a:r>
            <a:r>
              <a:rPr kumimoji="1" lang="en-US" altLang="ja-JP" dirty="0" smtClean="0"/>
              <a:t> AM2</a:t>
            </a:r>
            <a:r>
              <a:rPr lang="en-US" altLang="ja-JP" dirty="0" smtClean="0"/>
              <a:t>, 10:30 – 12:3</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Functional Requirement Discussion II</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Requirement Discussion </a:t>
            </a:r>
            <a:r>
              <a:rPr lang="en-US" altLang="ja-JP" dirty="0" smtClean="0"/>
              <a:t>II</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85800"/>
            <a:ext cx="8280920" cy="1066800"/>
          </a:xfrm>
        </p:spPr>
        <p:txBody>
          <a:bodyPr/>
          <a:lstStyle/>
          <a:p>
            <a:r>
              <a:rPr kumimoji="1" lang="en-US" altLang="ja-JP" sz="2800" dirty="0" smtClean="0"/>
              <a:t>Note for Tuesday March 13</a:t>
            </a:r>
            <a:r>
              <a:rPr kumimoji="1" lang="en-US" altLang="ja-JP" sz="2800" baseline="30000" dirty="0" smtClean="0"/>
              <a:t>th</a:t>
            </a:r>
            <a:r>
              <a:rPr kumimoji="1" lang="en-US" altLang="ja-JP" sz="2800" dirty="0" smtClean="0"/>
              <a:t> AM2</a:t>
            </a:r>
            <a:r>
              <a:rPr lang="en-US" altLang="ja-JP" sz="2800" dirty="0" smtClean="0"/>
              <a:t>, 10:30 – 12:3</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March 15</a:t>
            </a:r>
            <a:r>
              <a:rPr kumimoji="1" lang="en-US" altLang="ja-JP" baseline="30000" dirty="0" smtClean="0"/>
              <a:t>th</a:t>
            </a:r>
            <a:r>
              <a:rPr kumimoji="1" lang="en-US" altLang="ja-JP" dirty="0" smtClean="0"/>
              <a:t> </a:t>
            </a:r>
            <a:r>
              <a:rPr kumimoji="1" lang="en-US" altLang="ja-JP" dirty="0" smtClean="0"/>
              <a:t>AM1</a:t>
            </a:r>
            <a:r>
              <a:rPr lang="en-US" altLang="ja-JP" dirty="0" smtClean="0"/>
              <a:t>, 08:00 </a:t>
            </a:r>
            <a:r>
              <a:rPr lang="en-US" altLang="ja-JP" dirty="0" smtClean="0"/>
              <a:t>– </a:t>
            </a:r>
            <a:r>
              <a:rPr lang="en-US" altLang="ja-JP" dirty="0" smtClean="0"/>
              <a:t>10:0</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Functional Requirement Discussion </a:t>
            </a:r>
            <a:r>
              <a:rPr lang="en-US" altLang="ja-JP" dirty="0" smtClean="0"/>
              <a:t>III </a:t>
            </a:r>
            <a:endParaRPr lang="en-US" altLang="ja-JP" dirty="0" smtClean="0"/>
          </a:p>
          <a:p>
            <a:r>
              <a:rPr lang="en-US" altLang="ja-JP" dirty="0" smtClean="0"/>
              <a:t>Selection Criteria Discussion </a:t>
            </a:r>
            <a:r>
              <a:rPr lang="en-US" altLang="ja-JP" dirty="0" smtClean="0"/>
              <a:t>I</a:t>
            </a:r>
            <a:endParaRPr lang="en-US" altLang="ja-JP" dirty="0" smtClean="0"/>
          </a:p>
          <a:p>
            <a:r>
              <a:rPr lang="en-US" altLang="ja-JP" dirty="0" smtClean="0"/>
              <a:t>Call for Proposal Discussion </a:t>
            </a:r>
            <a:r>
              <a:rPr lang="en-US" altLang="ja-JP" dirty="0" smtClean="0"/>
              <a:t>I</a:t>
            </a:r>
            <a:endParaRPr lang="en-US" altLang="ja-JP" dirty="0" smtClean="0"/>
          </a:p>
          <a:p>
            <a:r>
              <a:rPr lang="en-US" altLang="ja-JP" dirty="0" smtClean="0"/>
              <a:t>Process Document Discussion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Requirement Discussion III </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Proposal Discussion </a:t>
            </a:r>
            <a:r>
              <a:rPr lang="en-US" altLang="ja-JP" dirty="0" smtClean="0"/>
              <a:t>I</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Selection Criteria Discussion </a:t>
            </a:r>
            <a:r>
              <a:rPr lang="en-US" altLang="ja-JP" dirty="0" smtClean="0"/>
              <a:t>I</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kumimoji="1" lang="en-US" altLang="ja-JP" sz="2800" dirty="0" smtClean="0"/>
              <a:t>Note for Thursday March 15</a:t>
            </a:r>
            <a:r>
              <a:rPr kumimoji="1" lang="en-US" altLang="ja-JP" sz="2800" baseline="30000" dirty="0" smtClean="0"/>
              <a:t>th</a:t>
            </a:r>
            <a:r>
              <a:rPr kumimoji="1" lang="en-US" altLang="ja-JP" sz="2800" dirty="0" smtClean="0"/>
              <a:t> </a:t>
            </a:r>
            <a:r>
              <a:rPr kumimoji="1" lang="en-US" altLang="ja-JP" sz="2800" dirty="0" smtClean="0"/>
              <a:t>AM1</a:t>
            </a:r>
            <a:r>
              <a:rPr lang="en-US" altLang="ja-JP" sz="2800" dirty="0" smtClean="0"/>
              <a:t>, 08:00 – 10:0</a:t>
            </a:r>
            <a:r>
              <a:rPr lang="en-US" altLang="ja-JP" sz="2800" dirty="0" smtClean="0">
                <a:sym typeface="Wingdings" pitchFamily="2" charset="2"/>
              </a:rPr>
              <a:t>0</a:t>
            </a:r>
            <a:endParaRPr kumimoji="1" lang="ja-JP" altLang="en-US" sz="2800"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https://murphy.events.ieee.org/imat/attendance/index</a:t>
            </a:r>
            <a:endParaRPr lang="en-US" altLang="ja-JP" dirty="0" smtClean="0"/>
          </a:p>
          <a:p>
            <a:pPr marL="457200" lvl="0" indent="-457200">
              <a:defRPr/>
            </a:pP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March 15</a:t>
            </a:r>
            <a:r>
              <a:rPr kumimoji="1" lang="en-US" altLang="ja-JP" baseline="30000" dirty="0" smtClean="0"/>
              <a:t>th</a:t>
            </a:r>
            <a:r>
              <a:rPr kumimoji="1" lang="en-US" altLang="ja-JP" dirty="0" smtClean="0"/>
              <a:t> AM2</a:t>
            </a:r>
            <a:r>
              <a:rPr lang="en-US" altLang="ja-JP" dirty="0" smtClean="0"/>
              <a:t>, 10:30 – 12:3</a:t>
            </a:r>
            <a:r>
              <a:rPr lang="en-US" altLang="ja-JP" dirty="0" smtClean="0">
                <a:sym typeface="Wingdings" pitchFamily="2" charset="2"/>
              </a:rPr>
              <a:t>0</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Open </a:t>
            </a:r>
          </a:p>
          <a:p>
            <a:r>
              <a:rPr lang="en-US" altLang="ja-JP" dirty="0" smtClean="0"/>
              <a:t>Attendance reminder </a:t>
            </a:r>
          </a:p>
          <a:p>
            <a:r>
              <a:rPr lang="en-US" altLang="ja-JP" dirty="0" smtClean="0"/>
              <a:t>Functional Requirement Discussion </a:t>
            </a:r>
            <a:r>
              <a:rPr lang="en-US" altLang="ja-JP" dirty="0" smtClean="0"/>
              <a:t>IV </a:t>
            </a:r>
            <a:endParaRPr lang="en-US" altLang="ja-JP" dirty="0" smtClean="0"/>
          </a:p>
          <a:p>
            <a:r>
              <a:rPr lang="en-US" altLang="ja-JP" dirty="0" smtClean="0"/>
              <a:t>Selection Criteria Discussion </a:t>
            </a:r>
            <a:r>
              <a:rPr lang="en-US" altLang="ja-JP" dirty="0" smtClean="0"/>
              <a:t>II</a:t>
            </a:r>
            <a:endParaRPr lang="en-US" altLang="ja-JP" dirty="0" smtClean="0"/>
          </a:p>
          <a:p>
            <a:r>
              <a:rPr lang="en-US" altLang="ja-JP" dirty="0" smtClean="0"/>
              <a:t>Call for Proposal Discussion </a:t>
            </a:r>
            <a:r>
              <a:rPr lang="en-US" altLang="ja-JP" dirty="0" smtClean="0"/>
              <a:t>II </a:t>
            </a:r>
            <a:endParaRPr lang="en-US" altLang="ja-JP" dirty="0" smtClean="0"/>
          </a:p>
          <a:p>
            <a:r>
              <a:rPr lang="en-US" altLang="ja-JP" dirty="0" smtClean="0"/>
              <a:t>Planning for March 2012 meeting </a:t>
            </a:r>
          </a:p>
          <a:p>
            <a:r>
              <a:rPr lang="en-US" altLang="ja-JP" dirty="0" smtClean="0"/>
              <a:t>Adjourn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Functional Requirement Discussion IV </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Selection Criteria Discussion </a:t>
            </a:r>
            <a:r>
              <a:rPr lang="en-US" altLang="ja-JP" dirty="0" smtClean="0"/>
              <a:t>II</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Proposal Discussion II </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33</a:t>
            </a:fld>
            <a:endParaRPr lang="en-US" altLang="ko-K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280920" cy="1066800"/>
          </a:xfrm>
        </p:spPr>
        <p:txBody>
          <a:bodyPr/>
          <a:lstStyle/>
          <a:p>
            <a:r>
              <a:rPr kumimoji="1" lang="en-US" altLang="ja-JP" sz="2800" dirty="0" smtClean="0"/>
              <a:t>Note for Thursday March 15</a:t>
            </a:r>
            <a:r>
              <a:rPr kumimoji="1" lang="en-US" altLang="ja-JP" sz="2800" baseline="30000" dirty="0" smtClean="0"/>
              <a:t>th</a:t>
            </a:r>
            <a:r>
              <a:rPr kumimoji="1" lang="en-US" altLang="ja-JP" sz="2800" dirty="0" smtClean="0"/>
              <a:t> AM2</a:t>
            </a:r>
            <a:r>
              <a:rPr lang="en-US" altLang="ja-JP" sz="2800" dirty="0" smtClean="0"/>
              <a:t>, 10:30 – 12:3</a:t>
            </a:r>
            <a:r>
              <a:rPr lang="en-US" altLang="ja-JP" sz="2800" dirty="0" smtClean="0">
                <a:sym typeface="Wingdings" pitchFamily="2" charset="2"/>
              </a:rPr>
              <a:t>0</a:t>
            </a:r>
            <a:r>
              <a:rPr kumimoji="1" lang="en-US" altLang="ja-JP" sz="2800" dirty="0" smtClean="0"/>
              <a:t> </a:t>
            </a:r>
            <a:endParaRPr kumimoji="1" lang="ja-JP" altLang="en-US" sz="2800"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34</a:t>
            </a:fld>
            <a:endParaRPr lang="en-US" altLang="ko-K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May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Selection Criteria Discussion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March 21 2012, Wed, 9 PM ET</a:t>
            </a:r>
          </a:p>
          <a:p>
            <a:r>
              <a:rPr lang="en-US" altLang="ja-JP" u="sng" dirty="0" smtClean="0"/>
              <a:t>March 28 2012, Wed, 9 PM ET</a:t>
            </a:r>
          </a:p>
          <a:p>
            <a:r>
              <a:rPr lang="en-US" altLang="ja-JP" dirty="0" smtClean="0"/>
              <a:t>April 4 2012, Wed, 9 PM ET</a:t>
            </a:r>
          </a:p>
          <a:p>
            <a:r>
              <a:rPr lang="en-US" altLang="ja-JP" u="sng" dirty="0" smtClean="0"/>
              <a:t>April 11 2012, Wed, 9 PM ET</a:t>
            </a:r>
          </a:p>
          <a:p>
            <a:r>
              <a:rPr lang="en-US" altLang="ja-JP" dirty="0" smtClean="0"/>
              <a:t>April 18 2012, Wed, 9 PM ET</a:t>
            </a:r>
          </a:p>
          <a:p>
            <a:r>
              <a:rPr lang="en-US" altLang="ja-JP" u="sng" dirty="0" smtClean="0"/>
              <a:t>April 25 2012, Wed, 9 PM ET</a:t>
            </a:r>
          </a:p>
          <a:p>
            <a:r>
              <a:rPr lang="en-US" altLang="ja-JP" dirty="0" smtClean="0"/>
              <a:t>May 2 2012, Wed, 9 PM ET</a:t>
            </a:r>
          </a:p>
          <a:p>
            <a:r>
              <a:rPr lang="en-US" altLang="ja-JP" u="sng" dirty="0" smtClean="0"/>
              <a:t>May 9 2012, Wed,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37</a:t>
            </a:fld>
            <a:endParaRPr lang="en-US" altLang="ko-KR"/>
          </a:p>
        </p:txBody>
      </p:sp>
      <p:sp>
        <p:nvSpPr>
          <p:cNvPr id="3" name="Date Placeholder 2"/>
          <p:cNvSpPr>
            <a:spLocks noGrp="1"/>
          </p:cNvSpPr>
          <p:nvPr>
            <p:ph type="dt" sz="half" idx="10"/>
          </p:nvPr>
        </p:nvSpPr>
        <p:spPr/>
        <p:txBody>
          <a:bodyPr/>
          <a:lstStyle/>
          <a:p>
            <a:pPr>
              <a:defRPr/>
            </a:pPr>
            <a:r>
              <a:rPr lang="en-US" altLang="ko-KR" dirty="0" smtClean="0"/>
              <a:t>March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Hawaii</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28848</TotalTime>
  <Words>1775</Words>
  <Application>Microsoft Office PowerPoint</Application>
  <PresentationFormat>画面に合わせる (4:3)</PresentationFormat>
  <Paragraphs>501</Paragraphs>
  <Slides>37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39" baseType="lpstr">
      <vt:lpstr>802-22-Submission</vt:lpstr>
      <vt:lpstr>Document</vt:lpstr>
      <vt:lpstr>IEEE P802.22b March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TGad Agenda for the Week</vt:lpstr>
      <vt:lpstr>Tuesday March 13th AM1, 08:00 – 10:00</vt:lpstr>
      <vt:lpstr>Review from January</vt:lpstr>
      <vt:lpstr>January Minutes</vt:lpstr>
      <vt:lpstr>Review of Conference Calls (1/2)</vt:lpstr>
      <vt:lpstr>Review of Conference Calls (1/2)</vt:lpstr>
      <vt:lpstr>Call for Contributions</vt:lpstr>
      <vt:lpstr>Functional Requirement Discussion I</vt:lpstr>
      <vt:lpstr>Note for Tuesday March 13th AM1, 08:00 – 10:00</vt:lpstr>
      <vt:lpstr>Tuesday March 13th AM2, 10:30 – 12:30</vt:lpstr>
      <vt:lpstr>Functional Requirement Discussion II</vt:lpstr>
      <vt:lpstr>Note for Tuesday March 13th AM2, 10:30 – 12:30</vt:lpstr>
      <vt:lpstr>Thursday March 15th AM1, 08:00 – 10:00</vt:lpstr>
      <vt:lpstr>Functional Requirement Discussion III </vt:lpstr>
      <vt:lpstr>Call for Proposal Discussion I</vt:lpstr>
      <vt:lpstr>Selection Criteria Discussion I</vt:lpstr>
      <vt:lpstr>Note for Thursday March 15th AM1, 08:00 – 10:00</vt:lpstr>
      <vt:lpstr>Thursday March 15th AM2, 10:30 – 12:30</vt:lpstr>
      <vt:lpstr>Functional Requirement Discussion IV </vt:lpstr>
      <vt:lpstr>Selection Criteria Discussion II</vt:lpstr>
      <vt:lpstr>Call for Proposal Discussion II </vt:lpstr>
      <vt:lpstr>Note for Thursday March 15th AM2, 10:30 – 12:30 </vt:lpstr>
      <vt:lpstr>Goals for May</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1322</cp:revision>
  <cp:lastPrinted>1998-02-10T13:28:06Z</cp:lastPrinted>
  <dcterms:created xsi:type="dcterms:W3CDTF">2006-06-26T04:34:43Z</dcterms:created>
  <dcterms:modified xsi:type="dcterms:W3CDTF">2012-03-13T01:01:24Z</dcterms:modified>
</cp:coreProperties>
</file>