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48" r:id="rId2"/>
    <p:sldId id="550" r:id="rId3"/>
    <p:sldId id="547" r:id="rId4"/>
    <p:sldId id="551" r:id="rId5"/>
    <p:sldId id="549" r:id="rId6"/>
    <p:sldId id="552" r:id="rId7"/>
    <p:sldId id="553" r:id="rId8"/>
    <p:sldId id="554" r:id="rId9"/>
    <p:sldId id="544"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461665" cy="276999"/>
          </a:xfrm>
        </p:spPr>
        <p:txBody>
          <a:bodyPr/>
          <a:lstStyle>
            <a:lvl1pPr>
              <a:defRPr/>
            </a:lvl1pPr>
          </a:lstStyle>
          <a:p>
            <a:pPr>
              <a:defRPr/>
            </a:pP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22-12-0017-00-000b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org" TargetMode="External"/><Relationship Id="rId4" Type="http://schemas.openxmlformats.org/officeDocument/2006/relationships/hyperlink" Target="mailto:carl.stevenson@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4"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2012-02-28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17703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atinLnBrk="0"/>
            <a:r>
              <a:rPr lang="en-US" altLang="ko-KR" sz="900" dirty="0"/>
              <a:t>Notice:</a:t>
            </a:r>
            <a:r>
              <a:rPr lang="en-US" altLang="ko-KR" sz="900" b="0" dirty="0"/>
              <a:t> </a:t>
            </a:r>
            <a:r>
              <a:rPr lang="en-US" altLang="ko-KR" sz="800" b="0" dirty="0"/>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endParaRPr lang="en-US" altLang="ko-KR" sz="900" dirty="0"/>
          </a:p>
          <a:p>
            <a:pPr latinLnBrk="0"/>
            <a:r>
              <a:rPr lang="en-US" altLang="ko-KR" sz="900" dirty="0"/>
              <a:t>Release:</a:t>
            </a:r>
            <a:r>
              <a:rPr lang="en-US" altLang="ko-KR" sz="900" b="0" dirty="0"/>
              <a:t> </a:t>
            </a:r>
            <a:r>
              <a:rPr lang="en-US" altLang="ko-KR" sz="800" b="0" dirty="0"/>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latinLnBrk="0"/>
            <a:endParaRPr lang="en-US" altLang="ko-KR" sz="900" dirty="0"/>
          </a:p>
          <a:p>
            <a:pPr latinLnBrk="0"/>
            <a:r>
              <a:rPr lang="en-US" altLang="ko-KR" sz="900" dirty="0"/>
              <a:t>Patent Policy and Procedures:</a:t>
            </a:r>
            <a:r>
              <a:rPr lang="en-US" altLang="ko-KR" sz="900" b="0" dirty="0"/>
              <a:t> </a:t>
            </a:r>
            <a:r>
              <a:rPr lang="en-US" altLang="ko-KR" sz="800" b="0" dirty="0"/>
              <a:t>The contributor is familiar with the IEEE 802 Patent Policy and Procedures </a:t>
            </a:r>
            <a:r>
              <a:rPr lang="en-US" altLang="ko-KR" sz="800" dirty="0">
                <a:hlinkClick r:id="rId3"/>
              </a:rPr>
              <a:t>http://standards.ieee.org/guides/bylaws/sb-bylaws.pdf</a:t>
            </a:r>
            <a:r>
              <a:rPr lang="en-US" altLang="ko-KR" sz="800" b="0" dirty="0"/>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latinLnBrk="0"/>
            <a:r>
              <a:rPr lang="en-US" altLang="ko-KR" sz="800" dirty="0">
                <a:hlinkClick r:id="rId4"/>
              </a:rPr>
              <a:t>Carl R. Stevenson</a:t>
            </a:r>
            <a:r>
              <a:rPr lang="en-US" altLang="ko-KR" sz="800" b="0" dirty="0"/>
              <a:t> as early as possible, in written or electronic form, if patented technology (or technology under patent application) might be incorporated into a draft standard being developed within the IEEE 802.22 Working Group. </a:t>
            </a:r>
            <a:r>
              <a:rPr lang="en-US" altLang="ko-KR" sz="800" dirty="0">
                <a:solidFill>
                  <a:srgbClr val="003399"/>
                </a:solidFill>
              </a:rPr>
              <a:t>If you have questions, contact the IEEE Patent Committee Administrator at </a:t>
            </a:r>
            <a:r>
              <a:rPr lang="en-US" altLang="ko-KR" sz="800" dirty="0">
                <a:solidFill>
                  <a:srgbClr val="003399"/>
                </a:solidFill>
                <a:hlinkClick r:id="rId5"/>
              </a:rPr>
              <a:t>patcom@iee.org</a:t>
            </a:r>
            <a:r>
              <a:rPr lang="en-US" altLang="ko-KR" sz="800" dirty="0">
                <a:solidFill>
                  <a:srgbClr val="003399"/>
                </a:solidFill>
              </a:rPr>
              <a:t>.</a:t>
            </a:r>
            <a:endParaRPr lang="ko-KR" altLang="en-US" sz="1000" dirty="0">
              <a:solidFill>
                <a:schemeClr val="tx2"/>
              </a:solidFill>
            </a:endParaRPr>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t>
            </a:r>
            <a:r>
              <a:rPr lang="en-US" altLang="ja-JP" dirty="0" smtClean="0">
                <a:ea typeface="ＭＳ Ｐゴシック" pitchFamily="50" charset="-128"/>
              </a:rPr>
              <a:t>and meeting plan for </a:t>
            </a:r>
            <a:r>
              <a:rPr lang="en-US" altLang="ja-JP" dirty="0" smtClean="0">
                <a:ea typeface="ＭＳ Ｐゴシック" pitchFamily="50" charset="-128"/>
              </a:rPr>
              <a:t>the February </a:t>
            </a:r>
            <a:r>
              <a:rPr lang="en-US" altLang="ja-JP" dirty="0" smtClean="0">
                <a:ea typeface="ＭＳ Ｐゴシック" pitchFamily="50" charset="-128"/>
              </a:rPr>
              <a:t>28</a:t>
            </a:r>
            <a:r>
              <a:rPr lang="en-US" altLang="ja-JP" dirty="0" smtClean="0">
                <a:ea typeface="ＭＳ Ｐゴシック" pitchFamily="50" charset="-128"/>
              </a:rPr>
              <a:t>, 2012 IEEE 802.22b teleconference.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a:t>
            </a:r>
            <a:r>
              <a:rPr lang="en-US" altLang="ja-JP" dirty="0" smtClean="0">
                <a:ea typeface="ＭＳ Ｐゴシック" charset="-128"/>
              </a:rPr>
              <a:t>#2 </a:t>
            </a:r>
            <a:r>
              <a:rPr lang="en-US" altLang="ja-JP" dirty="0" smtClean="0">
                <a:ea typeface="ＭＳ Ｐゴシック" charset="-128"/>
              </a:rPr>
              <a:t/>
            </a:r>
            <a:br>
              <a:rPr lang="en-US" altLang="ja-JP" dirty="0" smtClean="0">
                <a:ea typeface="ＭＳ Ｐゴシック" charset="-128"/>
              </a:rPr>
            </a:br>
            <a:r>
              <a:rPr lang="en-US" altLang="ja-JP" sz="2800" dirty="0" smtClean="0">
                <a:ea typeface="ＭＳ Ｐゴシック" charset="-128"/>
              </a:rPr>
              <a:t>February </a:t>
            </a:r>
            <a:r>
              <a:rPr lang="en-US" altLang="ja-JP" sz="2800" dirty="0" smtClean="0">
                <a:ea typeface="ＭＳ Ｐゴシック" charset="-128"/>
              </a:rPr>
              <a:t>28</a:t>
            </a:r>
            <a:r>
              <a:rPr lang="en-US" altLang="ja-JP" sz="2800" dirty="0" smtClean="0">
                <a:ea typeface="ＭＳ Ｐゴシック" charset="-128"/>
              </a:rPr>
              <a:t>, 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endParaRPr lang="en-US" altLang="ja-JP" sz="2000" dirty="0" smtClean="0">
              <a:ea typeface="ＭＳ Ｐゴシック" pitchFamily="50" charset="-128"/>
            </a:endParaRPr>
          </a:p>
          <a:p>
            <a:r>
              <a:rPr lang="en-US" altLang="ja-JP" sz="2000" dirty="0" smtClean="0">
                <a:ea typeface="ＭＳ Ｐゴシック" charset="-128"/>
              </a:rPr>
              <a:t>IEEE patent </a:t>
            </a:r>
            <a:r>
              <a:rPr lang="en-US" altLang="ja-JP" sz="2000" dirty="0" smtClean="0">
                <a:ea typeface="ＭＳ Ｐゴシック" charset="-128"/>
              </a:rPr>
              <a:t>policy (1min)</a:t>
            </a:r>
            <a:endParaRPr lang="en-US" altLang="ja-JP" sz="2000" dirty="0" smtClean="0">
              <a:ea typeface="ＭＳ Ｐゴシック" charset="-128"/>
            </a:endParaRPr>
          </a:p>
          <a:p>
            <a:r>
              <a:rPr lang="en-US" altLang="ja-JP" sz="2000" dirty="0" smtClean="0">
                <a:ea typeface="ＭＳ Ｐゴシック" pitchFamily="50" charset="-128"/>
              </a:rPr>
              <a:t>PAR Scope and </a:t>
            </a:r>
            <a:r>
              <a:rPr lang="en-US" altLang="ja-JP" sz="2000" dirty="0" smtClean="0">
                <a:ea typeface="ＭＳ Ｐゴシック" pitchFamily="50" charset="-128"/>
              </a:rPr>
              <a:t>Purpose (2min)</a:t>
            </a:r>
            <a:endParaRPr lang="en-US" altLang="ja-JP" sz="2000" dirty="0" smtClean="0">
              <a:ea typeface="ＭＳ Ｐゴシック" pitchFamily="50" charset="-128"/>
            </a:endParaRPr>
          </a:p>
          <a:p>
            <a:r>
              <a:rPr lang="en-US" altLang="ja-JP" sz="2000" dirty="0" smtClean="0">
                <a:ea typeface="ＭＳ Ｐゴシック" pitchFamily="50" charset="-128"/>
              </a:rPr>
              <a:t>Issues to </a:t>
            </a:r>
            <a:r>
              <a:rPr lang="en-US" altLang="ja-JP" sz="2000" dirty="0" smtClean="0">
                <a:ea typeface="ＭＳ Ｐゴシック" pitchFamily="50" charset="-128"/>
              </a:rPr>
              <a:t>discuss</a:t>
            </a:r>
          </a:p>
          <a:p>
            <a:pPr lvl="1"/>
            <a:r>
              <a:rPr lang="en-US" altLang="ja-JP" sz="1800" b="1" dirty="0" smtClean="0">
                <a:ea typeface="ＭＳ Ｐゴシック" charset="-128"/>
              </a:rPr>
              <a:t>802.22b CPE Clarifications - </a:t>
            </a:r>
            <a:r>
              <a:rPr lang="en-US" altLang="ja-JP" sz="1800" b="1" dirty="0" smtClean="0"/>
              <a:t>22-12-0018-00-000b (45min)</a:t>
            </a:r>
            <a:endParaRPr lang="en-US" altLang="ja-JP" sz="1800" b="1" dirty="0" smtClean="0">
              <a:ea typeface="ＭＳ Ｐゴシック" charset="-128"/>
            </a:endParaRPr>
          </a:p>
          <a:p>
            <a:pPr lvl="1"/>
            <a:r>
              <a:rPr lang="en-US" altLang="ja-JP" sz="1800" b="1" dirty="0" smtClean="0">
                <a:ea typeface="ＭＳ Ｐゴシック" charset="-128"/>
              </a:rPr>
              <a:t>Functional </a:t>
            </a:r>
            <a:r>
              <a:rPr lang="en-US" altLang="ja-JP" sz="1800" b="1" dirty="0" smtClean="0">
                <a:ea typeface="ＭＳ Ｐゴシック" charset="-128"/>
              </a:rPr>
              <a:t>Requirements - </a:t>
            </a:r>
            <a:r>
              <a:rPr lang="en-GB" altLang="ja-JP" sz="1800" b="1" dirty="0" smtClean="0"/>
              <a:t>IEEE </a:t>
            </a:r>
            <a:r>
              <a:rPr lang="en-GB" altLang="ja-JP" sz="1800" b="1" dirty="0" smtClean="0"/>
              <a:t>802.22-12/0012r01-000b (40min)</a:t>
            </a:r>
            <a:endParaRPr lang="en-US" altLang="ja-JP" sz="1800" b="1" dirty="0" smtClean="0">
              <a:ea typeface="ＭＳ Ｐゴシック" charset="-128"/>
            </a:endParaRPr>
          </a:p>
          <a:p>
            <a:r>
              <a:rPr lang="en-US" altLang="ja-JP" sz="2000" dirty="0" smtClean="0">
                <a:ea typeface="ＭＳ Ｐゴシック" charset="-128"/>
              </a:rPr>
              <a:t>Presentation</a:t>
            </a:r>
            <a:endParaRPr lang="en-US" altLang="ja-JP" sz="2000" dirty="0" smtClean="0">
              <a:ea typeface="ＭＳ Ｐゴシック" charset="-128"/>
            </a:endParaRP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endParaRPr lang="en-US" altLang="ja-JP" sz="2000" dirty="0" smtClean="0">
              <a:ea typeface="ＭＳ Ｐゴシック" charset="-128"/>
            </a:endParaRP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February </a:t>
            </a:r>
            <a:r>
              <a:rPr lang="en-US" altLang="ja-JP" sz="2000" dirty="0" smtClean="0">
                <a:ea typeface="ＭＳ Ｐゴシック" pitchFamily="50" charset="-128"/>
              </a:rPr>
              <a:t>28</a:t>
            </a:r>
            <a:r>
              <a:rPr lang="en-US" altLang="ja-JP" sz="2000" dirty="0" smtClean="0">
                <a:ea typeface="ＭＳ Ｐゴシック" pitchFamily="50" charset="-128"/>
              </a:rPr>
              <a:t>, 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a:t>
            </a:r>
            <a:r>
              <a:rPr lang="en-US" altLang="ja-JP" dirty="0" smtClean="0">
                <a:ea typeface="ＭＳ Ｐゴシック" pitchFamily="50" charset="-128"/>
              </a:rPr>
              <a:t>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200" b="1" dirty="0" smtClean="0">
                <a:ea typeface="ＭＳ Ｐゴシック" charset="-128"/>
              </a:rPr>
              <a:t>802.22b CPE Clarifications - </a:t>
            </a:r>
            <a:r>
              <a:rPr lang="en-US" altLang="ja-JP" sz="2200" b="1" dirty="0" smtClean="0"/>
              <a:t>22-12-0018-00-000b (45min)</a:t>
            </a:r>
            <a:endParaRPr lang="en-US" altLang="ja-JP" sz="2200" b="1" dirty="0" smtClean="0">
              <a:ea typeface="ＭＳ Ｐゴシック" charset="-128"/>
            </a:endParaRPr>
          </a:p>
          <a:p>
            <a:r>
              <a:rPr lang="en-US" altLang="ja-JP" sz="2200" b="1" dirty="0" smtClean="0">
                <a:ea typeface="ＭＳ Ｐゴシック" charset="-128"/>
              </a:rPr>
              <a:t>Functional Requirements - </a:t>
            </a:r>
            <a:r>
              <a:rPr lang="en-GB" altLang="ja-JP" sz="2200" b="1" dirty="0" smtClean="0"/>
              <a:t>IEEE 802.22-12/0012r01-000b (40min)</a:t>
            </a:r>
            <a:endParaRPr lang="en-US" altLang="ja-JP" sz="2200" b="1" dirty="0" smtClean="0">
              <a:ea typeface="ＭＳ Ｐゴシック" charset="-128"/>
            </a:endParaRPr>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3" name="Date Placeholder 2"/>
          <p:cNvSpPr>
            <a:spLocks noGrp="1"/>
          </p:cNvSpPr>
          <p:nvPr>
            <p:ph type="dt" sz="half" idx="10"/>
          </p:nvPr>
        </p:nvSpPr>
        <p:spPr>
          <a:xfrm>
            <a:off x="696913" y="334189"/>
            <a:ext cx="948978" cy="276999"/>
          </a:xfrm>
        </p:spPr>
        <p:txBody>
          <a:bodyPr/>
          <a:lstStyle/>
          <a:p>
            <a:pPr>
              <a:defRPr/>
            </a:pPr>
            <a:r>
              <a:rPr lang="en-US" altLang="ko-KR" dirty="0" smtClean="0"/>
              <a:t>Feb. 2012</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30021</TotalTime>
  <Words>864</Words>
  <Application>Microsoft Office PowerPoint</Application>
  <PresentationFormat>画面に合わせる (4:3)</PresentationFormat>
  <Paragraphs>274</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802-22-Submission</vt:lpstr>
      <vt:lpstr>Document</vt:lpstr>
      <vt:lpstr>IEEE P802.22b  Teleconferences</vt:lpstr>
      <vt:lpstr>Abstract</vt:lpstr>
      <vt:lpstr>Agenda: Teleconference #2  February 28, 9:00 PM-10:30 PM EDT</vt:lpstr>
      <vt:lpstr>Introduction</vt:lpstr>
      <vt:lpstr>IEEE Patent Policy</vt:lpstr>
      <vt:lpstr>802.22b Title, PAR Scope and Purpose</vt:lpstr>
      <vt:lpstr>Issues to discuss</vt:lpstr>
      <vt:lpstr>Any other business</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1319</cp:revision>
  <cp:lastPrinted>1998-02-10T13:28:06Z</cp:lastPrinted>
  <dcterms:created xsi:type="dcterms:W3CDTF">2006-06-26T04:34:43Z</dcterms:created>
  <dcterms:modified xsi:type="dcterms:W3CDTF">2012-02-27T07:47:34Z</dcterms:modified>
</cp:coreProperties>
</file>