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6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7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8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9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48" r:id="rId1"/>
    <p:sldMasterId id="2147483866" r:id="rId2"/>
    <p:sldMasterId id="2147483878" r:id="rId3"/>
    <p:sldMasterId id="2147483890" r:id="rId4"/>
    <p:sldMasterId id="2147483734" r:id="rId5"/>
    <p:sldMasterId id="2147483902" r:id="rId6"/>
    <p:sldMasterId id="2147483915" r:id="rId7"/>
    <p:sldMasterId id="2147483962" r:id="rId8"/>
    <p:sldMasterId id="2147483975" r:id="rId9"/>
    <p:sldMasterId id="2147483988" r:id="rId10"/>
  </p:sldMasterIdLst>
  <p:notesMasterIdLst>
    <p:notesMasterId r:id="rId21"/>
  </p:notesMasterIdLst>
  <p:handoutMasterIdLst>
    <p:handoutMasterId r:id="rId22"/>
  </p:handoutMasterIdLst>
  <p:sldIdLst>
    <p:sldId id="413" r:id="rId11"/>
    <p:sldId id="425" r:id="rId12"/>
    <p:sldId id="426" r:id="rId13"/>
    <p:sldId id="529" r:id="rId14"/>
    <p:sldId id="532" r:id="rId15"/>
    <p:sldId id="429" r:id="rId16"/>
    <p:sldId id="530" r:id="rId17"/>
    <p:sldId id="534" r:id="rId18"/>
    <p:sldId id="535" r:id="rId19"/>
    <p:sldId id="536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0C0C0"/>
    <a:srgbClr val="00CC99"/>
    <a:srgbClr val="66CCFF"/>
    <a:srgbClr val="66FF66"/>
    <a:srgbClr val="66FF99"/>
    <a:srgbClr val="FFBBBB"/>
    <a:srgbClr val="FF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94" autoAdjust="0"/>
    <p:restoredTop sz="86387" autoAdjust="0"/>
  </p:normalViewPr>
  <p:slideViewPr>
    <p:cSldViewPr>
      <p:cViewPr varScale="1">
        <p:scale>
          <a:sx n="65" d="100"/>
          <a:sy n="65" d="100"/>
        </p:scale>
        <p:origin x="1200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2742" y="4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870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07357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201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doc.: IEEE 802.21-02/xxxr0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Month 20xx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 smtClean="0"/>
              <a:t>XXXX, His Company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Page </a:t>
            </a:r>
            <a:fld id="{9ADD8F5F-B7E5-4B0C-9D30-C37ACEF62728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0612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5FD7119-2480-4BDB-AC46-C8803C8889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459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0" y="638175"/>
            <a:ext cx="4641850" cy="3481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10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doc.: IEEE 802.21-02/xxxr0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20xx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XXXX, His Company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E2D12AD0-39D7-481D-A90E-51416BE122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2137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doc.: IEEE 802.21-02/xxxr0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Month 20xx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>
                <a:solidFill>
                  <a:srgbClr val="000000"/>
                </a:solidFill>
              </a:rPr>
              <a:t>XXXX, His Company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E2D12AD0-39D7-481D-A90E-51416BE1228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859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doc.: IEEE 802.21-02/xxxr0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Month 20xx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>
                <a:solidFill>
                  <a:srgbClr val="000000"/>
                </a:solidFill>
              </a:rPr>
              <a:t>XXXX, His Company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E2D12AD0-39D7-481D-A90E-51416BE1228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250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C50C8B-955C-4492-B51E-B775838F861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9295683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3D86C3-6E05-4C09-ABC9-992092544F3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6912374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2A9F41-7C47-4DE5-BE89-D9D31BE550C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0411619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7C9FE7-D30C-4263-9944-1EA544AC8F0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8393515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CB4F26-4AD7-4559-8310-2CE34251CE29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9010671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6FF84-9F7D-49EB-B8B9-BE9F48A1C60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0299616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2A9F8B-6637-4717-B8CA-57B8E64135D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5787342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19F03-10DE-4D21-B4FD-82CD5DB427B0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4533164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14FEFE-EDE9-4658-8DE2-4FE27B1D68CE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9877083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D02564-781E-440D-BB49-EFEF102E43FE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89614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B2CAAD-A3F9-4565-BF87-B007ADA8FF30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2590355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Page </a:t>
            </a:r>
            <a:fld id="{51AD4080-6D3A-494C-8BF2-E1F8C9265CB5}" type="slidenum">
              <a:rPr lang="en-US" altLang="en-US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1801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ec-16-0170-03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2400" b="1" dirty="0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802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5707192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0409106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18512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4635593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222298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5456143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725220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9948140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9328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6838835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0266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8D6E22-D652-423A-AF54-7FCC63B88B7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5517F1-EB6E-4F81-AC89-74369054FC5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FBC0B3-241B-4D5F-8F6B-334F1B7A2D5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84C91E-A10F-41F8-9C46-D7F1DEF15A8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54AAA-100F-4D79-BC9A-76C2FE4879A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6D1BD-8B4B-441D-B047-EC4CFFD2BD7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C6255C-89DB-48E4-8183-0CC31013F7D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59048-C632-45BE-9AF1-FC3AAC76FD4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65FC97-2D4E-400A-9A8D-F56388743B3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A2ABC5-4BDB-4DB6-9C7D-C1FCE27DD1B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F76302-3909-43F9-AE0C-0B38374A325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15869C-EB8F-4957-A1BE-4BEBD24B54D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7CBD-6FFE-44A1-890E-CA0399ECC5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06199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E2DE-28B4-4F5A-9F90-427CEA689D6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15712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F56F6-515C-41E2-8DE9-92690FD8A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32126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D7-77BC-437C-B130-114D21DF8B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66431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4A82-AE05-4088-A240-BBABDD05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42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6170-A256-4B34-BC16-3211A8A0E5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84574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A68B-A37C-4CD8-98DF-15B3ED388D4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00906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F22E-92A0-44F2-B5EB-73304712CC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79407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26FC-C031-44D5-BBDD-53CB707CD7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01631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6E8D-B773-4DB8-95D8-E929C1CA51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41158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F328-0789-4C1E-B01E-8D12406219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82325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A150-1287-4710-BF91-B16C8729B56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60677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7CBD-6FFE-44A1-890E-CA0399ECC5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34334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E2DE-28B4-4F5A-9F90-427CEA689D6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27982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F56F6-515C-41E2-8DE9-92690FD8A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21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D7-77BC-437C-B130-114D21DF8B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81826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4A82-AE05-4088-A240-BBABDD05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4707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6170-A256-4B34-BC16-3211A8A0E5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92388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A68B-A37C-4CD8-98DF-15B3ED388D4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8893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F22E-92A0-44F2-B5EB-73304712CC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77876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26FC-C031-44D5-BBDD-53CB707CD7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84741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6E8D-B773-4DB8-95D8-E929C1CA51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67837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F328-0789-4C1E-B01E-8D12406219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94826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A150-1287-4710-BF91-B16C8729B56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84434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55D4BC-467F-4953-8B4D-0EC74EF5633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1004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2" Type="http://schemas.openxmlformats.org/officeDocument/2006/relationships/slideLayout" Target="../slideLayouts/slideLayout88.xml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6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12" Type="http://schemas.openxmlformats.org/officeDocument/2006/relationships/slideLayout" Target="../slideLayouts/slideLayout110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11" Type="http://schemas.openxmlformats.org/officeDocument/2006/relationships/slideLayout" Target="../slideLayouts/slideLayout109.xml"/><Relationship Id="rId5" Type="http://schemas.openxmlformats.org/officeDocument/2006/relationships/slideLayout" Target="../slideLayouts/slideLayout103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8.xml"/><Relationship Id="rId4" Type="http://schemas.openxmlformats.org/officeDocument/2006/relationships/slideLayout" Target="../slideLayouts/slideLayout102.xml"/><Relationship Id="rId9" Type="http://schemas.openxmlformats.org/officeDocument/2006/relationships/slideLayout" Target="../slideLayouts/slideLayout107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</a:t>
            </a:r>
            <a:r>
              <a:rPr lang="en-US" dirty="0" err="1" smtClean="0"/>
              <a:t>styl</a:t>
            </a:r>
            <a:endParaRPr 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971575" y="394156"/>
            <a:ext cx="430406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21-19-0044-00-0000-Session#91-Closing_Notes.ppt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Page </a:t>
            </a:r>
            <a:fld id="{7E0ED744-2AD2-45F1-9385-55C79C00BA3B}" type="slidenum">
              <a:rPr lang="en-US" altLang="en-US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ec-16-0170-02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2400" b="1" dirty="0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802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240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  <a:ea typeface="ＭＳ Ｐゴシック" pitchFamily="34" charset="-128"/>
              </a:defRPr>
            </a:lvl1pPr>
          </a:lstStyle>
          <a:p>
            <a:fld id="{2899EB77-1999-4334-A7A8-63863A257729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 dirty="0" smtClean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416940-AF3F-470C-8976-935CDD36EA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660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416940-AF3F-470C-8976-935CDD36EA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617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  <p:sldLayoutId id="214748397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  <a:ea typeface="MS PGothic" pitchFamily="34" charset="-128"/>
              </a:defRPr>
            </a:lvl1pPr>
          </a:lstStyle>
          <a:p>
            <a:fld id="{30460105-BC9B-458C-A0A7-B59E81B64C19}" type="slidenum">
              <a:rPr lang="en-US" altLang="ja-JP"/>
              <a:pPr/>
              <a:t>‹#›</a:t>
            </a:fld>
            <a:endParaRPr lang="en-US" altLang="ja-JP" dirty="0"/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4567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  <p:sldLayoutId id="2147483987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4724400"/>
            <a:ext cx="59436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sdas at perspectalabs dot com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143000" y="997518"/>
            <a:ext cx="6858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IEEE 802.21</a:t>
            </a:r>
            <a:b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Session #</a:t>
            </a:r>
            <a:r>
              <a:rPr lang="en-US" sz="4400" b="1" kern="0" noProof="0" dirty="0" smtClean="0">
                <a:solidFill>
                  <a:schemeClr val="accent2"/>
                </a:solidFill>
                <a:latin typeface="Arial" charset="0"/>
                <a:ea typeface="+mj-ea"/>
                <a:cs typeface="+mj-cs"/>
              </a:rPr>
              <a:t>9</a:t>
            </a:r>
            <a:r>
              <a:rPr lang="en-US" sz="4400" b="1" kern="0" noProof="0" dirty="0">
                <a:solidFill>
                  <a:schemeClr val="accent2"/>
                </a:solidFill>
                <a:latin typeface="Arial" charset="0"/>
                <a:ea typeface="+mj-ea"/>
                <a:cs typeface="+mj-cs"/>
              </a:rPr>
              <a:t>1</a:t>
            </a:r>
            <a:endParaRPr lang="en-US" sz="4400" b="1" kern="0" dirty="0">
              <a:solidFill>
                <a:schemeClr val="accent2"/>
              </a:solidFill>
              <a:latin typeface="Arial" charset="0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kern="0" noProof="0" dirty="0" smtClean="0">
                <a:solidFill>
                  <a:schemeClr val="accent2"/>
                </a:solidFill>
                <a:latin typeface="Arial" charset="0"/>
                <a:ea typeface="+mj-ea"/>
                <a:cs typeface="+mj-cs"/>
              </a:rPr>
              <a:t>Atlanta, GA, USA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WG Closing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Plenary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82562"/>
            <a:ext cx="8270875" cy="685800"/>
          </a:xfrm>
        </p:spPr>
        <p:txBody>
          <a:bodyPr/>
          <a:lstStyle/>
          <a:p>
            <a:r>
              <a:rPr lang="en-US" altLang="zh-CN" b="1" dirty="0" smtClean="0">
                <a:ea typeface="SimSun" pitchFamily="2" charset="-122"/>
              </a:rPr>
              <a:t>Straw Polls</a:t>
            </a:r>
            <a:endParaRPr lang="zh-CN" altLang="en-US" b="1" dirty="0" smtClean="0">
              <a:ea typeface="SimSun" pitchFamily="2" charset="-122"/>
            </a:endParaRPr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95299" y="1268362"/>
            <a:ext cx="8499475" cy="505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US" dirty="0" smtClean="0"/>
              <a:t>Would </a:t>
            </a:r>
            <a:r>
              <a:rPr lang="en-US" dirty="0"/>
              <a:t>you want to come back to this property again?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Y- 06    N – 01 </a:t>
            </a:r>
          </a:p>
          <a:p>
            <a:r>
              <a:rPr lang="en-US" dirty="0" smtClean="0"/>
              <a:t>Would </a:t>
            </a:r>
            <a:r>
              <a:rPr lang="en-US" dirty="0"/>
              <a:t>you be OK with meeting twice in Atlanta in 2020 (March and September</a:t>
            </a:r>
            <a:r>
              <a:rPr lang="en-US" dirty="0" smtClean="0"/>
              <a:t>)?</a:t>
            </a:r>
          </a:p>
          <a:p>
            <a:pPr lvl="1"/>
            <a:r>
              <a:rPr lang="en-US" dirty="0" smtClean="0"/>
              <a:t>Y- 06   N- 02  </a:t>
            </a:r>
          </a:p>
          <a:p>
            <a:r>
              <a:rPr lang="en-US" dirty="0" smtClean="0"/>
              <a:t>If you have attended the Social, did you like it?</a:t>
            </a:r>
          </a:p>
          <a:p>
            <a:pPr lvl="1"/>
            <a:r>
              <a:rPr lang="en-US" dirty="0" smtClean="0"/>
              <a:t>Y- 06  N- 00</a:t>
            </a:r>
          </a:p>
          <a:p>
            <a:r>
              <a:rPr lang="en-US" dirty="0" smtClean="0"/>
              <a:t>How many didn’t attend the Social? – 01 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sz="2800" kern="0" dirty="0" smtClean="0"/>
          </a:p>
          <a:p>
            <a:pPr marL="0" indent="0">
              <a:buFontTx/>
              <a:buNone/>
            </a:pPr>
            <a:endParaRPr lang="en-US" sz="2200" kern="0" dirty="0" smtClean="0"/>
          </a:p>
          <a:p>
            <a:pPr lvl="1">
              <a:buFontTx/>
              <a:buNone/>
            </a:pPr>
            <a:endParaRPr lang="en-US" sz="1800" kern="0" dirty="0" smtClean="0"/>
          </a:p>
          <a:p>
            <a:pPr lvl="1"/>
            <a:endParaRPr lang="en-US" sz="1800" kern="0" dirty="0" smtClean="0"/>
          </a:p>
          <a:p>
            <a:pPr lvl="1">
              <a:buFontTx/>
              <a:buNone/>
            </a:pPr>
            <a:endParaRPr lang="en-US" sz="1800" kern="0" dirty="0" smtClean="0"/>
          </a:p>
          <a:p>
            <a:pPr lvl="1"/>
            <a:endParaRPr lang="en-US" sz="1800" kern="0" dirty="0" smtClean="0"/>
          </a:p>
          <a:p>
            <a:pPr>
              <a:buFontTx/>
              <a:buNone/>
            </a:pPr>
            <a:r>
              <a:rPr lang="en-US" sz="2200" kern="0" dirty="0" smtClean="0"/>
              <a:t>	</a:t>
            </a:r>
          </a:p>
          <a:p>
            <a:pPr lvl="1">
              <a:buFontTx/>
              <a:buNone/>
            </a:pPr>
            <a:endParaRPr lang="en-US" sz="1800" kern="0" dirty="0" smtClean="0"/>
          </a:p>
        </p:txBody>
      </p:sp>
    </p:spTree>
    <p:extLst>
      <p:ext uri="{BB962C8B-B14F-4D97-AF65-F5344CB8AC3E}">
        <p14:creationId xmlns:p14="http://schemas.microsoft.com/office/powerpoint/2010/main" val="218903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914400"/>
          </a:xfrm>
        </p:spPr>
        <p:txBody>
          <a:bodyPr/>
          <a:lstStyle/>
          <a:p>
            <a:r>
              <a:rPr lang="en-US" altLang="zh-CN" sz="3200" b="1" dirty="0" smtClean="0">
                <a:ea typeface="SimSun" pitchFamily="2" charset="-122"/>
              </a:rPr>
              <a:t>Meeting Updates</a:t>
            </a:r>
            <a:endParaRPr lang="zh-CN" altLang="en-US" sz="3200" b="1" dirty="0" smtClean="0">
              <a:ea typeface="SimSun" pitchFamily="2" charset="-12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70900" cy="4191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Study Group Update</a:t>
            </a:r>
          </a:p>
          <a:p>
            <a:r>
              <a:rPr lang="en-US" sz="2800" dirty="0" smtClean="0">
                <a:latin typeface="Arial" charset="0"/>
              </a:rPr>
              <a:t>Teleconferences</a:t>
            </a:r>
          </a:p>
          <a:p>
            <a:r>
              <a:rPr lang="en-US" sz="2800" dirty="0" smtClean="0">
                <a:latin typeface="Arial" charset="0"/>
              </a:rPr>
              <a:t>Motions  </a:t>
            </a:r>
          </a:p>
          <a:p>
            <a:r>
              <a:rPr lang="en-US" sz="2800" dirty="0" smtClean="0">
                <a:latin typeface="Arial" charset="0"/>
              </a:rPr>
              <a:t>Future </a:t>
            </a:r>
            <a:r>
              <a:rPr lang="en-US" sz="2800" dirty="0" smtClean="0">
                <a:latin typeface="Arial" charset="0"/>
              </a:rPr>
              <a:t>Locations</a:t>
            </a:r>
          </a:p>
          <a:p>
            <a:r>
              <a:rPr lang="en-US" sz="2800" dirty="0" smtClean="0">
                <a:latin typeface="Arial" charset="0"/>
              </a:rPr>
              <a:t>Straw Poll</a:t>
            </a:r>
            <a:endParaRPr lang="en-US" sz="2800" dirty="0" smtClean="0">
              <a:latin typeface="Arial" charset="0"/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70875" cy="838200"/>
          </a:xfrm>
        </p:spPr>
        <p:txBody>
          <a:bodyPr/>
          <a:lstStyle/>
          <a:p>
            <a:r>
              <a:rPr lang="en-US" sz="3600" b="1" dirty="0" smtClean="0"/>
              <a:t>WG Update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794750" cy="4038600"/>
          </a:xfrm>
        </p:spPr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Study Group report:</a:t>
            </a:r>
          </a:p>
          <a:p>
            <a:pPr lvl="1"/>
            <a:r>
              <a:rPr lang="en-US" sz="2000" dirty="0"/>
              <a:t> </a:t>
            </a:r>
            <a:r>
              <a:rPr lang="en-US" sz="2000" dirty="0"/>
              <a:t>https://</a:t>
            </a:r>
            <a:r>
              <a:rPr lang="en-US" sz="2000" dirty="0" smtClean="0"/>
              <a:t>mentor.ieee.org/802.21/dcn/19/21-19-0042-01-0000-vr-sg-meeting-summary.pptx </a:t>
            </a:r>
            <a:endParaRPr lang="en-US" sz="2000" dirty="0" smtClean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270875" cy="762000"/>
          </a:xfrm>
        </p:spPr>
        <p:txBody>
          <a:bodyPr/>
          <a:lstStyle/>
          <a:p>
            <a:r>
              <a:rPr lang="en-US" sz="3600" b="1" dirty="0" smtClean="0"/>
              <a:t>Teleconferences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660" y="1828800"/>
            <a:ext cx="7964215" cy="2895600"/>
          </a:xfrm>
        </p:spPr>
        <p:txBody>
          <a:bodyPr/>
          <a:lstStyle/>
          <a:p>
            <a:r>
              <a:rPr lang="en-US" sz="2800" dirty="0" smtClean="0"/>
              <a:t>May </a:t>
            </a:r>
            <a:r>
              <a:rPr lang="en-US" sz="2800" dirty="0"/>
              <a:t>31, 2019: US EDT 07:30 AM ~ 08:30 </a:t>
            </a:r>
            <a:r>
              <a:rPr lang="en-US" sz="2800" dirty="0" smtClean="0"/>
              <a:t>AM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July 3, </a:t>
            </a:r>
            <a:r>
              <a:rPr lang="en-US" sz="2800" dirty="0"/>
              <a:t>2019: US EDT 07:30 AM ~ 08:30 AM</a:t>
            </a:r>
          </a:p>
          <a:p>
            <a:pPr marL="0" indent="0">
              <a:buNone/>
            </a:pPr>
            <a:endParaRPr lang="en-US" sz="22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>
              <a:buNone/>
            </a:pPr>
            <a:r>
              <a:rPr lang="en-US" sz="2200" dirty="0" smtClean="0"/>
              <a:t>	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04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70875" cy="685800"/>
          </a:xfrm>
        </p:spPr>
        <p:txBody>
          <a:bodyPr/>
          <a:lstStyle/>
          <a:p>
            <a:r>
              <a:rPr lang="en-US" altLang="zh-CN" b="1" dirty="0" smtClean="0">
                <a:ea typeface="SimSun" pitchFamily="2" charset="-122"/>
              </a:rPr>
              <a:t>Motion(None)</a:t>
            </a:r>
            <a:endParaRPr lang="zh-CN" altLang="en-US" b="1" dirty="0" smtClean="0">
              <a:ea typeface="SimSun" pitchFamily="2" charset="-122"/>
            </a:endParaRPr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45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70875" cy="685800"/>
          </a:xfrm>
        </p:spPr>
        <p:txBody>
          <a:bodyPr/>
          <a:lstStyle/>
          <a:p>
            <a:r>
              <a:rPr lang="en-US" altLang="zh-CN" b="1" dirty="0" smtClean="0">
                <a:ea typeface="SimSun" pitchFamily="2" charset="-122"/>
              </a:rPr>
              <a:t>Future Sessions</a:t>
            </a:r>
            <a:endParaRPr lang="zh-CN" altLang="en-US" b="1" dirty="0" smtClean="0">
              <a:ea typeface="SimSun" pitchFamily="2" charset="-122"/>
            </a:endParaRPr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37420"/>
            <a:ext cx="7853218" cy="5715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2019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06013"/>
            <a:ext cx="8686800" cy="37755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FF0000"/>
                </a:solidFill>
              </a:rPr>
              <a:t>Plenary:  July 14-19, 2019,</a:t>
            </a:r>
            <a:r>
              <a:rPr lang="it-IT" sz="2000" b="1" dirty="0" smtClean="0">
                <a:solidFill>
                  <a:srgbClr val="FF0000"/>
                </a:solidFill>
              </a:rPr>
              <a:t> Austria Congress Centre, Vienna, Austria</a:t>
            </a:r>
            <a:r>
              <a:rPr lang="en-US" sz="2000" b="1" dirty="0" smtClean="0">
                <a:solidFill>
                  <a:srgbClr val="FF0000"/>
                </a:solidFill>
              </a:rPr>
              <a:t>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0000FF"/>
                </a:solidFill>
              </a:rPr>
              <a:t>Interim:  </a:t>
            </a:r>
            <a:r>
              <a:rPr lang="en-US" sz="2000" b="1" dirty="0">
                <a:solidFill>
                  <a:srgbClr val="0000FF"/>
                </a:solidFill>
              </a:rPr>
              <a:t>September 15-20, 2019 - Marriott Hanoi, Hanoi Vietnam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FF0000"/>
                </a:solidFill>
              </a:rPr>
              <a:t>Plenary: November 10-15, 2019, Hilton Waikoloa Village, Kona, HI, USA, 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598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85651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July  2019 Meeting Logistics 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94277"/>
            <a:ext cx="8763000" cy="5535123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/>
              <a:t>IEEE </a:t>
            </a:r>
            <a:r>
              <a:rPr lang="en-US" sz="2000" b="1" dirty="0"/>
              <a:t>802 </a:t>
            </a:r>
            <a:r>
              <a:rPr lang="en-US" sz="2000" b="1" dirty="0" smtClean="0"/>
              <a:t>Plenary Meeting:  Sunday </a:t>
            </a:r>
            <a:r>
              <a:rPr lang="en-US" sz="2000" b="1" dirty="0"/>
              <a:t>July 14th through Friday July </a:t>
            </a:r>
            <a:r>
              <a:rPr lang="en-US" sz="2000" b="1" dirty="0" smtClean="0"/>
              <a:t>19</a:t>
            </a:r>
            <a:r>
              <a:rPr lang="en-US" sz="2000" b="1" baseline="30000" dirty="0" smtClean="0"/>
              <a:t>th</a:t>
            </a:r>
            <a:r>
              <a:rPr lang="en-US" sz="2000" b="1" dirty="0"/>
              <a:t>, Austria Center Vienna</a:t>
            </a:r>
            <a:endParaRPr lang="en-US" sz="2000" b="1" dirty="0" smtClean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/>
              <a:t>Event and Registration Information: </a:t>
            </a:r>
            <a:r>
              <a:rPr lang="en-US" sz="2000" b="1" dirty="0"/>
              <a:t>https://www.regonline.com/ieee802plenaryjuly2019</a:t>
            </a:r>
            <a:endParaRPr lang="en-US" sz="2000" b="1" dirty="0" smtClean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/>
              <a:t>Early Registration: </a:t>
            </a:r>
            <a:r>
              <a:rPr lang="en-US" sz="2000" b="1" dirty="0"/>
              <a:t>Before 6:00 PM </a:t>
            </a:r>
            <a:r>
              <a:rPr lang="en-US" sz="2000" b="1" dirty="0" smtClean="0"/>
              <a:t>PST, </a:t>
            </a:r>
            <a:r>
              <a:rPr lang="en-US" sz="2000" b="1" dirty="0"/>
              <a:t>Friday</a:t>
            </a:r>
            <a:r>
              <a:rPr lang="en-US" sz="2000" b="1" dirty="0" smtClean="0"/>
              <a:t>, </a:t>
            </a:r>
            <a:r>
              <a:rPr lang="en-US" sz="2000" b="1" dirty="0"/>
              <a:t>May 31, </a:t>
            </a:r>
            <a:r>
              <a:rPr lang="en-US" sz="2000" b="1" dirty="0" smtClean="0"/>
              <a:t>2019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b="1" dirty="0" smtClean="0"/>
              <a:t>$US 600.00 for </a:t>
            </a:r>
            <a:r>
              <a:rPr lang="en-US" sz="1800" b="1" dirty="0"/>
              <a:t>all </a:t>
            </a:r>
            <a:r>
              <a:rPr lang="en-US" sz="1800" b="1" dirty="0" smtClean="0"/>
              <a:t>attendees </a:t>
            </a:r>
            <a:r>
              <a:rPr lang="en-US" sz="1800" b="1" dirty="0"/>
              <a:t>(including attendees not staying at the group hotel)</a:t>
            </a:r>
            <a:endParaRPr lang="en-US" sz="1800" b="1" dirty="0" smtClean="0"/>
          </a:p>
          <a:p>
            <a:r>
              <a:rPr lang="en-US" sz="2000" b="1" dirty="0" smtClean="0"/>
              <a:t>Standard Registration: Before </a:t>
            </a:r>
            <a:r>
              <a:rPr lang="en-US" sz="2000" b="1" dirty="0"/>
              <a:t>6:00 PM </a:t>
            </a:r>
            <a:r>
              <a:rPr lang="en-US" sz="2000" b="1" dirty="0" smtClean="0"/>
              <a:t>PST, Friday </a:t>
            </a:r>
            <a:r>
              <a:rPr lang="en-US" sz="2000" b="1" dirty="0"/>
              <a:t>June 28, 2019</a:t>
            </a:r>
          </a:p>
          <a:p>
            <a:pPr lvl="1"/>
            <a:r>
              <a:rPr lang="en-US" sz="1800" b="1" dirty="0" smtClean="0"/>
              <a:t>$</a:t>
            </a:r>
            <a:r>
              <a:rPr lang="en-US" sz="1800" b="1" dirty="0"/>
              <a:t>US 7</a:t>
            </a:r>
            <a:r>
              <a:rPr lang="en-US" sz="1800" b="1" dirty="0" smtClean="0"/>
              <a:t>00.00 for </a:t>
            </a:r>
            <a:r>
              <a:rPr lang="en-US" sz="1800" b="1" dirty="0"/>
              <a:t>all attendees (including attendees not staying at the group </a:t>
            </a:r>
            <a:r>
              <a:rPr lang="en-US" sz="1800" b="1" dirty="0" smtClean="0"/>
              <a:t>hotel)</a:t>
            </a:r>
            <a:endParaRPr lang="en-US" sz="1800" b="1" dirty="0"/>
          </a:p>
          <a:p>
            <a:r>
              <a:rPr lang="en-US" sz="2000" b="1" dirty="0" smtClean="0"/>
              <a:t>Late/On-site</a:t>
            </a:r>
            <a:r>
              <a:rPr lang="en-US" sz="2000" b="1" dirty="0"/>
              <a:t> R</a:t>
            </a:r>
            <a:r>
              <a:rPr lang="en-US" sz="2000" b="1" dirty="0" smtClean="0"/>
              <a:t>egistration: </a:t>
            </a:r>
            <a:r>
              <a:rPr lang="en-US" sz="2000" b="1" dirty="0"/>
              <a:t>  After 6:00 PM </a:t>
            </a:r>
            <a:r>
              <a:rPr lang="en-US" sz="2000" b="1" dirty="0" smtClean="0"/>
              <a:t>PST, Friday</a:t>
            </a:r>
            <a:r>
              <a:rPr lang="en-US" sz="2000" b="1" dirty="0"/>
              <a:t>, June 28, 2019</a:t>
            </a:r>
          </a:p>
          <a:p>
            <a:pPr lvl="1"/>
            <a:r>
              <a:rPr lang="en-US" sz="1800" b="1" dirty="0" smtClean="0"/>
              <a:t> </a:t>
            </a:r>
            <a:r>
              <a:rPr lang="en-US" sz="1800" b="1" dirty="0"/>
              <a:t>$US 9</a:t>
            </a:r>
            <a:r>
              <a:rPr lang="en-US" sz="1800" b="1" dirty="0" smtClean="0"/>
              <a:t>00.00 </a:t>
            </a:r>
            <a:r>
              <a:rPr lang="en-US" sz="1800" b="1" dirty="0"/>
              <a:t>for all attendees (including attendees not staying at the group hotel)</a:t>
            </a:r>
            <a:endParaRPr lang="en-US" sz="1800" b="1" dirty="0" smtClean="0"/>
          </a:p>
          <a:p>
            <a:r>
              <a:rPr lang="en-US" sz="2000" b="1" dirty="0" smtClean="0"/>
              <a:t>Hotel ROOM RATES: </a:t>
            </a:r>
          </a:p>
          <a:p>
            <a:pPr lvl="1"/>
            <a:r>
              <a:rPr lang="it-IT" sz="1800" dirty="0"/>
              <a:t>Melia </a:t>
            </a:r>
            <a:r>
              <a:rPr lang="it-IT" sz="1800" dirty="0" smtClean="0"/>
              <a:t>Vienna, Donau-City-Straße 7, 1220 </a:t>
            </a:r>
            <a:r>
              <a:rPr lang="it-IT" sz="1800" dirty="0"/>
              <a:t>Wien, </a:t>
            </a:r>
            <a:r>
              <a:rPr lang="it-IT" sz="1800" dirty="0" smtClean="0"/>
              <a:t>Austria, Tel </a:t>
            </a:r>
            <a:r>
              <a:rPr lang="it-IT" sz="1800" dirty="0"/>
              <a:t>+43 190 104 2003</a:t>
            </a:r>
          </a:p>
          <a:p>
            <a:pPr marL="457200" lvl="1" indent="0">
              <a:buNone/>
            </a:pPr>
            <a:r>
              <a:rPr lang="it-IT" sz="1800" dirty="0"/>
              <a:t>Email melia.vienna@melia.com</a:t>
            </a:r>
          </a:p>
          <a:p>
            <a:pPr lvl="1"/>
            <a:r>
              <a:rPr lang="it-IT" sz="1800" dirty="0"/>
              <a:t>Reservations: https://events.melia.com/en/events/melia-vienna/IEEE-802-Group-2019---Event.html</a:t>
            </a:r>
            <a:endParaRPr lang="en-US" sz="1000" dirty="0" smtClean="0"/>
          </a:p>
          <a:p>
            <a:r>
              <a:rPr lang="en-US" sz="1800" b="1" dirty="0" smtClean="0"/>
              <a:t> </a:t>
            </a:r>
            <a:r>
              <a:rPr lang="en-US" sz="2000" b="1" dirty="0" smtClean="0"/>
              <a:t>If visa is required</a:t>
            </a:r>
            <a:r>
              <a:rPr lang="en-US" sz="2000" b="1" dirty="0"/>
              <a:t>, Contact Meeting Planner directly </a:t>
            </a:r>
            <a:r>
              <a:rPr lang="en-US" sz="2000" b="1" dirty="0" smtClean="0"/>
              <a:t>at 802info@facetoface-events.com</a:t>
            </a:r>
            <a:endParaRPr lang="en-US" sz="2000" dirty="0"/>
          </a:p>
          <a:p>
            <a:pPr lvl="1">
              <a:lnSpc>
                <a:spcPct val="90000"/>
              </a:lnSpc>
              <a:buNone/>
            </a:pPr>
            <a:endParaRPr lang="en-US" sz="2000" dirty="0"/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rgbClr val="000000"/>
                </a:solidFill>
              </a:rPr>
              <a:t>  Subir Das, Chair 802.21 WG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altLang="en-US" sz="1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altLang="en-US" sz="1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25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85651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September  2019 Meeting Logistics 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94277"/>
            <a:ext cx="8763000" cy="5535123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/>
              <a:t>IEEE </a:t>
            </a:r>
            <a:r>
              <a:rPr lang="en-US" sz="2000" b="1" dirty="0"/>
              <a:t>802 </a:t>
            </a:r>
            <a:r>
              <a:rPr lang="en-US" sz="2000" b="1" dirty="0" smtClean="0"/>
              <a:t>Wireless Interim Meeting:  September </a:t>
            </a:r>
            <a:r>
              <a:rPr lang="en-US" sz="2000" b="1" dirty="0"/>
              <a:t>15 – 20, </a:t>
            </a:r>
            <a:r>
              <a:rPr lang="en-US" sz="2000" b="1" dirty="0" smtClean="0"/>
              <a:t>2019 in JW </a:t>
            </a:r>
            <a:r>
              <a:rPr lang="en-US" sz="2000" b="1" dirty="0"/>
              <a:t>Marriott Hotel in </a:t>
            </a:r>
            <a:r>
              <a:rPr lang="en-US" sz="2000" b="1" dirty="0" smtClean="0"/>
              <a:t>Hanoi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/>
              <a:t>Event and Registration Information: </a:t>
            </a:r>
            <a:r>
              <a:rPr lang="en-US" sz="2000" b="1" dirty="0"/>
              <a:t>http://www.mtgevents.com.au/ieee2019/</a:t>
            </a:r>
            <a:endParaRPr lang="en-US" sz="2000" b="1" dirty="0" smtClean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Early Registration </a:t>
            </a:r>
            <a:r>
              <a:rPr lang="en-US" sz="2000" b="1" dirty="0" smtClean="0"/>
              <a:t>Deadline: August </a:t>
            </a:r>
            <a:r>
              <a:rPr lang="en-US" sz="2000" b="1" dirty="0"/>
              <a:t>15, 2019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Standard Registration </a:t>
            </a:r>
            <a:r>
              <a:rPr lang="en-US" sz="2000" b="1" dirty="0" smtClean="0"/>
              <a:t>Deadline: September </a:t>
            </a:r>
            <a:r>
              <a:rPr lang="en-US" sz="2000" b="1" dirty="0"/>
              <a:t>4, 2019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Late/Onsite Registration </a:t>
            </a:r>
            <a:r>
              <a:rPr lang="en-US" sz="2000" b="1" dirty="0" smtClean="0"/>
              <a:t>Deadline: from </a:t>
            </a:r>
            <a:r>
              <a:rPr lang="en-US" sz="2000" b="1" dirty="0"/>
              <a:t>September 4, 2019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Accommodation </a:t>
            </a:r>
            <a:r>
              <a:rPr lang="en-US" sz="2000" b="1" dirty="0" smtClean="0"/>
              <a:t>Deadline: August </a:t>
            </a:r>
            <a:r>
              <a:rPr lang="en-US" sz="2000" b="1" dirty="0"/>
              <a:t>11, </a:t>
            </a:r>
            <a:r>
              <a:rPr lang="en-US" sz="2000" b="1" dirty="0" smtClean="0"/>
              <a:t>2019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/>
              <a:t>Hotel link: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/>
              <a:t>https</a:t>
            </a:r>
            <a:r>
              <a:rPr lang="en-US" sz="2000" b="1" dirty="0"/>
              <a:t>://www.marriott.com.au/hotels/travel/hanjw-jw-marriott-hotel-hanoi</a:t>
            </a:r>
            <a:r>
              <a:rPr lang="en-US" sz="2000" b="1" dirty="0" smtClean="0"/>
              <a:t>/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Visa </a:t>
            </a:r>
            <a:r>
              <a:rPr lang="en-US" sz="2400" b="1" dirty="0" smtClean="0"/>
              <a:t>Information: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/>
              <a:t>Please use ONLY the following </a:t>
            </a:r>
            <a:r>
              <a:rPr lang="en-US" sz="2000" b="1" dirty="0"/>
              <a:t>link: http://www.mtgevents.com.au/ieee2019/visa-and-travel/</a:t>
            </a:r>
            <a:endParaRPr lang="en-US" sz="2000" b="1" dirty="0" smtClean="0"/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/>
              <a:t>Further </a:t>
            </a:r>
            <a:r>
              <a:rPr lang="en-US" sz="2000" b="1" dirty="0"/>
              <a:t>information is available on our Visa Page or directly on https://evisa.xuatnhapcanh.gov.vn/trang-chu-ttdt. </a:t>
            </a:r>
          </a:p>
          <a:p>
            <a:pPr lvl="1">
              <a:lnSpc>
                <a:spcPct val="90000"/>
              </a:lnSpc>
              <a:buNone/>
            </a:pPr>
            <a:endParaRPr lang="en-US" sz="2000" dirty="0"/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rgbClr val="000000"/>
                </a:solidFill>
              </a:rPr>
              <a:t>  Subir Das, Chair 802.21 WG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altLang="en-US" sz="1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altLang="en-US" sz="1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68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2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3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103790</TotalTime>
  <Words>521</Words>
  <Application>Microsoft Office PowerPoint</Application>
  <PresentationFormat>On-screen Show (4:3)</PresentationFormat>
  <Paragraphs>117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10</vt:i4>
      </vt:variant>
    </vt:vector>
  </HeadingPairs>
  <TitlesOfParts>
    <vt:vector size="28" baseType="lpstr">
      <vt:lpstr>ＭＳ Ｐゴシック</vt:lpstr>
      <vt:lpstr>ＭＳ Ｐゴシック</vt:lpstr>
      <vt:lpstr>SimSun</vt:lpstr>
      <vt:lpstr>Arial</vt:lpstr>
      <vt:lpstr>Calibri</vt:lpstr>
      <vt:lpstr>Rotis Sans Serif for Nokia</vt:lpstr>
      <vt:lpstr>Times</vt:lpstr>
      <vt:lpstr>Times New Roman</vt:lpstr>
      <vt:lpstr>802.11PowerPointTemplate-Landscape</vt:lpstr>
      <vt:lpstr>1_Custom Design</vt:lpstr>
      <vt:lpstr>2_Custom Design</vt:lpstr>
      <vt:lpstr>3_Custom Design</vt:lpstr>
      <vt:lpstr>Custom Design</vt:lpstr>
      <vt:lpstr>blank presentation</vt:lpstr>
      <vt:lpstr>1_blank presentation</vt:lpstr>
      <vt:lpstr>2_blank presentation</vt:lpstr>
      <vt:lpstr>3_blank presentation</vt:lpstr>
      <vt:lpstr>Title slide</vt:lpstr>
      <vt:lpstr>PowerPoint Presentation</vt:lpstr>
      <vt:lpstr>Meeting Updates</vt:lpstr>
      <vt:lpstr>WG Update </vt:lpstr>
      <vt:lpstr>Teleconferences</vt:lpstr>
      <vt:lpstr>Motion(None)</vt:lpstr>
      <vt:lpstr>Future Sessions</vt:lpstr>
      <vt:lpstr>Future Sessions – 2019 </vt:lpstr>
      <vt:lpstr>July  2019 Meeting Logistics </vt:lpstr>
      <vt:lpstr>September  2019 Meeting Logistics </vt:lpstr>
      <vt:lpstr>Straw Polls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creator>Subir Das</dc:creator>
  <cp:lastModifiedBy>Das, Subir</cp:lastModifiedBy>
  <cp:revision>962</cp:revision>
  <cp:lastPrinted>1998-02-10T13:28:06Z</cp:lastPrinted>
  <dcterms:created xsi:type="dcterms:W3CDTF">2002-07-08T22:03:28Z</dcterms:created>
  <dcterms:modified xsi:type="dcterms:W3CDTF">2019-05-16T18:11:06Z</dcterms:modified>
</cp:coreProperties>
</file>