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7" r:id="rId1"/>
    <p:sldMasterId id="2147483714" r:id="rId2"/>
  </p:sldMasterIdLst>
  <p:notesMasterIdLst>
    <p:notesMasterId r:id="rId8"/>
  </p:notesMasterIdLst>
  <p:sldIdLst>
    <p:sldId id="348" r:id="rId3"/>
    <p:sldId id="349" r:id="rId4"/>
    <p:sldId id="393" r:id="rId5"/>
    <p:sldId id="392" r:id="rId6"/>
    <p:sldId id="394" r:id="rId7"/>
  </p:sldIdLst>
  <p:sldSz cx="12192000" cy="6858000"/>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347"/>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2121" autoAdjust="0"/>
  </p:normalViewPr>
  <p:slideViewPr>
    <p:cSldViewPr snapToGrid="0">
      <p:cViewPr varScale="1">
        <p:scale>
          <a:sx n="99" d="100"/>
          <a:sy n="99" d="100"/>
        </p:scale>
        <p:origin x="108" y="132"/>
      </p:cViewPr>
      <p:guideLst/>
    </p:cSldViewPr>
  </p:slideViewPr>
  <p:notesTextViewPr>
    <p:cViewPr>
      <p:scale>
        <a:sx n="1" d="1"/>
        <a:sy n="1" d="1"/>
      </p:scale>
      <p:origin x="0" y="0"/>
    </p:cViewPr>
  </p:notesTextViewPr>
  <p:notesViewPr>
    <p:cSldViewPr snapToGrid="0">
      <p:cViewPr varScale="1">
        <p:scale>
          <a:sx n="114" d="100"/>
          <a:sy n="114" d="100"/>
        </p:scale>
        <p:origin x="488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9F58BD-B266-4FEA-8572-614D27B01AAF}" type="datetimeFigureOut">
              <a:rPr lang="ko-KR" altLang="en-US" smtClean="0"/>
              <a:t>2019-05-15</a:t>
            </a:fld>
            <a:endParaRPr lang="ko-KR" altLang="en-US"/>
          </a:p>
        </p:txBody>
      </p:sp>
      <p:sp>
        <p:nvSpPr>
          <p:cNvPr id="4" name="슬라이드 이미지 개체 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1BE845-B615-457C-AC59-B6A31CA72E8C}" type="slidenum">
              <a:rPr lang="ko-KR" altLang="en-US" smtClean="0"/>
              <a:t>‹#›</a:t>
            </a:fld>
            <a:endParaRPr lang="ko-KR" altLang="en-US"/>
          </a:p>
        </p:txBody>
      </p:sp>
    </p:spTree>
    <p:extLst>
      <p:ext uri="{BB962C8B-B14F-4D97-AF65-F5344CB8AC3E}">
        <p14:creationId xmlns:p14="http://schemas.microsoft.com/office/powerpoint/2010/main" val="1091296854"/>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927C19D3-7FD4-4091-A359-C1846C46E349}"/>
              </a:ext>
            </a:extLst>
          </p:cNvPr>
          <p:cNvSpPr>
            <a:spLocks noGrp="1" noRot="1" noChangeAspect="1" noChangeArrowheads="1" noTextEdit="1"/>
          </p:cNvSpPr>
          <p:nvPr>
            <p:ph type="sldImg"/>
          </p:nvPr>
        </p:nvSpPr>
        <p:spPr>
          <a:ln/>
        </p:spPr>
      </p:sp>
      <p:sp>
        <p:nvSpPr>
          <p:cNvPr id="4099" name="Rectangle 3">
            <a:extLst>
              <a:ext uri="{FF2B5EF4-FFF2-40B4-BE49-F238E27FC236}">
                <a16:creationId xmlns:a16="http://schemas.microsoft.com/office/drawing/2014/main" id="{A11172D7-F943-4D47-8A4C-949985A3ADFE}"/>
              </a:ext>
            </a:extLst>
          </p:cNvPr>
          <p:cNvSpPr>
            <a:spLocks noGrp="1" noChangeArrowheads="1"/>
          </p:cNvSpPr>
          <p:nvPr>
            <p:ph type="body" idx="1"/>
          </p:nvPr>
        </p:nvSpPr>
        <p:spPr>
          <a:noFill/>
        </p:spPr>
        <p:txBody>
          <a:bodyPr/>
          <a:lstStyle/>
          <a:p>
            <a:endParaRPr lang="pl-PL" alt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791259A1-548A-4851-A433-5568DFAD1697}"/>
              </a:ext>
            </a:extLst>
          </p:cNvPr>
          <p:cNvSpPr>
            <a:spLocks noGrp="1" noRot="1" noChangeAspect="1" noChangeArrowheads="1" noTextEdit="1"/>
          </p:cNvSpPr>
          <p:nvPr>
            <p:ph type="sldImg"/>
          </p:nvPr>
        </p:nvSpPr>
        <p:spPr>
          <a:ln/>
        </p:spPr>
      </p:sp>
      <p:sp>
        <p:nvSpPr>
          <p:cNvPr id="6147" name="Rectangle 3">
            <a:extLst>
              <a:ext uri="{FF2B5EF4-FFF2-40B4-BE49-F238E27FC236}">
                <a16:creationId xmlns:a16="http://schemas.microsoft.com/office/drawing/2014/main" id="{72115E05-2E88-462C-B4E8-3CFD557CE3A3}"/>
              </a:ext>
            </a:extLst>
          </p:cNvPr>
          <p:cNvSpPr>
            <a:spLocks noGrp="1" noChangeArrowheads="1"/>
          </p:cNvSpPr>
          <p:nvPr>
            <p:ph type="body" idx="1"/>
          </p:nvPr>
        </p:nvSpPr>
        <p:spPr>
          <a:noFill/>
        </p:spPr>
        <p:txBody>
          <a:bodyPr/>
          <a:lstStyle/>
          <a:p>
            <a:endParaRPr lang="pl-PL" altLang="pl-PL"/>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8.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8.jp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8.jp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사용자 지정 레이아웃">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8BE0803D-F433-4E85-BFAD-0C77056FF4E8}"/>
              </a:ext>
            </a:extLst>
          </p:cNvPr>
          <p:cNvSpPr>
            <a:spLocks noGrp="1"/>
          </p:cNvSpPr>
          <p:nvPr>
            <p:ph type="title"/>
          </p:nvPr>
        </p:nvSpPr>
        <p:spPr>
          <a:xfrm>
            <a:off x="1228023" y="516158"/>
            <a:ext cx="9725115" cy="769121"/>
          </a:xfrm>
        </p:spPr>
        <p:txBody>
          <a:bodyPr/>
          <a:lstStyle>
            <a:lvl1pPr algn="ctr">
              <a:defRPr>
                <a:solidFill>
                  <a:schemeClr val="bg1"/>
                </a:solidFill>
              </a:defRPr>
            </a:lvl1pPr>
          </a:lstStyle>
          <a:p>
            <a:r>
              <a:rPr lang="ko-KR" altLang="en-US"/>
              <a:t>마스터 제목 스타일 편집</a:t>
            </a:r>
          </a:p>
        </p:txBody>
      </p:sp>
    </p:spTree>
    <p:extLst>
      <p:ext uri="{BB962C8B-B14F-4D97-AF65-F5344CB8AC3E}">
        <p14:creationId xmlns:p14="http://schemas.microsoft.com/office/powerpoint/2010/main" val="2640235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5" name="바닥글 개체 틀 4">
            <a:extLst>
              <a:ext uri="{FF2B5EF4-FFF2-40B4-BE49-F238E27FC236}">
                <a16:creationId xmlns:a16="http://schemas.microsoft.com/office/drawing/2014/main" id="{4BFD2AEA-7D50-4CD8-A5AF-1DDFDE6E1394}"/>
              </a:ext>
            </a:extLst>
          </p:cNvPr>
          <p:cNvSpPr>
            <a:spLocks noGrp="1"/>
          </p:cNvSpPr>
          <p:nvPr>
            <p:ph type="ftr" sz="quarter" idx="3"/>
          </p:nvPr>
        </p:nvSpPr>
        <p:spPr>
          <a:xfrm>
            <a:off x="1956985" y="6511897"/>
            <a:ext cx="4114800" cy="277944"/>
          </a:xfrm>
          <a:prstGeom prst="rect">
            <a:avLst/>
          </a:prstGeom>
        </p:spPr>
        <p:txBody>
          <a:bodyPr vert="horz" lIns="91440" tIns="45720" rIns="91440" bIns="45720" rtlCol="0" anchor="ctr"/>
          <a:lstStyle>
            <a:lvl1pPr algn="l">
              <a:defRPr sz="1100">
                <a:solidFill>
                  <a:schemeClr val="tx1"/>
                </a:solidFill>
                <a:latin typeface="Times New Roman" panose="02020603050405020304" pitchFamily="18" charset="0"/>
                <a:cs typeface="Times New Roman" panose="02020603050405020304" pitchFamily="18" charset="0"/>
              </a:defRPr>
            </a:lvl1pPr>
          </a:lstStyle>
          <a:p>
            <a:r>
              <a:rPr lang="en-US" altLang="ko-KR"/>
              <a:t>21-19-0041-00-0000</a:t>
            </a:r>
            <a:endParaRPr lang="ko-KR" altLang="en-US" dirty="0"/>
          </a:p>
        </p:txBody>
      </p:sp>
      <p:sp>
        <p:nvSpPr>
          <p:cNvPr id="6" name="슬라이드 번호 개체 틀 5">
            <a:extLst>
              <a:ext uri="{FF2B5EF4-FFF2-40B4-BE49-F238E27FC236}">
                <a16:creationId xmlns:a16="http://schemas.microsoft.com/office/drawing/2014/main" id="{B7CFCD8B-525B-49AA-983F-35E1E6797B55}"/>
              </a:ext>
            </a:extLst>
          </p:cNvPr>
          <p:cNvSpPr>
            <a:spLocks noGrp="1"/>
          </p:cNvSpPr>
          <p:nvPr>
            <p:ph type="sldNum" sz="quarter" idx="4"/>
          </p:nvPr>
        </p:nvSpPr>
        <p:spPr>
          <a:xfrm>
            <a:off x="8938900" y="6511898"/>
            <a:ext cx="2743200" cy="277944"/>
          </a:xfrm>
          <a:prstGeom prst="rect">
            <a:avLst/>
          </a:prstGeom>
        </p:spPr>
        <p:txBody>
          <a:bodyPr vert="horz" lIns="91440" tIns="45720" rIns="91440" bIns="45720" rtlCol="0" anchor="ctr"/>
          <a:lstStyle>
            <a:lvl1pPr algn="r">
              <a:defRPr sz="1100">
                <a:solidFill>
                  <a:schemeClr val="tx1"/>
                </a:solidFill>
                <a:latin typeface="Times New Roman" panose="02020603050405020304" pitchFamily="18" charset="0"/>
                <a:cs typeface="Times New Roman" panose="02020603050405020304" pitchFamily="18" charset="0"/>
              </a:defRPr>
            </a:lvl1pPr>
          </a:lstStyle>
          <a:p>
            <a:fld id="{7415E7A1-C024-4955-BFDD-BFFB64410B76}" type="slidenum">
              <a:rPr lang="ko-KR" altLang="en-US" smtClean="0"/>
              <a:pPr/>
              <a:t>‹#›</a:t>
            </a:fld>
            <a:endParaRPr lang="ko-KR" altLang="en-US"/>
          </a:p>
        </p:txBody>
      </p:sp>
      <p:cxnSp>
        <p:nvCxnSpPr>
          <p:cNvPr id="8" name="직선 연결선 7">
            <a:extLst>
              <a:ext uri="{FF2B5EF4-FFF2-40B4-BE49-F238E27FC236}">
                <a16:creationId xmlns:a16="http://schemas.microsoft.com/office/drawing/2014/main" id="{61CECC67-AA2D-453F-BD12-0C069A518B91}"/>
              </a:ext>
            </a:extLst>
          </p:cNvPr>
          <p:cNvCxnSpPr/>
          <p:nvPr userDrawn="1"/>
        </p:nvCxnSpPr>
        <p:spPr>
          <a:xfrm>
            <a:off x="1786071" y="0"/>
            <a:ext cx="0" cy="6858000"/>
          </a:xfrm>
          <a:prstGeom prst="line">
            <a:avLst/>
          </a:prstGeom>
          <a:ln w="762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9" name="직선 연결선 8">
            <a:extLst>
              <a:ext uri="{FF2B5EF4-FFF2-40B4-BE49-F238E27FC236}">
                <a16:creationId xmlns:a16="http://schemas.microsoft.com/office/drawing/2014/main" id="{C86D2822-04CA-44E1-879F-C7C5735B1CD8}"/>
              </a:ext>
            </a:extLst>
          </p:cNvPr>
          <p:cNvCxnSpPr>
            <a:cxnSpLocks/>
          </p:cNvCxnSpPr>
          <p:nvPr userDrawn="1"/>
        </p:nvCxnSpPr>
        <p:spPr>
          <a:xfrm>
            <a:off x="1880075" y="6417892"/>
            <a:ext cx="1021222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pic>
        <p:nvPicPr>
          <p:cNvPr id="11" name="Picture 9" descr="Joyfun_01.jpg">
            <a:extLst>
              <a:ext uri="{FF2B5EF4-FFF2-40B4-BE49-F238E27FC236}">
                <a16:creationId xmlns:a16="http://schemas.microsoft.com/office/drawing/2014/main" id="{C4C68CC9-26FC-4E63-9178-A76F7F79413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7778" y="6400485"/>
            <a:ext cx="1224136" cy="389356"/>
          </a:xfrm>
          <a:prstGeom prst="rect">
            <a:avLst/>
          </a:prstGeom>
        </p:spPr>
      </p:pic>
      <p:pic>
        <p:nvPicPr>
          <p:cNvPr id="12" name="그림 11">
            <a:extLst>
              <a:ext uri="{FF2B5EF4-FFF2-40B4-BE49-F238E27FC236}">
                <a16:creationId xmlns:a16="http://schemas.microsoft.com/office/drawing/2014/main" id="{6115B197-6F3F-4452-8387-F2680280357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2813" y="1085926"/>
            <a:ext cx="1660026" cy="935972"/>
          </a:xfrm>
          <a:prstGeom prst="rect">
            <a:avLst/>
          </a:prstGeom>
        </p:spPr>
      </p:pic>
      <p:pic>
        <p:nvPicPr>
          <p:cNvPr id="13" name="그림 12">
            <a:extLst>
              <a:ext uri="{FF2B5EF4-FFF2-40B4-BE49-F238E27FC236}">
                <a16:creationId xmlns:a16="http://schemas.microsoft.com/office/drawing/2014/main" id="{CA403A61-4EF8-46CE-8D8C-3A709E906940}"/>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2813" y="410199"/>
            <a:ext cx="1649255" cy="504201"/>
          </a:xfrm>
          <a:prstGeom prst="rect">
            <a:avLst/>
          </a:prstGeom>
        </p:spPr>
      </p:pic>
    </p:spTree>
    <p:extLst>
      <p:ext uri="{BB962C8B-B14F-4D97-AF65-F5344CB8AC3E}">
        <p14:creationId xmlns:p14="http://schemas.microsoft.com/office/powerpoint/2010/main" val="2642221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30A34316-FFF1-4B2E-8C83-529980455E8C}"/>
              </a:ext>
            </a:extLst>
          </p:cNvPr>
          <p:cNvSpPr>
            <a:spLocks noGrp="1"/>
          </p:cNvSpPr>
          <p:nvPr>
            <p:ph type="title"/>
          </p:nvPr>
        </p:nvSpPr>
        <p:spPr>
          <a:xfrm>
            <a:off x="831850" y="1709738"/>
            <a:ext cx="10515600" cy="2852737"/>
          </a:xfrm>
        </p:spPr>
        <p:txBody>
          <a:bodyPr anchor="b"/>
          <a:lstStyle>
            <a:lvl1pPr>
              <a:defRPr sz="6000"/>
            </a:lvl1pPr>
          </a:lstStyle>
          <a:p>
            <a:r>
              <a:rPr lang="ko-KR" altLang="en-US"/>
              <a:t>마스터 제목 스타일 편집</a:t>
            </a:r>
          </a:p>
        </p:txBody>
      </p:sp>
      <p:sp>
        <p:nvSpPr>
          <p:cNvPr id="3" name="텍스트 개체 틀 2">
            <a:extLst>
              <a:ext uri="{FF2B5EF4-FFF2-40B4-BE49-F238E27FC236}">
                <a16:creationId xmlns:a16="http://schemas.microsoft.com/office/drawing/2014/main" id="{C0C55C58-18F0-4EDC-B522-DA6D247EF79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a:t>마스터 텍스트 스타일 편집</a:t>
            </a:r>
          </a:p>
        </p:txBody>
      </p:sp>
      <p:sp>
        <p:nvSpPr>
          <p:cNvPr id="7" name="바닥글 개체 틀 4">
            <a:extLst>
              <a:ext uri="{FF2B5EF4-FFF2-40B4-BE49-F238E27FC236}">
                <a16:creationId xmlns:a16="http://schemas.microsoft.com/office/drawing/2014/main" id="{54B41498-5181-4DA7-9FC7-5E233BFB4EEA}"/>
              </a:ext>
            </a:extLst>
          </p:cNvPr>
          <p:cNvSpPr>
            <a:spLocks noGrp="1"/>
          </p:cNvSpPr>
          <p:nvPr>
            <p:ph type="ftr" sz="quarter" idx="3"/>
          </p:nvPr>
        </p:nvSpPr>
        <p:spPr>
          <a:xfrm>
            <a:off x="1956985" y="6511897"/>
            <a:ext cx="4114800" cy="277944"/>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a:t>21-19-0041-00-0000</a:t>
            </a:r>
            <a:endParaRPr lang="ko-KR" altLang="en-US" dirty="0"/>
          </a:p>
        </p:txBody>
      </p:sp>
      <p:sp>
        <p:nvSpPr>
          <p:cNvPr id="8" name="슬라이드 번호 개체 틀 5">
            <a:extLst>
              <a:ext uri="{FF2B5EF4-FFF2-40B4-BE49-F238E27FC236}">
                <a16:creationId xmlns:a16="http://schemas.microsoft.com/office/drawing/2014/main" id="{073EA31F-9D5C-436D-B073-E529CDB432A4}"/>
              </a:ext>
            </a:extLst>
          </p:cNvPr>
          <p:cNvSpPr>
            <a:spLocks noGrp="1"/>
          </p:cNvSpPr>
          <p:nvPr>
            <p:ph type="sldNum" sz="quarter" idx="4"/>
          </p:nvPr>
        </p:nvSpPr>
        <p:spPr>
          <a:xfrm>
            <a:off x="8938900" y="6511898"/>
            <a:ext cx="2743200" cy="277944"/>
          </a:xfrm>
          <a:prstGeom prst="rect">
            <a:avLst/>
          </a:prstGeom>
        </p:spPr>
        <p:txBody>
          <a:bodyPr vert="horz" lIns="91440" tIns="45720" rIns="91440" bIns="45720" rtlCol="0" anchor="ctr"/>
          <a:lstStyle>
            <a:lvl1pPr algn="r">
              <a:defRPr sz="1200">
                <a:solidFill>
                  <a:schemeClr val="tx1"/>
                </a:solidFill>
              </a:defRPr>
            </a:lvl1pPr>
          </a:lstStyle>
          <a:p>
            <a:fld id="{7415E7A1-C024-4955-BFDD-BFFB64410B76}" type="slidenum">
              <a:rPr lang="ko-KR" altLang="en-US" smtClean="0"/>
              <a:pPr/>
              <a:t>‹#›</a:t>
            </a:fld>
            <a:endParaRPr lang="ko-KR" altLang="en-US"/>
          </a:p>
        </p:txBody>
      </p:sp>
    </p:spTree>
    <p:extLst>
      <p:ext uri="{BB962C8B-B14F-4D97-AF65-F5344CB8AC3E}">
        <p14:creationId xmlns:p14="http://schemas.microsoft.com/office/powerpoint/2010/main" val="25446377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8396CAD-2340-4D6A-83BA-742D7679E951}"/>
              </a:ext>
            </a:extLst>
          </p:cNvPr>
          <p:cNvSpPr>
            <a:spLocks noGrp="1"/>
          </p:cNvSpPr>
          <p:nvPr>
            <p:ph type="title"/>
          </p:nvPr>
        </p:nvSpPr>
        <p:spPr/>
        <p:txBody>
          <a:bodyPr/>
          <a:lstStyle/>
          <a:p>
            <a:r>
              <a:rPr lang="ko-KR" altLang="en-US"/>
              <a:t>마스터 제목 스타일 편집</a:t>
            </a:r>
          </a:p>
        </p:txBody>
      </p:sp>
      <p:sp>
        <p:nvSpPr>
          <p:cNvPr id="3" name="내용 개체 틀 2">
            <a:extLst>
              <a:ext uri="{FF2B5EF4-FFF2-40B4-BE49-F238E27FC236}">
                <a16:creationId xmlns:a16="http://schemas.microsoft.com/office/drawing/2014/main" id="{ABA1811A-D8DD-47B8-B95B-C466FD57B69B}"/>
              </a:ext>
            </a:extLst>
          </p:cNvPr>
          <p:cNvSpPr>
            <a:spLocks noGrp="1"/>
          </p:cNvSpPr>
          <p:nvPr>
            <p:ph sz="half" idx="1"/>
          </p:nvPr>
        </p:nvSpPr>
        <p:spPr>
          <a:xfrm>
            <a:off x="838200" y="1825625"/>
            <a:ext cx="51816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a:extLst>
              <a:ext uri="{FF2B5EF4-FFF2-40B4-BE49-F238E27FC236}">
                <a16:creationId xmlns:a16="http://schemas.microsoft.com/office/drawing/2014/main" id="{3E81AD67-A2B6-49F2-B268-D9EB7890201D}"/>
              </a:ext>
            </a:extLst>
          </p:cNvPr>
          <p:cNvSpPr>
            <a:spLocks noGrp="1"/>
          </p:cNvSpPr>
          <p:nvPr>
            <p:ph sz="half" idx="2"/>
          </p:nvPr>
        </p:nvSpPr>
        <p:spPr>
          <a:xfrm>
            <a:off x="6172200" y="1825625"/>
            <a:ext cx="51816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8" name="바닥글 개체 틀 4">
            <a:extLst>
              <a:ext uri="{FF2B5EF4-FFF2-40B4-BE49-F238E27FC236}">
                <a16:creationId xmlns:a16="http://schemas.microsoft.com/office/drawing/2014/main" id="{EA3EDB6F-E5A6-4766-8AF6-8F6E160FB051}"/>
              </a:ext>
            </a:extLst>
          </p:cNvPr>
          <p:cNvSpPr>
            <a:spLocks noGrp="1"/>
          </p:cNvSpPr>
          <p:nvPr>
            <p:ph type="ftr" sz="quarter" idx="3"/>
          </p:nvPr>
        </p:nvSpPr>
        <p:spPr>
          <a:xfrm>
            <a:off x="1956985" y="6511897"/>
            <a:ext cx="4114800" cy="277944"/>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a:t>21-19-0041-00-0000</a:t>
            </a:r>
            <a:endParaRPr lang="ko-KR" altLang="en-US" dirty="0"/>
          </a:p>
        </p:txBody>
      </p:sp>
      <p:sp>
        <p:nvSpPr>
          <p:cNvPr id="9" name="슬라이드 번호 개체 틀 5">
            <a:extLst>
              <a:ext uri="{FF2B5EF4-FFF2-40B4-BE49-F238E27FC236}">
                <a16:creationId xmlns:a16="http://schemas.microsoft.com/office/drawing/2014/main" id="{E1975B15-1685-4B64-9847-0D91062AC0A9}"/>
              </a:ext>
            </a:extLst>
          </p:cNvPr>
          <p:cNvSpPr>
            <a:spLocks noGrp="1"/>
          </p:cNvSpPr>
          <p:nvPr>
            <p:ph type="sldNum" sz="quarter" idx="4"/>
          </p:nvPr>
        </p:nvSpPr>
        <p:spPr>
          <a:xfrm>
            <a:off x="8938900" y="6511898"/>
            <a:ext cx="2743200" cy="277944"/>
          </a:xfrm>
          <a:prstGeom prst="rect">
            <a:avLst/>
          </a:prstGeom>
        </p:spPr>
        <p:txBody>
          <a:bodyPr vert="horz" lIns="91440" tIns="45720" rIns="91440" bIns="45720" rtlCol="0" anchor="ctr"/>
          <a:lstStyle>
            <a:lvl1pPr algn="r">
              <a:defRPr sz="1200">
                <a:solidFill>
                  <a:schemeClr val="tx1"/>
                </a:solidFill>
              </a:defRPr>
            </a:lvl1pPr>
          </a:lstStyle>
          <a:p>
            <a:fld id="{7415E7A1-C024-4955-BFDD-BFFB64410B76}" type="slidenum">
              <a:rPr lang="ko-KR" altLang="en-US" smtClean="0"/>
              <a:pPr/>
              <a:t>‹#›</a:t>
            </a:fld>
            <a:endParaRPr lang="ko-KR" altLang="en-US"/>
          </a:p>
        </p:txBody>
      </p:sp>
    </p:spTree>
    <p:extLst>
      <p:ext uri="{BB962C8B-B14F-4D97-AF65-F5344CB8AC3E}">
        <p14:creationId xmlns:p14="http://schemas.microsoft.com/office/powerpoint/2010/main" val="19743574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700CB4F-3348-443A-9A4A-2CBA1C73C460}"/>
              </a:ext>
            </a:extLst>
          </p:cNvPr>
          <p:cNvSpPr>
            <a:spLocks noGrp="1"/>
          </p:cNvSpPr>
          <p:nvPr>
            <p:ph type="title"/>
          </p:nvPr>
        </p:nvSpPr>
        <p:spPr>
          <a:xfrm>
            <a:off x="839788" y="365125"/>
            <a:ext cx="10515600" cy="1325563"/>
          </a:xfrm>
        </p:spPr>
        <p:txBody>
          <a:bodyPr/>
          <a:lstStyle/>
          <a:p>
            <a:r>
              <a:rPr lang="ko-KR" altLang="en-US"/>
              <a:t>마스터 제목 스타일 편집</a:t>
            </a:r>
          </a:p>
        </p:txBody>
      </p:sp>
      <p:sp>
        <p:nvSpPr>
          <p:cNvPr id="3" name="텍스트 개체 틀 2">
            <a:extLst>
              <a:ext uri="{FF2B5EF4-FFF2-40B4-BE49-F238E27FC236}">
                <a16:creationId xmlns:a16="http://schemas.microsoft.com/office/drawing/2014/main" id="{147531BF-915D-4AA7-AEBB-5E9617BAF9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4" name="내용 개체 틀 3">
            <a:extLst>
              <a:ext uri="{FF2B5EF4-FFF2-40B4-BE49-F238E27FC236}">
                <a16:creationId xmlns:a16="http://schemas.microsoft.com/office/drawing/2014/main" id="{6146562B-0FAB-418C-BA64-ACEB076D73D9}"/>
              </a:ext>
            </a:extLst>
          </p:cNvPr>
          <p:cNvSpPr>
            <a:spLocks noGrp="1"/>
          </p:cNvSpPr>
          <p:nvPr>
            <p:ph sz="half" idx="2"/>
          </p:nvPr>
        </p:nvSpPr>
        <p:spPr>
          <a:xfrm>
            <a:off x="839788" y="2505075"/>
            <a:ext cx="5157787"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a:extLst>
              <a:ext uri="{FF2B5EF4-FFF2-40B4-BE49-F238E27FC236}">
                <a16:creationId xmlns:a16="http://schemas.microsoft.com/office/drawing/2014/main" id="{A1855F1A-7D25-483F-A707-4E33984D2E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6" name="내용 개체 틀 5">
            <a:extLst>
              <a:ext uri="{FF2B5EF4-FFF2-40B4-BE49-F238E27FC236}">
                <a16:creationId xmlns:a16="http://schemas.microsoft.com/office/drawing/2014/main" id="{132AD7AD-61EF-4013-BA1A-E41F1CC31E4D}"/>
              </a:ext>
            </a:extLst>
          </p:cNvPr>
          <p:cNvSpPr>
            <a:spLocks noGrp="1"/>
          </p:cNvSpPr>
          <p:nvPr>
            <p:ph sz="quarter" idx="4"/>
          </p:nvPr>
        </p:nvSpPr>
        <p:spPr>
          <a:xfrm>
            <a:off x="6172200" y="2505075"/>
            <a:ext cx="5183188"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 name="바닥글 개체 틀 4">
            <a:extLst>
              <a:ext uri="{FF2B5EF4-FFF2-40B4-BE49-F238E27FC236}">
                <a16:creationId xmlns:a16="http://schemas.microsoft.com/office/drawing/2014/main" id="{2A341243-F2E2-47BD-8F4D-76EF337BFA0B}"/>
              </a:ext>
            </a:extLst>
          </p:cNvPr>
          <p:cNvSpPr>
            <a:spLocks noGrp="1"/>
          </p:cNvSpPr>
          <p:nvPr>
            <p:ph type="ftr" sz="quarter" idx="10"/>
          </p:nvPr>
        </p:nvSpPr>
        <p:spPr>
          <a:xfrm>
            <a:off x="1956985" y="6511897"/>
            <a:ext cx="4114800" cy="277944"/>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a:t>21-19-0041-00-0000</a:t>
            </a:r>
            <a:endParaRPr lang="ko-KR" altLang="en-US" dirty="0"/>
          </a:p>
        </p:txBody>
      </p:sp>
      <p:sp>
        <p:nvSpPr>
          <p:cNvPr id="11" name="슬라이드 번호 개체 틀 5">
            <a:extLst>
              <a:ext uri="{FF2B5EF4-FFF2-40B4-BE49-F238E27FC236}">
                <a16:creationId xmlns:a16="http://schemas.microsoft.com/office/drawing/2014/main" id="{0C67F48D-4D89-48CE-8AFB-F5957BFC48A3}"/>
              </a:ext>
            </a:extLst>
          </p:cNvPr>
          <p:cNvSpPr>
            <a:spLocks noGrp="1"/>
          </p:cNvSpPr>
          <p:nvPr>
            <p:ph type="sldNum" sz="quarter" idx="11"/>
          </p:nvPr>
        </p:nvSpPr>
        <p:spPr>
          <a:xfrm>
            <a:off x="8938900" y="6511898"/>
            <a:ext cx="2743200" cy="277944"/>
          </a:xfrm>
          <a:prstGeom prst="rect">
            <a:avLst/>
          </a:prstGeom>
        </p:spPr>
        <p:txBody>
          <a:bodyPr vert="horz" lIns="91440" tIns="45720" rIns="91440" bIns="45720" rtlCol="0" anchor="ctr"/>
          <a:lstStyle>
            <a:lvl1pPr algn="r">
              <a:defRPr sz="1200">
                <a:solidFill>
                  <a:schemeClr val="tx1"/>
                </a:solidFill>
              </a:defRPr>
            </a:lvl1pPr>
          </a:lstStyle>
          <a:p>
            <a:fld id="{7415E7A1-C024-4955-BFDD-BFFB64410B76}" type="slidenum">
              <a:rPr lang="ko-KR" altLang="en-US" smtClean="0"/>
              <a:pPr/>
              <a:t>‹#›</a:t>
            </a:fld>
            <a:endParaRPr lang="ko-KR" altLang="en-US"/>
          </a:p>
        </p:txBody>
      </p:sp>
    </p:spTree>
    <p:extLst>
      <p:ext uri="{BB962C8B-B14F-4D97-AF65-F5344CB8AC3E}">
        <p14:creationId xmlns:p14="http://schemas.microsoft.com/office/powerpoint/2010/main" val="31303224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빈 화면">
    <p:spTree>
      <p:nvGrpSpPr>
        <p:cNvPr id="1" name=""/>
        <p:cNvGrpSpPr/>
        <p:nvPr/>
      </p:nvGrpSpPr>
      <p:grpSpPr>
        <a:xfrm>
          <a:off x="0" y="0"/>
          <a:ext cx="0" cy="0"/>
          <a:chOff x="0" y="0"/>
          <a:chExt cx="0" cy="0"/>
        </a:xfrm>
      </p:grpSpPr>
      <p:sp>
        <p:nvSpPr>
          <p:cNvPr id="5" name="바닥글 개체 틀 4">
            <a:extLst>
              <a:ext uri="{FF2B5EF4-FFF2-40B4-BE49-F238E27FC236}">
                <a16:creationId xmlns:a16="http://schemas.microsoft.com/office/drawing/2014/main" id="{4BFD2AEA-7D50-4CD8-A5AF-1DDFDE6E1394}"/>
              </a:ext>
            </a:extLst>
          </p:cNvPr>
          <p:cNvSpPr>
            <a:spLocks noGrp="1"/>
          </p:cNvSpPr>
          <p:nvPr>
            <p:ph type="ftr" sz="quarter" idx="3"/>
          </p:nvPr>
        </p:nvSpPr>
        <p:spPr>
          <a:xfrm>
            <a:off x="1956985" y="6511897"/>
            <a:ext cx="4114800" cy="277944"/>
          </a:xfrm>
          <a:prstGeom prst="rect">
            <a:avLst/>
          </a:prstGeom>
        </p:spPr>
        <p:txBody>
          <a:bodyPr vert="horz" lIns="91440" tIns="45720" rIns="91440" bIns="45720" rtlCol="0" anchor="ctr"/>
          <a:lstStyle>
            <a:lvl1pPr algn="l">
              <a:defRPr sz="1100">
                <a:solidFill>
                  <a:schemeClr val="tx1"/>
                </a:solidFill>
                <a:latin typeface="Times New Roman" panose="02020603050405020304" pitchFamily="18" charset="0"/>
                <a:cs typeface="Times New Roman" panose="02020603050405020304" pitchFamily="18" charset="0"/>
              </a:defRPr>
            </a:lvl1pPr>
          </a:lstStyle>
          <a:p>
            <a:r>
              <a:rPr lang="en-US" altLang="ko-KR"/>
              <a:t>21-19-0041-00-0000</a:t>
            </a:r>
            <a:endParaRPr lang="ko-KR" altLang="en-US" dirty="0"/>
          </a:p>
        </p:txBody>
      </p:sp>
      <p:sp>
        <p:nvSpPr>
          <p:cNvPr id="6" name="슬라이드 번호 개체 틀 5">
            <a:extLst>
              <a:ext uri="{FF2B5EF4-FFF2-40B4-BE49-F238E27FC236}">
                <a16:creationId xmlns:a16="http://schemas.microsoft.com/office/drawing/2014/main" id="{B7CFCD8B-525B-49AA-983F-35E1E6797B55}"/>
              </a:ext>
            </a:extLst>
          </p:cNvPr>
          <p:cNvSpPr>
            <a:spLocks noGrp="1"/>
          </p:cNvSpPr>
          <p:nvPr>
            <p:ph type="sldNum" sz="quarter" idx="4"/>
          </p:nvPr>
        </p:nvSpPr>
        <p:spPr>
          <a:xfrm>
            <a:off x="8938900" y="6511898"/>
            <a:ext cx="2743200" cy="277944"/>
          </a:xfrm>
          <a:prstGeom prst="rect">
            <a:avLst/>
          </a:prstGeom>
        </p:spPr>
        <p:txBody>
          <a:bodyPr vert="horz" lIns="91440" tIns="45720" rIns="91440" bIns="45720" rtlCol="0" anchor="ctr"/>
          <a:lstStyle>
            <a:lvl1pPr algn="r">
              <a:defRPr sz="1100">
                <a:solidFill>
                  <a:schemeClr val="tx1"/>
                </a:solidFill>
                <a:latin typeface="Times New Roman" panose="02020603050405020304" pitchFamily="18" charset="0"/>
                <a:cs typeface="Times New Roman" panose="02020603050405020304" pitchFamily="18" charset="0"/>
              </a:defRPr>
            </a:lvl1pPr>
          </a:lstStyle>
          <a:p>
            <a:fld id="{7415E7A1-C024-4955-BFDD-BFFB64410B76}" type="slidenum">
              <a:rPr lang="ko-KR" altLang="en-US" smtClean="0"/>
              <a:pPr/>
              <a:t>‹#›</a:t>
            </a:fld>
            <a:endParaRPr lang="ko-KR" altLang="en-US"/>
          </a:p>
        </p:txBody>
      </p:sp>
      <p:cxnSp>
        <p:nvCxnSpPr>
          <p:cNvPr id="4" name="직선 연결선 3">
            <a:extLst>
              <a:ext uri="{FF2B5EF4-FFF2-40B4-BE49-F238E27FC236}">
                <a16:creationId xmlns:a16="http://schemas.microsoft.com/office/drawing/2014/main" id="{EE8D2C80-BEE1-4D97-A443-E4F1FBCDF5A8}"/>
              </a:ext>
            </a:extLst>
          </p:cNvPr>
          <p:cNvCxnSpPr/>
          <p:nvPr userDrawn="1"/>
        </p:nvCxnSpPr>
        <p:spPr>
          <a:xfrm>
            <a:off x="1786071" y="0"/>
            <a:ext cx="0" cy="6858000"/>
          </a:xfrm>
          <a:prstGeom prst="line">
            <a:avLst/>
          </a:prstGeom>
          <a:ln w="76200">
            <a:solidFill>
              <a:srgbClr val="002060"/>
            </a:solidFill>
          </a:ln>
        </p:spPr>
        <p:style>
          <a:lnRef idx="1">
            <a:schemeClr val="accent1"/>
          </a:lnRef>
          <a:fillRef idx="0">
            <a:schemeClr val="accent1"/>
          </a:fillRef>
          <a:effectRef idx="0">
            <a:schemeClr val="accent1"/>
          </a:effectRef>
          <a:fontRef idx="minor">
            <a:schemeClr val="tx1"/>
          </a:fontRef>
        </p:style>
      </p:cxnSp>
      <p:pic>
        <p:nvPicPr>
          <p:cNvPr id="3" name="그림 2">
            <a:extLst>
              <a:ext uri="{FF2B5EF4-FFF2-40B4-BE49-F238E27FC236}">
                <a16:creationId xmlns:a16="http://schemas.microsoft.com/office/drawing/2014/main" id="{BB8A8176-8927-454F-BEF5-90FFAE5A692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437769" y="3734294"/>
            <a:ext cx="8888889" cy="2209524"/>
          </a:xfrm>
          <a:prstGeom prst="rect">
            <a:avLst/>
          </a:prstGeom>
        </p:spPr>
      </p:pic>
      <p:sp>
        <p:nvSpPr>
          <p:cNvPr id="7" name="제목 1">
            <a:extLst>
              <a:ext uri="{FF2B5EF4-FFF2-40B4-BE49-F238E27FC236}">
                <a16:creationId xmlns:a16="http://schemas.microsoft.com/office/drawing/2014/main" id="{5080DFF2-AF18-4960-9D94-EADEA2B0984D}"/>
              </a:ext>
            </a:extLst>
          </p:cNvPr>
          <p:cNvSpPr>
            <a:spLocks noGrp="1"/>
          </p:cNvSpPr>
          <p:nvPr>
            <p:ph type="title"/>
          </p:nvPr>
        </p:nvSpPr>
        <p:spPr>
          <a:xfrm>
            <a:off x="4281443" y="1944165"/>
            <a:ext cx="7400657" cy="1320328"/>
          </a:xfrm>
        </p:spPr>
        <p:txBody>
          <a:bodyPr>
            <a:normAutofit/>
          </a:bodyPr>
          <a:lstStyle>
            <a:lvl1pPr>
              <a:defRPr sz="4400" b="1">
                <a:latin typeface="Times New Roman" panose="02020603050405020304" pitchFamily="18" charset="0"/>
                <a:cs typeface="Times New Roman" panose="02020603050405020304" pitchFamily="18" charset="0"/>
              </a:defRPr>
            </a:lvl1pPr>
          </a:lstStyle>
          <a:p>
            <a:r>
              <a:rPr lang="ko-KR" altLang="en-US"/>
              <a:t>마스터 제목 스타일 편집</a:t>
            </a:r>
          </a:p>
        </p:txBody>
      </p:sp>
    </p:spTree>
    <p:extLst>
      <p:ext uri="{BB962C8B-B14F-4D97-AF65-F5344CB8AC3E}">
        <p14:creationId xmlns:p14="http://schemas.microsoft.com/office/powerpoint/2010/main" val="13241104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빈 화면">
    <p:spTree>
      <p:nvGrpSpPr>
        <p:cNvPr id="1" name=""/>
        <p:cNvGrpSpPr/>
        <p:nvPr/>
      </p:nvGrpSpPr>
      <p:grpSpPr>
        <a:xfrm>
          <a:off x="0" y="0"/>
          <a:ext cx="0" cy="0"/>
          <a:chOff x="0" y="0"/>
          <a:chExt cx="0" cy="0"/>
        </a:xfrm>
      </p:grpSpPr>
      <p:sp>
        <p:nvSpPr>
          <p:cNvPr id="5" name="바닥글 개체 틀 4">
            <a:extLst>
              <a:ext uri="{FF2B5EF4-FFF2-40B4-BE49-F238E27FC236}">
                <a16:creationId xmlns:a16="http://schemas.microsoft.com/office/drawing/2014/main" id="{4BFD2AEA-7D50-4CD8-A5AF-1DDFDE6E1394}"/>
              </a:ext>
            </a:extLst>
          </p:cNvPr>
          <p:cNvSpPr>
            <a:spLocks noGrp="1"/>
          </p:cNvSpPr>
          <p:nvPr>
            <p:ph type="ftr" sz="quarter" idx="3"/>
          </p:nvPr>
        </p:nvSpPr>
        <p:spPr>
          <a:xfrm>
            <a:off x="1956985" y="6511897"/>
            <a:ext cx="4114800" cy="277944"/>
          </a:xfrm>
          <a:prstGeom prst="rect">
            <a:avLst/>
          </a:prstGeom>
        </p:spPr>
        <p:txBody>
          <a:bodyPr vert="horz" lIns="91440" tIns="45720" rIns="91440" bIns="45720" rtlCol="0" anchor="ctr"/>
          <a:lstStyle>
            <a:lvl1pPr algn="l">
              <a:defRPr sz="1100">
                <a:solidFill>
                  <a:schemeClr val="tx1"/>
                </a:solidFill>
                <a:latin typeface="Times New Roman" panose="02020603050405020304" pitchFamily="18" charset="0"/>
                <a:cs typeface="Times New Roman" panose="02020603050405020304" pitchFamily="18" charset="0"/>
              </a:defRPr>
            </a:lvl1pPr>
          </a:lstStyle>
          <a:p>
            <a:r>
              <a:rPr lang="en-US" altLang="ko-KR"/>
              <a:t>21-19-0041-00-0000</a:t>
            </a:r>
            <a:endParaRPr lang="ko-KR" altLang="en-US" dirty="0"/>
          </a:p>
        </p:txBody>
      </p:sp>
      <p:sp>
        <p:nvSpPr>
          <p:cNvPr id="6" name="슬라이드 번호 개체 틀 5">
            <a:extLst>
              <a:ext uri="{FF2B5EF4-FFF2-40B4-BE49-F238E27FC236}">
                <a16:creationId xmlns:a16="http://schemas.microsoft.com/office/drawing/2014/main" id="{B7CFCD8B-525B-49AA-983F-35E1E6797B55}"/>
              </a:ext>
            </a:extLst>
          </p:cNvPr>
          <p:cNvSpPr>
            <a:spLocks noGrp="1"/>
          </p:cNvSpPr>
          <p:nvPr>
            <p:ph type="sldNum" sz="quarter" idx="4"/>
          </p:nvPr>
        </p:nvSpPr>
        <p:spPr>
          <a:xfrm>
            <a:off x="8938900" y="6511898"/>
            <a:ext cx="2743200" cy="277944"/>
          </a:xfrm>
          <a:prstGeom prst="rect">
            <a:avLst/>
          </a:prstGeom>
        </p:spPr>
        <p:txBody>
          <a:bodyPr vert="horz" lIns="91440" tIns="45720" rIns="91440" bIns="45720" rtlCol="0" anchor="ctr"/>
          <a:lstStyle>
            <a:lvl1pPr algn="r">
              <a:defRPr sz="1100">
                <a:solidFill>
                  <a:schemeClr val="tx1"/>
                </a:solidFill>
                <a:latin typeface="Times New Roman" panose="02020603050405020304" pitchFamily="18" charset="0"/>
                <a:cs typeface="Times New Roman" panose="02020603050405020304" pitchFamily="18" charset="0"/>
              </a:defRPr>
            </a:lvl1pPr>
          </a:lstStyle>
          <a:p>
            <a:fld id="{7415E7A1-C024-4955-BFDD-BFFB64410B76}" type="slidenum">
              <a:rPr lang="ko-KR" altLang="en-US" smtClean="0"/>
              <a:pPr/>
              <a:t>‹#›</a:t>
            </a:fld>
            <a:endParaRPr lang="ko-KR" altLang="en-US"/>
          </a:p>
        </p:txBody>
      </p:sp>
      <p:cxnSp>
        <p:nvCxnSpPr>
          <p:cNvPr id="4" name="직선 연결선 3">
            <a:extLst>
              <a:ext uri="{FF2B5EF4-FFF2-40B4-BE49-F238E27FC236}">
                <a16:creationId xmlns:a16="http://schemas.microsoft.com/office/drawing/2014/main" id="{EE8D2C80-BEE1-4D97-A443-E4F1FBCDF5A8}"/>
              </a:ext>
            </a:extLst>
          </p:cNvPr>
          <p:cNvCxnSpPr/>
          <p:nvPr userDrawn="1"/>
        </p:nvCxnSpPr>
        <p:spPr>
          <a:xfrm>
            <a:off x="1786071" y="0"/>
            <a:ext cx="0" cy="6858000"/>
          </a:xfrm>
          <a:prstGeom prst="line">
            <a:avLst/>
          </a:prstGeom>
          <a:ln w="76200">
            <a:solidFill>
              <a:srgbClr val="002060"/>
            </a:solidFill>
          </a:ln>
        </p:spPr>
        <p:style>
          <a:lnRef idx="1">
            <a:schemeClr val="accent1"/>
          </a:lnRef>
          <a:fillRef idx="0">
            <a:schemeClr val="accent1"/>
          </a:fillRef>
          <a:effectRef idx="0">
            <a:schemeClr val="accent1"/>
          </a:effectRef>
          <a:fontRef idx="minor">
            <a:schemeClr val="tx1"/>
          </a:fontRef>
        </p:style>
      </p:cxnSp>
      <p:pic>
        <p:nvPicPr>
          <p:cNvPr id="7" name="그림 6">
            <a:extLst>
              <a:ext uri="{FF2B5EF4-FFF2-40B4-BE49-F238E27FC236}">
                <a16:creationId xmlns:a16="http://schemas.microsoft.com/office/drawing/2014/main" id="{BC7A0125-A170-4217-B191-2AD3DAB50C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41661" y="3429000"/>
            <a:ext cx="3810000" cy="2543175"/>
          </a:xfrm>
          <a:prstGeom prst="rect">
            <a:avLst/>
          </a:prstGeom>
        </p:spPr>
      </p:pic>
      <p:sp>
        <p:nvSpPr>
          <p:cNvPr id="8" name="제목 1">
            <a:extLst>
              <a:ext uri="{FF2B5EF4-FFF2-40B4-BE49-F238E27FC236}">
                <a16:creationId xmlns:a16="http://schemas.microsoft.com/office/drawing/2014/main" id="{54C85C22-D467-4A05-BF61-7E35C0BD2CAB}"/>
              </a:ext>
            </a:extLst>
          </p:cNvPr>
          <p:cNvSpPr>
            <a:spLocks noGrp="1"/>
          </p:cNvSpPr>
          <p:nvPr>
            <p:ph type="title"/>
          </p:nvPr>
        </p:nvSpPr>
        <p:spPr>
          <a:xfrm>
            <a:off x="4281443" y="1944165"/>
            <a:ext cx="7400657" cy="1320328"/>
          </a:xfrm>
        </p:spPr>
        <p:txBody>
          <a:bodyPr>
            <a:normAutofit/>
          </a:bodyPr>
          <a:lstStyle>
            <a:lvl1pPr>
              <a:defRPr sz="4400" b="1">
                <a:latin typeface="Times New Roman" panose="02020603050405020304" pitchFamily="18" charset="0"/>
                <a:cs typeface="Times New Roman" panose="02020603050405020304" pitchFamily="18" charset="0"/>
              </a:defRPr>
            </a:lvl1pPr>
          </a:lstStyle>
          <a:p>
            <a:r>
              <a:rPr lang="ko-KR" altLang="en-US"/>
              <a:t>마스터 제목 스타일 편집</a:t>
            </a:r>
          </a:p>
        </p:txBody>
      </p:sp>
    </p:spTree>
    <p:extLst>
      <p:ext uri="{BB962C8B-B14F-4D97-AF65-F5344CB8AC3E}">
        <p14:creationId xmlns:p14="http://schemas.microsoft.com/office/powerpoint/2010/main" val="21191920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빈 화면">
    <p:spTree>
      <p:nvGrpSpPr>
        <p:cNvPr id="1" name=""/>
        <p:cNvGrpSpPr/>
        <p:nvPr/>
      </p:nvGrpSpPr>
      <p:grpSpPr>
        <a:xfrm>
          <a:off x="0" y="0"/>
          <a:ext cx="0" cy="0"/>
          <a:chOff x="0" y="0"/>
          <a:chExt cx="0" cy="0"/>
        </a:xfrm>
      </p:grpSpPr>
      <p:sp>
        <p:nvSpPr>
          <p:cNvPr id="5" name="바닥글 개체 틀 4">
            <a:extLst>
              <a:ext uri="{FF2B5EF4-FFF2-40B4-BE49-F238E27FC236}">
                <a16:creationId xmlns:a16="http://schemas.microsoft.com/office/drawing/2014/main" id="{4BFD2AEA-7D50-4CD8-A5AF-1DDFDE6E1394}"/>
              </a:ext>
            </a:extLst>
          </p:cNvPr>
          <p:cNvSpPr>
            <a:spLocks noGrp="1"/>
          </p:cNvSpPr>
          <p:nvPr>
            <p:ph type="ftr" sz="quarter" idx="3"/>
          </p:nvPr>
        </p:nvSpPr>
        <p:spPr>
          <a:xfrm>
            <a:off x="1956985" y="6511897"/>
            <a:ext cx="4114800" cy="277944"/>
          </a:xfrm>
          <a:prstGeom prst="rect">
            <a:avLst/>
          </a:prstGeom>
        </p:spPr>
        <p:txBody>
          <a:bodyPr vert="horz" lIns="91440" tIns="45720" rIns="91440" bIns="45720" rtlCol="0" anchor="ctr"/>
          <a:lstStyle>
            <a:lvl1pPr algn="l">
              <a:defRPr sz="1100">
                <a:solidFill>
                  <a:schemeClr val="tx1"/>
                </a:solidFill>
                <a:latin typeface="Times New Roman" panose="02020603050405020304" pitchFamily="18" charset="0"/>
                <a:cs typeface="Times New Roman" panose="02020603050405020304" pitchFamily="18" charset="0"/>
              </a:defRPr>
            </a:lvl1pPr>
          </a:lstStyle>
          <a:p>
            <a:r>
              <a:rPr lang="en-US" altLang="ko-KR"/>
              <a:t>21-19-0041-00-0000</a:t>
            </a:r>
            <a:endParaRPr lang="ko-KR" altLang="en-US" dirty="0"/>
          </a:p>
        </p:txBody>
      </p:sp>
      <p:sp>
        <p:nvSpPr>
          <p:cNvPr id="6" name="슬라이드 번호 개체 틀 5">
            <a:extLst>
              <a:ext uri="{FF2B5EF4-FFF2-40B4-BE49-F238E27FC236}">
                <a16:creationId xmlns:a16="http://schemas.microsoft.com/office/drawing/2014/main" id="{B7CFCD8B-525B-49AA-983F-35E1E6797B55}"/>
              </a:ext>
            </a:extLst>
          </p:cNvPr>
          <p:cNvSpPr>
            <a:spLocks noGrp="1"/>
          </p:cNvSpPr>
          <p:nvPr>
            <p:ph type="sldNum" sz="quarter" idx="4"/>
          </p:nvPr>
        </p:nvSpPr>
        <p:spPr>
          <a:xfrm>
            <a:off x="8938900" y="6511898"/>
            <a:ext cx="2743200" cy="277944"/>
          </a:xfrm>
          <a:prstGeom prst="rect">
            <a:avLst/>
          </a:prstGeom>
        </p:spPr>
        <p:txBody>
          <a:bodyPr vert="horz" lIns="91440" tIns="45720" rIns="91440" bIns="45720" rtlCol="0" anchor="ctr"/>
          <a:lstStyle>
            <a:lvl1pPr algn="r">
              <a:defRPr sz="1100">
                <a:solidFill>
                  <a:schemeClr val="tx1"/>
                </a:solidFill>
                <a:latin typeface="Times New Roman" panose="02020603050405020304" pitchFamily="18" charset="0"/>
                <a:cs typeface="Times New Roman" panose="02020603050405020304" pitchFamily="18" charset="0"/>
              </a:defRPr>
            </a:lvl1pPr>
          </a:lstStyle>
          <a:p>
            <a:fld id="{7415E7A1-C024-4955-BFDD-BFFB64410B76}" type="slidenum">
              <a:rPr lang="ko-KR" altLang="en-US" smtClean="0"/>
              <a:pPr/>
              <a:t>‹#›</a:t>
            </a:fld>
            <a:endParaRPr lang="ko-KR" altLang="en-US"/>
          </a:p>
        </p:txBody>
      </p:sp>
      <p:cxnSp>
        <p:nvCxnSpPr>
          <p:cNvPr id="4" name="직선 연결선 3">
            <a:extLst>
              <a:ext uri="{FF2B5EF4-FFF2-40B4-BE49-F238E27FC236}">
                <a16:creationId xmlns:a16="http://schemas.microsoft.com/office/drawing/2014/main" id="{EE8D2C80-BEE1-4D97-A443-E4F1FBCDF5A8}"/>
              </a:ext>
            </a:extLst>
          </p:cNvPr>
          <p:cNvCxnSpPr/>
          <p:nvPr userDrawn="1"/>
        </p:nvCxnSpPr>
        <p:spPr>
          <a:xfrm>
            <a:off x="1786071" y="0"/>
            <a:ext cx="0" cy="6858000"/>
          </a:xfrm>
          <a:prstGeom prst="line">
            <a:avLst/>
          </a:prstGeom>
          <a:ln w="76200">
            <a:solidFill>
              <a:srgbClr val="002060"/>
            </a:solidFill>
          </a:ln>
        </p:spPr>
        <p:style>
          <a:lnRef idx="1">
            <a:schemeClr val="accent1"/>
          </a:lnRef>
          <a:fillRef idx="0">
            <a:schemeClr val="accent1"/>
          </a:fillRef>
          <a:effectRef idx="0">
            <a:schemeClr val="accent1"/>
          </a:effectRef>
          <a:fontRef idx="minor">
            <a:schemeClr val="tx1"/>
          </a:fontRef>
        </p:style>
      </p:cxnSp>
      <p:pic>
        <p:nvPicPr>
          <p:cNvPr id="7" name="그림 6">
            <a:extLst>
              <a:ext uri="{FF2B5EF4-FFF2-40B4-BE49-F238E27FC236}">
                <a16:creationId xmlns:a16="http://schemas.microsoft.com/office/drawing/2014/main" id="{BC7A0125-A170-4217-B191-2AD3DAB50C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41661" y="3429000"/>
            <a:ext cx="3810000" cy="2543175"/>
          </a:xfrm>
          <a:prstGeom prst="rect">
            <a:avLst/>
          </a:prstGeom>
        </p:spPr>
      </p:pic>
      <p:sp>
        <p:nvSpPr>
          <p:cNvPr id="8" name="제목 1">
            <a:extLst>
              <a:ext uri="{FF2B5EF4-FFF2-40B4-BE49-F238E27FC236}">
                <a16:creationId xmlns:a16="http://schemas.microsoft.com/office/drawing/2014/main" id="{54C85C22-D467-4A05-BF61-7E35C0BD2CAB}"/>
              </a:ext>
            </a:extLst>
          </p:cNvPr>
          <p:cNvSpPr>
            <a:spLocks noGrp="1"/>
          </p:cNvSpPr>
          <p:nvPr>
            <p:ph type="title"/>
          </p:nvPr>
        </p:nvSpPr>
        <p:spPr>
          <a:xfrm>
            <a:off x="4281443" y="1944165"/>
            <a:ext cx="7400657" cy="1320328"/>
          </a:xfrm>
        </p:spPr>
        <p:txBody>
          <a:bodyPr>
            <a:normAutofit/>
          </a:bodyPr>
          <a:lstStyle>
            <a:lvl1pPr>
              <a:defRPr sz="4400" b="1">
                <a:latin typeface="Times New Roman" panose="02020603050405020304" pitchFamily="18" charset="0"/>
                <a:cs typeface="Times New Roman" panose="02020603050405020304" pitchFamily="18" charset="0"/>
              </a:defRPr>
            </a:lvl1pPr>
          </a:lstStyle>
          <a:p>
            <a:r>
              <a:rPr lang="ko-KR" altLang="en-US"/>
              <a:t>마스터 제목 스타일 편집</a:t>
            </a:r>
          </a:p>
        </p:txBody>
      </p:sp>
    </p:spTree>
    <p:extLst>
      <p:ext uri="{BB962C8B-B14F-4D97-AF65-F5344CB8AC3E}">
        <p14:creationId xmlns:p14="http://schemas.microsoft.com/office/powerpoint/2010/main" val="39055725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A622DD81-4203-4A6D-A55C-F1E6CFE3E3AD}"/>
              </a:ext>
            </a:extLst>
          </p:cNvPr>
          <p:cNvSpPr>
            <a:spLocks noGrp="1"/>
          </p:cNvSpPr>
          <p:nvPr>
            <p:ph type="title"/>
          </p:nvPr>
        </p:nvSpPr>
        <p:spPr>
          <a:xfrm>
            <a:off x="839788" y="457200"/>
            <a:ext cx="3932237" cy="1600200"/>
          </a:xfrm>
        </p:spPr>
        <p:txBody>
          <a:bodyPr anchor="b"/>
          <a:lstStyle>
            <a:lvl1pPr>
              <a:defRPr sz="3200"/>
            </a:lvl1pPr>
          </a:lstStyle>
          <a:p>
            <a:r>
              <a:rPr lang="ko-KR" altLang="en-US"/>
              <a:t>마스터 제목 스타일 편집</a:t>
            </a:r>
          </a:p>
        </p:txBody>
      </p:sp>
      <p:sp>
        <p:nvSpPr>
          <p:cNvPr id="3" name="내용 개체 틀 2">
            <a:extLst>
              <a:ext uri="{FF2B5EF4-FFF2-40B4-BE49-F238E27FC236}">
                <a16:creationId xmlns:a16="http://schemas.microsoft.com/office/drawing/2014/main" id="{3A0B8FF3-B3ED-4A5E-BCDD-F15D7F998AC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a:extLst>
              <a:ext uri="{FF2B5EF4-FFF2-40B4-BE49-F238E27FC236}">
                <a16:creationId xmlns:a16="http://schemas.microsoft.com/office/drawing/2014/main" id="{503302AA-8BE5-406E-B685-A179270FF8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날짜 개체 틀 4">
            <a:extLst>
              <a:ext uri="{FF2B5EF4-FFF2-40B4-BE49-F238E27FC236}">
                <a16:creationId xmlns:a16="http://schemas.microsoft.com/office/drawing/2014/main" id="{A8E81C23-1348-4D15-9631-1A51CE1F20CD}"/>
              </a:ext>
            </a:extLst>
          </p:cNvPr>
          <p:cNvSpPr>
            <a:spLocks noGrp="1"/>
          </p:cNvSpPr>
          <p:nvPr>
            <p:ph type="dt" sz="half" idx="10"/>
          </p:nvPr>
        </p:nvSpPr>
        <p:spPr>
          <a:xfrm>
            <a:off x="838200" y="6356350"/>
            <a:ext cx="2743200" cy="365125"/>
          </a:xfrm>
          <a:prstGeom prst="rect">
            <a:avLst/>
          </a:prstGeom>
        </p:spPr>
        <p:txBody>
          <a:bodyPr/>
          <a:lstStyle/>
          <a:p>
            <a:endParaRPr lang="ko-KR" altLang="en-US"/>
          </a:p>
        </p:txBody>
      </p:sp>
      <p:sp>
        <p:nvSpPr>
          <p:cNvPr id="6" name="바닥글 개체 틀 5">
            <a:extLst>
              <a:ext uri="{FF2B5EF4-FFF2-40B4-BE49-F238E27FC236}">
                <a16:creationId xmlns:a16="http://schemas.microsoft.com/office/drawing/2014/main" id="{E1871F68-BFFB-4E76-B109-C5DEFAA6E8FD}"/>
              </a:ext>
            </a:extLst>
          </p:cNvPr>
          <p:cNvSpPr>
            <a:spLocks noGrp="1"/>
          </p:cNvSpPr>
          <p:nvPr>
            <p:ph type="ftr" sz="quarter" idx="11"/>
          </p:nvPr>
        </p:nvSpPr>
        <p:spPr/>
        <p:txBody>
          <a:bodyPr/>
          <a:lstStyle/>
          <a:p>
            <a:r>
              <a:rPr lang="en-US" altLang="ko-KR"/>
              <a:t>21-19-0041-00-0000</a:t>
            </a:r>
            <a:endParaRPr lang="ko-KR" altLang="en-US"/>
          </a:p>
        </p:txBody>
      </p:sp>
      <p:sp>
        <p:nvSpPr>
          <p:cNvPr id="7" name="슬라이드 번호 개체 틀 6">
            <a:extLst>
              <a:ext uri="{FF2B5EF4-FFF2-40B4-BE49-F238E27FC236}">
                <a16:creationId xmlns:a16="http://schemas.microsoft.com/office/drawing/2014/main" id="{C4C7E00A-D0BE-4896-B08D-A065780D63CA}"/>
              </a:ext>
            </a:extLst>
          </p:cNvPr>
          <p:cNvSpPr>
            <a:spLocks noGrp="1"/>
          </p:cNvSpPr>
          <p:nvPr>
            <p:ph type="sldNum" sz="quarter" idx="12"/>
          </p:nvPr>
        </p:nvSpPr>
        <p:spPr/>
        <p:txBody>
          <a:bodyPr/>
          <a:lstStyle/>
          <a:p>
            <a:fld id="{7415E7A1-C024-4955-BFDD-BFFB64410B76}" type="slidenum">
              <a:rPr lang="ko-KR" altLang="en-US" smtClean="0"/>
              <a:t>‹#›</a:t>
            </a:fld>
            <a:endParaRPr lang="ko-KR" altLang="en-US"/>
          </a:p>
        </p:txBody>
      </p:sp>
    </p:spTree>
    <p:extLst>
      <p:ext uri="{BB962C8B-B14F-4D97-AF65-F5344CB8AC3E}">
        <p14:creationId xmlns:p14="http://schemas.microsoft.com/office/powerpoint/2010/main" val="39118866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481BF9DF-F95C-4E46-B096-D4C1C9F69613}"/>
              </a:ext>
            </a:extLst>
          </p:cNvPr>
          <p:cNvSpPr>
            <a:spLocks noGrp="1"/>
          </p:cNvSpPr>
          <p:nvPr>
            <p:ph type="title"/>
          </p:nvPr>
        </p:nvSpPr>
        <p:spPr>
          <a:xfrm>
            <a:off x="839788" y="457200"/>
            <a:ext cx="3932237" cy="1600200"/>
          </a:xfrm>
        </p:spPr>
        <p:txBody>
          <a:bodyPr anchor="b"/>
          <a:lstStyle>
            <a:lvl1pPr>
              <a:defRPr sz="3200"/>
            </a:lvl1pPr>
          </a:lstStyle>
          <a:p>
            <a:r>
              <a:rPr lang="ko-KR" altLang="en-US"/>
              <a:t>마스터 제목 스타일 편집</a:t>
            </a:r>
          </a:p>
        </p:txBody>
      </p:sp>
      <p:sp>
        <p:nvSpPr>
          <p:cNvPr id="3" name="그림 개체 틀 2">
            <a:extLst>
              <a:ext uri="{FF2B5EF4-FFF2-40B4-BE49-F238E27FC236}">
                <a16:creationId xmlns:a16="http://schemas.microsoft.com/office/drawing/2014/main" id="{992077C3-C41F-43FD-92EA-2B486E27F6B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a:extLst>
              <a:ext uri="{FF2B5EF4-FFF2-40B4-BE49-F238E27FC236}">
                <a16:creationId xmlns:a16="http://schemas.microsoft.com/office/drawing/2014/main" id="{3BE0C355-4A2F-4C0F-AECE-8F5A5BE89D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날짜 개체 틀 4">
            <a:extLst>
              <a:ext uri="{FF2B5EF4-FFF2-40B4-BE49-F238E27FC236}">
                <a16:creationId xmlns:a16="http://schemas.microsoft.com/office/drawing/2014/main" id="{109D0C16-6968-4412-97E4-168781AA9FA0}"/>
              </a:ext>
            </a:extLst>
          </p:cNvPr>
          <p:cNvSpPr>
            <a:spLocks noGrp="1"/>
          </p:cNvSpPr>
          <p:nvPr>
            <p:ph type="dt" sz="half" idx="10"/>
          </p:nvPr>
        </p:nvSpPr>
        <p:spPr>
          <a:xfrm>
            <a:off x="838200" y="6356350"/>
            <a:ext cx="2743200" cy="365125"/>
          </a:xfrm>
          <a:prstGeom prst="rect">
            <a:avLst/>
          </a:prstGeom>
        </p:spPr>
        <p:txBody>
          <a:bodyPr/>
          <a:lstStyle/>
          <a:p>
            <a:endParaRPr lang="ko-KR" altLang="en-US"/>
          </a:p>
        </p:txBody>
      </p:sp>
      <p:sp>
        <p:nvSpPr>
          <p:cNvPr id="6" name="바닥글 개체 틀 5">
            <a:extLst>
              <a:ext uri="{FF2B5EF4-FFF2-40B4-BE49-F238E27FC236}">
                <a16:creationId xmlns:a16="http://schemas.microsoft.com/office/drawing/2014/main" id="{34FCE35A-0664-43A4-A5F8-11E1AF0DCCCE}"/>
              </a:ext>
            </a:extLst>
          </p:cNvPr>
          <p:cNvSpPr>
            <a:spLocks noGrp="1"/>
          </p:cNvSpPr>
          <p:nvPr>
            <p:ph type="ftr" sz="quarter" idx="11"/>
          </p:nvPr>
        </p:nvSpPr>
        <p:spPr/>
        <p:txBody>
          <a:bodyPr/>
          <a:lstStyle/>
          <a:p>
            <a:r>
              <a:rPr lang="en-US" altLang="ko-KR"/>
              <a:t>21-19-0041-00-0000</a:t>
            </a:r>
            <a:endParaRPr lang="ko-KR" altLang="en-US"/>
          </a:p>
        </p:txBody>
      </p:sp>
      <p:sp>
        <p:nvSpPr>
          <p:cNvPr id="7" name="슬라이드 번호 개체 틀 6">
            <a:extLst>
              <a:ext uri="{FF2B5EF4-FFF2-40B4-BE49-F238E27FC236}">
                <a16:creationId xmlns:a16="http://schemas.microsoft.com/office/drawing/2014/main" id="{BFB4B5D2-C652-4ECE-9D45-A64DAA6232D4}"/>
              </a:ext>
            </a:extLst>
          </p:cNvPr>
          <p:cNvSpPr>
            <a:spLocks noGrp="1"/>
          </p:cNvSpPr>
          <p:nvPr>
            <p:ph type="sldNum" sz="quarter" idx="12"/>
          </p:nvPr>
        </p:nvSpPr>
        <p:spPr/>
        <p:txBody>
          <a:bodyPr/>
          <a:lstStyle/>
          <a:p>
            <a:fld id="{7415E7A1-C024-4955-BFDD-BFFB64410B76}" type="slidenum">
              <a:rPr lang="ko-KR" altLang="en-US" smtClean="0"/>
              <a:t>‹#›</a:t>
            </a:fld>
            <a:endParaRPr lang="ko-KR" altLang="en-US"/>
          </a:p>
        </p:txBody>
      </p:sp>
    </p:spTree>
    <p:extLst>
      <p:ext uri="{BB962C8B-B14F-4D97-AF65-F5344CB8AC3E}">
        <p14:creationId xmlns:p14="http://schemas.microsoft.com/office/powerpoint/2010/main" val="14771808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4197A014-20BD-4AAC-BD40-74D67A015D35}"/>
              </a:ext>
            </a:extLst>
          </p:cNvPr>
          <p:cNvSpPr>
            <a:spLocks noGrp="1"/>
          </p:cNvSpPr>
          <p:nvPr>
            <p:ph type="title"/>
          </p:nvPr>
        </p:nvSpPr>
        <p:spPr/>
        <p:txBody>
          <a:bodyPr/>
          <a:lstStyle/>
          <a:p>
            <a:r>
              <a:rPr lang="ko-KR" altLang="en-US"/>
              <a:t>마스터 제목 스타일 편집</a:t>
            </a:r>
          </a:p>
        </p:txBody>
      </p:sp>
      <p:sp>
        <p:nvSpPr>
          <p:cNvPr id="3" name="세로 텍스트 개체 틀 2">
            <a:extLst>
              <a:ext uri="{FF2B5EF4-FFF2-40B4-BE49-F238E27FC236}">
                <a16:creationId xmlns:a16="http://schemas.microsoft.com/office/drawing/2014/main" id="{BD0AAE14-AC2B-491D-9DF9-5C6DBC85E0E8}"/>
              </a:ext>
            </a:extLst>
          </p:cNvPr>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a:extLst>
              <a:ext uri="{FF2B5EF4-FFF2-40B4-BE49-F238E27FC236}">
                <a16:creationId xmlns:a16="http://schemas.microsoft.com/office/drawing/2014/main" id="{06E3E88F-650C-4295-A404-77B9FD11362D}"/>
              </a:ext>
            </a:extLst>
          </p:cNvPr>
          <p:cNvSpPr>
            <a:spLocks noGrp="1"/>
          </p:cNvSpPr>
          <p:nvPr>
            <p:ph type="dt" sz="half" idx="10"/>
          </p:nvPr>
        </p:nvSpPr>
        <p:spPr>
          <a:xfrm>
            <a:off x="838200" y="6356350"/>
            <a:ext cx="2743200" cy="365125"/>
          </a:xfrm>
          <a:prstGeom prst="rect">
            <a:avLst/>
          </a:prstGeom>
        </p:spPr>
        <p:txBody>
          <a:bodyPr/>
          <a:lstStyle/>
          <a:p>
            <a:endParaRPr lang="ko-KR" altLang="en-US"/>
          </a:p>
        </p:txBody>
      </p:sp>
      <p:sp>
        <p:nvSpPr>
          <p:cNvPr id="5" name="바닥글 개체 틀 4">
            <a:extLst>
              <a:ext uri="{FF2B5EF4-FFF2-40B4-BE49-F238E27FC236}">
                <a16:creationId xmlns:a16="http://schemas.microsoft.com/office/drawing/2014/main" id="{9BA27B12-3AA7-4E00-BD51-C20276642B10}"/>
              </a:ext>
            </a:extLst>
          </p:cNvPr>
          <p:cNvSpPr>
            <a:spLocks noGrp="1"/>
          </p:cNvSpPr>
          <p:nvPr>
            <p:ph type="ftr" sz="quarter" idx="11"/>
          </p:nvPr>
        </p:nvSpPr>
        <p:spPr/>
        <p:txBody>
          <a:bodyPr/>
          <a:lstStyle/>
          <a:p>
            <a:r>
              <a:rPr lang="en-US" altLang="ko-KR"/>
              <a:t>21-19-0041-00-0000</a:t>
            </a:r>
            <a:endParaRPr lang="ko-KR" altLang="en-US"/>
          </a:p>
        </p:txBody>
      </p:sp>
      <p:sp>
        <p:nvSpPr>
          <p:cNvPr id="6" name="슬라이드 번호 개체 틀 5">
            <a:extLst>
              <a:ext uri="{FF2B5EF4-FFF2-40B4-BE49-F238E27FC236}">
                <a16:creationId xmlns:a16="http://schemas.microsoft.com/office/drawing/2014/main" id="{901A3FB9-F137-4503-9A99-7EAEAA677897}"/>
              </a:ext>
            </a:extLst>
          </p:cNvPr>
          <p:cNvSpPr>
            <a:spLocks noGrp="1"/>
          </p:cNvSpPr>
          <p:nvPr>
            <p:ph type="sldNum" sz="quarter" idx="12"/>
          </p:nvPr>
        </p:nvSpPr>
        <p:spPr/>
        <p:txBody>
          <a:bodyPr/>
          <a:lstStyle/>
          <a:p>
            <a:fld id="{7415E7A1-C024-4955-BFDD-BFFB64410B76}" type="slidenum">
              <a:rPr lang="ko-KR" altLang="en-US" smtClean="0"/>
              <a:t>‹#›</a:t>
            </a:fld>
            <a:endParaRPr lang="ko-KR" altLang="en-US"/>
          </a:p>
        </p:txBody>
      </p:sp>
    </p:spTree>
    <p:extLst>
      <p:ext uri="{BB962C8B-B14F-4D97-AF65-F5344CB8AC3E}">
        <p14:creationId xmlns:p14="http://schemas.microsoft.com/office/powerpoint/2010/main" val="203176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제목 및 내용">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A8F70912-1AC8-4969-9D78-4609AF59492B}"/>
              </a:ext>
            </a:extLst>
          </p:cNvPr>
          <p:cNvSpPr>
            <a:spLocks noGrp="1"/>
          </p:cNvSpPr>
          <p:nvPr>
            <p:ph type="title"/>
          </p:nvPr>
        </p:nvSpPr>
        <p:spPr/>
        <p:txBody>
          <a:bodyPr/>
          <a:lstStyle>
            <a:lvl1pPr>
              <a:defRPr b="1">
                <a:latin typeface="Times New Roman" panose="02020603050405020304" pitchFamily="18" charset="0"/>
                <a:cs typeface="Times New Roman" panose="02020603050405020304" pitchFamily="18" charset="0"/>
              </a:defRPr>
            </a:lvl1pPr>
          </a:lstStyle>
          <a:p>
            <a:r>
              <a:rPr lang="ko-KR" altLang="en-US" dirty="0"/>
              <a:t>마스터 제목 스타일 편집</a:t>
            </a:r>
          </a:p>
        </p:txBody>
      </p:sp>
      <p:sp>
        <p:nvSpPr>
          <p:cNvPr id="3" name="내용 개체 틀 2">
            <a:extLst>
              <a:ext uri="{FF2B5EF4-FFF2-40B4-BE49-F238E27FC236}">
                <a16:creationId xmlns:a16="http://schemas.microsoft.com/office/drawing/2014/main" id="{496C2701-7C04-4955-AD44-A436BB0D63CE}"/>
              </a:ext>
            </a:extLst>
          </p:cNvPr>
          <p:cNvSpPr>
            <a:spLocks noGrp="1"/>
          </p:cNvSpPr>
          <p:nvPr>
            <p:ph idx="1"/>
          </p:nvPr>
        </p:nvSpPr>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1" name="바닥글 개체 틀 4">
            <a:extLst>
              <a:ext uri="{FF2B5EF4-FFF2-40B4-BE49-F238E27FC236}">
                <a16:creationId xmlns:a16="http://schemas.microsoft.com/office/drawing/2014/main" id="{0F68B23F-2AE0-456D-8C1F-62367BFBBCD8}"/>
              </a:ext>
            </a:extLst>
          </p:cNvPr>
          <p:cNvSpPr>
            <a:spLocks noGrp="1"/>
          </p:cNvSpPr>
          <p:nvPr>
            <p:ph type="ftr" sz="quarter" idx="3"/>
          </p:nvPr>
        </p:nvSpPr>
        <p:spPr>
          <a:xfrm>
            <a:off x="1956985" y="6511897"/>
            <a:ext cx="4114800" cy="277944"/>
          </a:xfrm>
          <a:prstGeom prst="rect">
            <a:avLst/>
          </a:prstGeom>
        </p:spPr>
        <p:txBody>
          <a:bodyPr vert="horz" lIns="91440" tIns="45720" rIns="91440" bIns="45720" rtlCol="0" anchor="ctr"/>
          <a:lstStyle>
            <a:lvl1pPr algn="l">
              <a:defRPr sz="1100">
                <a:solidFill>
                  <a:schemeClr val="tx1"/>
                </a:solidFill>
                <a:latin typeface="Times New Roman" panose="02020603050405020304" pitchFamily="18" charset="0"/>
                <a:cs typeface="Times New Roman" panose="02020603050405020304" pitchFamily="18" charset="0"/>
              </a:defRPr>
            </a:lvl1pPr>
          </a:lstStyle>
          <a:p>
            <a:r>
              <a:rPr lang="en-US" altLang="ko-KR"/>
              <a:t>21-19-0041-00-0000</a:t>
            </a:r>
            <a:endParaRPr lang="ko-KR" altLang="en-US" dirty="0"/>
          </a:p>
        </p:txBody>
      </p:sp>
      <p:sp>
        <p:nvSpPr>
          <p:cNvPr id="12" name="슬라이드 번호 개체 틀 5">
            <a:extLst>
              <a:ext uri="{FF2B5EF4-FFF2-40B4-BE49-F238E27FC236}">
                <a16:creationId xmlns:a16="http://schemas.microsoft.com/office/drawing/2014/main" id="{1092EEC4-D801-4523-BF83-750E497416CB}"/>
              </a:ext>
            </a:extLst>
          </p:cNvPr>
          <p:cNvSpPr>
            <a:spLocks noGrp="1"/>
          </p:cNvSpPr>
          <p:nvPr>
            <p:ph type="sldNum" sz="quarter" idx="4"/>
          </p:nvPr>
        </p:nvSpPr>
        <p:spPr>
          <a:xfrm>
            <a:off x="8938900" y="6511898"/>
            <a:ext cx="2743200" cy="277944"/>
          </a:xfrm>
          <a:prstGeom prst="rect">
            <a:avLst/>
          </a:prstGeom>
        </p:spPr>
        <p:txBody>
          <a:bodyPr vert="horz" lIns="91440" tIns="45720" rIns="91440" bIns="45720" rtlCol="0" anchor="ctr"/>
          <a:lstStyle>
            <a:lvl1pPr algn="r">
              <a:defRPr sz="1100">
                <a:solidFill>
                  <a:schemeClr val="tx1"/>
                </a:solidFill>
                <a:latin typeface="Times New Roman" panose="02020603050405020304" pitchFamily="18" charset="0"/>
                <a:cs typeface="Times New Roman" panose="02020603050405020304" pitchFamily="18" charset="0"/>
              </a:defRPr>
            </a:lvl1pPr>
          </a:lstStyle>
          <a:p>
            <a:fld id="{7415E7A1-C024-4955-BFDD-BFFB64410B76}" type="slidenum">
              <a:rPr lang="ko-KR" altLang="en-US" smtClean="0"/>
              <a:pPr/>
              <a:t>‹#›</a:t>
            </a:fld>
            <a:endParaRPr lang="ko-KR" altLang="en-US"/>
          </a:p>
        </p:txBody>
      </p:sp>
      <p:cxnSp>
        <p:nvCxnSpPr>
          <p:cNvPr id="15" name="직선 연결선 14">
            <a:extLst>
              <a:ext uri="{FF2B5EF4-FFF2-40B4-BE49-F238E27FC236}">
                <a16:creationId xmlns:a16="http://schemas.microsoft.com/office/drawing/2014/main" id="{4B25FF6B-73FA-40DB-BD00-1AF558CB5176}"/>
              </a:ext>
            </a:extLst>
          </p:cNvPr>
          <p:cNvCxnSpPr/>
          <p:nvPr userDrawn="1"/>
        </p:nvCxnSpPr>
        <p:spPr>
          <a:xfrm>
            <a:off x="1786071" y="0"/>
            <a:ext cx="0" cy="6858000"/>
          </a:xfrm>
          <a:prstGeom prst="line">
            <a:avLst/>
          </a:prstGeom>
          <a:ln w="762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6" name="직선 연결선 15">
            <a:extLst>
              <a:ext uri="{FF2B5EF4-FFF2-40B4-BE49-F238E27FC236}">
                <a16:creationId xmlns:a16="http://schemas.microsoft.com/office/drawing/2014/main" id="{EB8DBFE1-3B90-4D86-BE0E-48DDF06128FB}"/>
              </a:ext>
            </a:extLst>
          </p:cNvPr>
          <p:cNvCxnSpPr>
            <a:cxnSpLocks/>
          </p:cNvCxnSpPr>
          <p:nvPr userDrawn="1"/>
        </p:nvCxnSpPr>
        <p:spPr>
          <a:xfrm>
            <a:off x="1880075" y="6417892"/>
            <a:ext cx="1021222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pic>
        <p:nvPicPr>
          <p:cNvPr id="9" name="그림 8">
            <a:extLst>
              <a:ext uri="{FF2B5EF4-FFF2-40B4-BE49-F238E27FC236}">
                <a16:creationId xmlns:a16="http://schemas.microsoft.com/office/drawing/2014/main" id="{E9D5A6ED-84D2-40DF-BFF0-44752DB733F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541" y="145279"/>
            <a:ext cx="1649073" cy="921541"/>
          </a:xfrm>
          <a:prstGeom prst="rect">
            <a:avLst/>
          </a:prstGeom>
        </p:spPr>
      </p:pic>
      <p:pic>
        <p:nvPicPr>
          <p:cNvPr id="10" name="Picture 9" descr="Joyfun_01.jpg">
            <a:extLst>
              <a:ext uri="{FF2B5EF4-FFF2-40B4-BE49-F238E27FC236}">
                <a16:creationId xmlns:a16="http://schemas.microsoft.com/office/drawing/2014/main" id="{AF46924F-6D00-4039-B748-F19BBD742CC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57778" y="6400485"/>
            <a:ext cx="1224136" cy="389356"/>
          </a:xfrm>
          <a:prstGeom prst="rect">
            <a:avLst/>
          </a:prstGeom>
        </p:spPr>
      </p:pic>
    </p:spTree>
    <p:extLst>
      <p:ext uri="{BB962C8B-B14F-4D97-AF65-F5344CB8AC3E}">
        <p14:creationId xmlns:p14="http://schemas.microsoft.com/office/powerpoint/2010/main" val="42250342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a:extLst>
              <a:ext uri="{FF2B5EF4-FFF2-40B4-BE49-F238E27FC236}">
                <a16:creationId xmlns:a16="http://schemas.microsoft.com/office/drawing/2014/main" id="{9592D9C9-E1A0-4690-B44D-C118FBD71A98}"/>
              </a:ext>
            </a:extLst>
          </p:cNvPr>
          <p:cNvSpPr>
            <a:spLocks noGrp="1"/>
          </p:cNvSpPr>
          <p:nvPr>
            <p:ph type="title" orient="vert"/>
          </p:nvPr>
        </p:nvSpPr>
        <p:spPr>
          <a:xfrm>
            <a:off x="8724900" y="365125"/>
            <a:ext cx="2628900" cy="5811838"/>
          </a:xfrm>
        </p:spPr>
        <p:txBody>
          <a:bodyPr vert="eaVert"/>
          <a:lstStyle/>
          <a:p>
            <a:r>
              <a:rPr lang="ko-KR" altLang="en-US"/>
              <a:t>마스터 제목 스타일 편집</a:t>
            </a:r>
          </a:p>
        </p:txBody>
      </p:sp>
      <p:sp>
        <p:nvSpPr>
          <p:cNvPr id="3" name="세로 텍스트 개체 틀 2">
            <a:extLst>
              <a:ext uri="{FF2B5EF4-FFF2-40B4-BE49-F238E27FC236}">
                <a16:creationId xmlns:a16="http://schemas.microsoft.com/office/drawing/2014/main" id="{00DAE9F5-739A-4E85-A2AF-3A243D3B26F1}"/>
              </a:ext>
            </a:extLst>
          </p:cNvPr>
          <p:cNvSpPr>
            <a:spLocks noGrp="1"/>
          </p:cNvSpPr>
          <p:nvPr>
            <p:ph type="body" orient="vert" idx="1"/>
          </p:nvPr>
        </p:nvSpPr>
        <p:spPr>
          <a:xfrm>
            <a:off x="838200" y="365125"/>
            <a:ext cx="7734300"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a:extLst>
              <a:ext uri="{FF2B5EF4-FFF2-40B4-BE49-F238E27FC236}">
                <a16:creationId xmlns:a16="http://schemas.microsoft.com/office/drawing/2014/main" id="{45DA5C60-A74F-47D9-853E-2F401246EE64}"/>
              </a:ext>
            </a:extLst>
          </p:cNvPr>
          <p:cNvSpPr>
            <a:spLocks noGrp="1"/>
          </p:cNvSpPr>
          <p:nvPr>
            <p:ph type="dt" sz="half" idx="10"/>
          </p:nvPr>
        </p:nvSpPr>
        <p:spPr>
          <a:xfrm>
            <a:off x="838200" y="6356350"/>
            <a:ext cx="2743200" cy="365125"/>
          </a:xfrm>
          <a:prstGeom prst="rect">
            <a:avLst/>
          </a:prstGeom>
        </p:spPr>
        <p:txBody>
          <a:bodyPr/>
          <a:lstStyle/>
          <a:p>
            <a:endParaRPr lang="ko-KR" altLang="en-US"/>
          </a:p>
        </p:txBody>
      </p:sp>
      <p:sp>
        <p:nvSpPr>
          <p:cNvPr id="5" name="바닥글 개체 틀 4">
            <a:extLst>
              <a:ext uri="{FF2B5EF4-FFF2-40B4-BE49-F238E27FC236}">
                <a16:creationId xmlns:a16="http://schemas.microsoft.com/office/drawing/2014/main" id="{2EF1F0AD-3978-46D4-86B4-1ABE10A9F7CB}"/>
              </a:ext>
            </a:extLst>
          </p:cNvPr>
          <p:cNvSpPr>
            <a:spLocks noGrp="1"/>
          </p:cNvSpPr>
          <p:nvPr>
            <p:ph type="ftr" sz="quarter" idx="11"/>
          </p:nvPr>
        </p:nvSpPr>
        <p:spPr/>
        <p:txBody>
          <a:bodyPr/>
          <a:lstStyle/>
          <a:p>
            <a:r>
              <a:rPr lang="en-US" altLang="ko-KR"/>
              <a:t>21-19-0041-00-0000</a:t>
            </a:r>
            <a:endParaRPr lang="ko-KR" altLang="en-US"/>
          </a:p>
        </p:txBody>
      </p:sp>
      <p:sp>
        <p:nvSpPr>
          <p:cNvPr id="6" name="슬라이드 번호 개체 틀 5">
            <a:extLst>
              <a:ext uri="{FF2B5EF4-FFF2-40B4-BE49-F238E27FC236}">
                <a16:creationId xmlns:a16="http://schemas.microsoft.com/office/drawing/2014/main" id="{DC05AB54-12CE-4460-A76C-12BBD99DC67A}"/>
              </a:ext>
            </a:extLst>
          </p:cNvPr>
          <p:cNvSpPr>
            <a:spLocks noGrp="1"/>
          </p:cNvSpPr>
          <p:nvPr>
            <p:ph type="sldNum" sz="quarter" idx="12"/>
          </p:nvPr>
        </p:nvSpPr>
        <p:spPr/>
        <p:txBody>
          <a:bodyPr/>
          <a:lstStyle/>
          <a:p>
            <a:fld id="{7415E7A1-C024-4955-BFDD-BFFB64410B76}" type="slidenum">
              <a:rPr lang="ko-KR" altLang="en-US" smtClean="0"/>
              <a:t>‹#›</a:t>
            </a:fld>
            <a:endParaRPr lang="ko-KR" altLang="en-US"/>
          </a:p>
        </p:txBody>
      </p:sp>
    </p:spTree>
    <p:extLst>
      <p:ext uri="{BB962C8B-B14F-4D97-AF65-F5344CB8AC3E}">
        <p14:creationId xmlns:p14="http://schemas.microsoft.com/office/powerpoint/2010/main" val="34561127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pl-PL"/>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pl-PL"/>
          </a:p>
        </p:txBody>
      </p:sp>
      <p:sp>
        <p:nvSpPr>
          <p:cNvPr id="4" name="Rectangle 91">
            <a:extLst>
              <a:ext uri="{FF2B5EF4-FFF2-40B4-BE49-F238E27FC236}">
                <a16:creationId xmlns:a16="http://schemas.microsoft.com/office/drawing/2014/main" id="{5A72A343-0DC1-4DEC-A818-D852D30A029E}"/>
              </a:ext>
            </a:extLst>
          </p:cNvPr>
          <p:cNvSpPr>
            <a:spLocks noGrp="1" noChangeArrowheads="1"/>
          </p:cNvSpPr>
          <p:nvPr>
            <p:ph type="ftr" sz="quarter" idx="10"/>
          </p:nvPr>
        </p:nvSpPr>
        <p:spPr>
          <a:ln/>
        </p:spPr>
        <p:txBody>
          <a:bodyPr/>
          <a:lstStyle>
            <a:lvl1pPr>
              <a:defRPr/>
            </a:lvl1pPr>
          </a:lstStyle>
          <a:p>
            <a:pPr>
              <a:defRPr/>
            </a:pPr>
            <a:r>
              <a:rPr lang="en-US" altLang="pl-PL"/>
              <a:t>21-19-0041-00-0000</a:t>
            </a:r>
          </a:p>
        </p:txBody>
      </p:sp>
      <p:sp>
        <p:nvSpPr>
          <p:cNvPr id="5" name="Rectangle 92">
            <a:extLst>
              <a:ext uri="{FF2B5EF4-FFF2-40B4-BE49-F238E27FC236}">
                <a16:creationId xmlns:a16="http://schemas.microsoft.com/office/drawing/2014/main" id="{BB40ED68-4E96-422B-AE64-288348D5F79B}"/>
              </a:ext>
            </a:extLst>
          </p:cNvPr>
          <p:cNvSpPr>
            <a:spLocks noGrp="1" noChangeArrowheads="1"/>
          </p:cNvSpPr>
          <p:nvPr>
            <p:ph type="sldNum" sz="quarter" idx="11"/>
          </p:nvPr>
        </p:nvSpPr>
        <p:spPr>
          <a:ln/>
        </p:spPr>
        <p:txBody>
          <a:bodyPr/>
          <a:lstStyle>
            <a:lvl1pPr>
              <a:defRPr/>
            </a:lvl1pPr>
          </a:lstStyle>
          <a:p>
            <a:pPr>
              <a:defRPr/>
            </a:pPr>
            <a:fld id="{CED76750-9DAF-43FD-BC42-4D042B34C934}" type="slidenum">
              <a:rPr lang="en-US" altLang="pl-PL"/>
              <a:pPr>
                <a:defRPr/>
              </a:pPr>
              <a:t>‹#›</a:t>
            </a:fld>
            <a:endParaRPr lang="en-US" altLang="pl-PL" dirty="0"/>
          </a:p>
        </p:txBody>
      </p:sp>
    </p:spTree>
    <p:extLst>
      <p:ext uri="{BB962C8B-B14F-4D97-AF65-F5344CB8AC3E}">
        <p14:creationId xmlns:p14="http://schemas.microsoft.com/office/powerpoint/2010/main" val="28051785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F7BE29F3-F002-4258-9A7C-62AC3EC37C3B}"/>
              </a:ext>
            </a:extLst>
          </p:cNvPr>
          <p:cNvSpPr>
            <a:spLocks noGrp="1" noChangeArrowheads="1"/>
          </p:cNvSpPr>
          <p:nvPr>
            <p:ph type="ftr" sz="quarter" idx="10"/>
          </p:nvPr>
        </p:nvSpPr>
        <p:spPr>
          <a:ln/>
        </p:spPr>
        <p:txBody>
          <a:bodyPr/>
          <a:lstStyle>
            <a:lvl1pPr>
              <a:defRPr/>
            </a:lvl1pPr>
          </a:lstStyle>
          <a:p>
            <a:pPr>
              <a:defRPr/>
            </a:pPr>
            <a:r>
              <a:rPr lang="en-US" altLang="pl-PL"/>
              <a:t>21-19-0041-00-0000</a:t>
            </a:r>
          </a:p>
        </p:txBody>
      </p:sp>
      <p:sp>
        <p:nvSpPr>
          <p:cNvPr id="5" name="Rectangle 92">
            <a:extLst>
              <a:ext uri="{FF2B5EF4-FFF2-40B4-BE49-F238E27FC236}">
                <a16:creationId xmlns:a16="http://schemas.microsoft.com/office/drawing/2014/main" id="{EFB8BDB7-8037-440E-B1CE-29C33C22F637}"/>
              </a:ext>
            </a:extLst>
          </p:cNvPr>
          <p:cNvSpPr>
            <a:spLocks noGrp="1" noChangeArrowheads="1"/>
          </p:cNvSpPr>
          <p:nvPr>
            <p:ph type="sldNum" sz="quarter" idx="11"/>
          </p:nvPr>
        </p:nvSpPr>
        <p:spPr>
          <a:ln/>
        </p:spPr>
        <p:txBody>
          <a:bodyPr/>
          <a:lstStyle>
            <a:lvl1pPr>
              <a:defRPr/>
            </a:lvl1pPr>
          </a:lstStyle>
          <a:p>
            <a:pPr>
              <a:defRPr/>
            </a:pPr>
            <a:fld id="{13D3D877-D406-4E0C-A0B8-A5405FE26974}" type="slidenum">
              <a:rPr lang="en-US" altLang="pl-PL"/>
              <a:pPr>
                <a:defRPr/>
              </a:pPr>
              <a:t>‹#›</a:t>
            </a:fld>
            <a:endParaRPr lang="en-US" altLang="pl-PL" dirty="0"/>
          </a:p>
        </p:txBody>
      </p:sp>
    </p:spTree>
    <p:extLst>
      <p:ext uri="{BB962C8B-B14F-4D97-AF65-F5344CB8AC3E}">
        <p14:creationId xmlns:p14="http://schemas.microsoft.com/office/powerpoint/2010/main" val="249544912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pl-PL"/>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91">
            <a:extLst>
              <a:ext uri="{FF2B5EF4-FFF2-40B4-BE49-F238E27FC236}">
                <a16:creationId xmlns:a16="http://schemas.microsoft.com/office/drawing/2014/main" id="{478B732F-382C-4A02-8654-B76707B96C84}"/>
              </a:ext>
            </a:extLst>
          </p:cNvPr>
          <p:cNvSpPr>
            <a:spLocks noGrp="1" noChangeArrowheads="1"/>
          </p:cNvSpPr>
          <p:nvPr>
            <p:ph type="ftr" sz="quarter" idx="10"/>
          </p:nvPr>
        </p:nvSpPr>
        <p:spPr>
          <a:ln/>
        </p:spPr>
        <p:txBody>
          <a:bodyPr/>
          <a:lstStyle>
            <a:lvl1pPr>
              <a:defRPr/>
            </a:lvl1pPr>
          </a:lstStyle>
          <a:p>
            <a:pPr>
              <a:defRPr/>
            </a:pPr>
            <a:r>
              <a:rPr lang="en-US" altLang="pl-PL"/>
              <a:t>21-19-0041-00-0000</a:t>
            </a:r>
          </a:p>
        </p:txBody>
      </p:sp>
      <p:sp>
        <p:nvSpPr>
          <p:cNvPr id="5" name="Rectangle 92">
            <a:extLst>
              <a:ext uri="{FF2B5EF4-FFF2-40B4-BE49-F238E27FC236}">
                <a16:creationId xmlns:a16="http://schemas.microsoft.com/office/drawing/2014/main" id="{E50DC848-B9B2-464B-955F-C69D1CD08E9E}"/>
              </a:ext>
            </a:extLst>
          </p:cNvPr>
          <p:cNvSpPr>
            <a:spLocks noGrp="1" noChangeArrowheads="1"/>
          </p:cNvSpPr>
          <p:nvPr>
            <p:ph type="sldNum" sz="quarter" idx="11"/>
          </p:nvPr>
        </p:nvSpPr>
        <p:spPr>
          <a:ln/>
        </p:spPr>
        <p:txBody>
          <a:bodyPr/>
          <a:lstStyle>
            <a:lvl1pPr>
              <a:defRPr/>
            </a:lvl1pPr>
          </a:lstStyle>
          <a:p>
            <a:pPr>
              <a:defRPr/>
            </a:pPr>
            <a:fld id="{509ADD19-019F-4CC7-AC53-7A4ECC503183}" type="slidenum">
              <a:rPr lang="en-US" altLang="pl-PL"/>
              <a:pPr>
                <a:defRPr/>
              </a:pPr>
              <a:t>‹#›</a:t>
            </a:fld>
            <a:endParaRPr lang="en-US" altLang="pl-PL" dirty="0"/>
          </a:p>
        </p:txBody>
      </p:sp>
    </p:spTree>
    <p:extLst>
      <p:ext uri="{BB962C8B-B14F-4D97-AF65-F5344CB8AC3E}">
        <p14:creationId xmlns:p14="http://schemas.microsoft.com/office/powerpoint/2010/main" val="400862014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sz="half" idx="1"/>
          </p:nvPr>
        </p:nvSpPr>
        <p:spPr>
          <a:xfrm>
            <a:off x="563034" y="1143000"/>
            <a:ext cx="5431367"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Content Placeholder 3"/>
          <p:cNvSpPr>
            <a:spLocks noGrp="1"/>
          </p:cNvSpPr>
          <p:nvPr>
            <p:ph sz="half" idx="2"/>
          </p:nvPr>
        </p:nvSpPr>
        <p:spPr>
          <a:xfrm>
            <a:off x="6197601" y="1143000"/>
            <a:ext cx="5431367"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Rectangle 91">
            <a:extLst>
              <a:ext uri="{FF2B5EF4-FFF2-40B4-BE49-F238E27FC236}">
                <a16:creationId xmlns:a16="http://schemas.microsoft.com/office/drawing/2014/main" id="{234087EC-2DA5-4F7F-ACA1-AD88F5B026B5}"/>
              </a:ext>
            </a:extLst>
          </p:cNvPr>
          <p:cNvSpPr>
            <a:spLocks noGrp="1" noChangeArrowheads="1"/>
          </p:cNvSpPr>
          <p:nvPr>
            <p:ph type="ftr" sz="quarter" idx="10"/>
          </p:nvPr>
        </p:nvSpPr>
        <p:spPr>
          <a:ln/>
        </p:spPr>
        <p:txBody>
          <a:bodyPr/>
          <a:lstStyle>
            <a:lvl1pPr>
              <a:defRPr/>
            </a:lvl1pPr>
          </a:lstStyle>
          <a:p>
            <a:pPr>
              <a:defRPr/>
            </a:pPr>
            <a:r>
              <a:rPr lang="en-US" altLang="pl-PL"/>
              <a:t>21-19-0041-00-0000</a:t>
            </a:r>
          </a:p>
        </p:txBody>
      </p:sp>
      <p:sp>
        <p:nvSpPr>
          <p:cNvPr id="6" name="Rectangle 92">
            <a:extLst>
              <a:ext uri="{FF2B5EF4-FFF2-40B4-BE49-F238E27FC236}">
                <a16:creationId xmlns:a16="http://schemas.microsoft.com/office/drawing/2014/main" id="{41A803C5-9B47-46B0-A939-27D2BF561A29}"/>
              </a:ext>
            </a:extLst>
          </p:cNvPr>
          <p:cNvSpPr>
            <a:spLocks noGrp="1" noChangeArrowheads="1"/>
          </p:cNvSpPr>
          <p:nvPr>
            <p:ph type="sldNum" sz="quarter" idx="11"/>
          </p:nvPr>
        </p:nvSpPr>
        <p:spPr>
          <a:ln/>
        </p:spPr>
        <p:txBody>
          <a:bodyPr/>
          <a:lstStyle>
            <a:lvl1pPr>
              <a:defRPr/>
            </a:lvl1pPr>
          </a:lstStyle>
          <a:p>
            <a:pPr>
              <a:defRPr/>
            </a:pPr>
            <a:fld id="{E70CDDAA-0390-433D-9AB4-34D0BDB535AD}" type="slidenum">
              <a:rPr lang="en-US" altLang="pl-PL"/>
              <a:pPr>
                <a:defRPr/>
              </a:pPr>
              <a:t>‹#›</a:t>
            </a:fld>
            <a:endParaRPr lang="en-US" altLang="pl-PL" dirty="0"/>
          </a:p>
        </p:txBody>
      </p:sp>
    </p:spTree>
    <p:extLst>
      <p:ext uri="{BB962C8B-B14F-4D97-AF65-F5344CB8AC3E}">
        <p14:creationId xmlns:p14="http://schemas.microsoft.com/office/powerpoint/2010/main" val="419948702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pl-PL"/>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7" name="Rectangle 91">
            <a:extLst>
              <a:ext uri="{FF2B5EF4-FFF2-40B4-BE49-F238E27FC236}">
                <a16:creationId xmlns:a16="http://schemas.microsoft.com/office/drawing/2014/main" id="{8FCF42FE-BD5C-46F9-96B5-498CDE7857DF}"/>
              </a:ext>
            </a:extLst>
          </p:cNvPr>
          <p:cNvSpPr>
            <a:spLocks noGrp="1" noChangeArrowheads="1"/>
          </p:cNvSpPr>
          <p:nvPr>
            <p:ph type="ftr" sz="quarter" idx="10"/>
          </p:nvPr>
        </p:nvSpPr>
        <p:spPr>
          <a:ln/>
        </p:spPr>
        <p:txBody>
          <a:bodyPr/>
          <a:lstStyle>
            <a:lvl1pPr>
              <a:defRPr/>
            </a:lvl1pPr>
          </a:lstStyle>
          <a:p>
            <a:pPr>
              <a:defRPr/>
            </a:pPr>
            <a:r>
              <a:rPr lang="en-US" altLang="pl-PL"/>
              <a:t>21-19-0041-00-0000</a:t>
            </a:r>
          </a:p>
        </p:txBody>
      </p:sp>
      <p:sp>
        <p:nvSpPr>
          <p:cNvPr id="8" name="Rectangle 92">
            <a:extLst>
              <a:ext uri="{FF2B5EF4-FFF2-40B4-BE49-F238E27FC236}">
                <a16:creationId xmlns:a16="http://schemas.microsoft.com/office/drawing/2014/main" id="{C3CE478D-96B5-452F-A8FE-84824C0378A6}"/>
              </a:ext>
            </a:extLst>
          </p:cNvPr>
          <p:cNvSpPr>
            <a:spLocks noGrp="1" noChangeArrowheads="1"/>
          </p:cNvSpPr>
          <p:nvPr>
            <p:ph type="sldNum" sz="quarter" idx="11"/>
          </p:nvPr>
        </p:nvSpPr>
        <p:spPr>
          <a:ln/>
        </p:spPr>
        <p:txBody>
          <a:bodyPr/>
          <a:lstStyle>
            <a:lvl1pPr>
              <a:defRPr/>
            </a:lvl1pPr>
          </a:lstStyle>
          <a:p>
            <a:pPr>
              <a:defRPr/>
            </a:pPr>
            <a:fld id="{D0001ADC-1002-4609-B69F-FCEC9F410B2C}" type="slidenum">
              <a:rPr lang="en-US" altLang="pl-PL"/>
              <a:pPr>
                <a:defRPr/>
              </a:pPr>
              <a:t>‹#›</a:t>
            </a:fld>
            <a:endParaRPr lang="en-US" altLang="pl-PL" dirty="0"/>
          </a:p>
        </p:txBody>
      </p:sp>
    </p:spTree>
    <p:extLst>
      <p:ext uri="{BB962C8B-B14F-4D97-AF65-F5344CB8AC3E}">
        <p14:creationId xmlns:p14="http://schemas.microsoft.com/office/powerpoint/2010/main" val="221355217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Rectangle 91">
            <a:extLst>
              <a:ext uri="{FF2B5EF4-FFF2-40B4-BE49-F238E27FC236}">
                <a16:creationId xmlns:a16="http://schemas.microsoft.com/office/drawing/2014/main" id="{73C9785C-900F-4279-BA36-658B817806E2}"/>
              </a:ext>
            </a:extLst>
          </p:cNvPr>
          <p:cNvSpPr>
            <a:spLocks noGrp="1" noChangeArrowheads="1"/>
          </p:cNvSpPr>
          <p:nvPr>
            <p:ph type="ftr" sz="quarter" idx="10"/>
          </p:nvPr>
        </p:nvSpPr>
        <p:spPr>
          <a:ln/>
        </p:spPr>
        <p:txBody>
          <a:bodyPr/>
          <a:lstStyle>
            <a:lvl1pPr>
              <a:defRPr/>
            </a:lvl1pPr>
          </a:lstStyle>
          <a:p>
            <a:pPr>
              <a:defRPr/>
            </a:pPr>
            <a:r>
              <a:rPr lang="en-US" altLang="pl-PL"/>
              <a:t>21-19-0041-00-0000</a:t>
            </a:r>
          </a:p>
        </p:txBody>
      </p:sp>
      <p:sp>
        <p:nvSpPr>
          <p:cNvPr id="4" name="Rectangle 92">
            <a:extLst>
              <a:ext uri="{FF2B5EF4-FFF2-40B4-BE49-F238E27FC236}">
                <a16:creationId xmlns:a16="http://schemas.microsoft.com/office/drawing/2014/main" id="{0D97CCFF-2611-4272-84F5-14F1F202A8FC}"/>
              </a:ext>
            </a:extLst>
          </p:cNvPr>
          <p:cNvSpPr>
            <a:spLocks noGrp="1" noChangeArrowheads="1"/>
          </p:cNvSpPr>
          <p:nvPr>
            <p:ph type="sldNum" sz="quarter" idx="11"/>
          </p:nvPr>
        </p:nvSpPr>
        <p:spPr>
          <a:ln/>
        </p:spPr>
        <p:txBody>
          <a:bodyPr/>
          <a:lstStyle>
            <a:lvl1pPr>
              <a:defRPr/>
            </a:lvl1pPr>
          </a:lstStyle>
          <a:p>
            <a:pPr>
              <a:defRPr/>
            </a:pPr>
            <a:fld id="{4CF27402-2C48-4A31-90B3-0422C1082987}" type="slidenum">
              <a:rPr lang="en-US" altLang="pl-PL"/>
              <a:pPr>
                <a:defRPr/>
              </a:pPr>
              <a:t>‹#›</a:t>
            </a:fld>
            <a:endParaRPr lang="en-US" altLang="pl-PL" dirty="0"/>
          </a:p>
        </p:txBody>
      </p:sp>
    </p:spTree>
    <p:extLst>
      <p:ext uri="{BB962C8B-B14F-4D97-AF65-F5344CB8AC3E}">
        <p14:creationId xmlns:p14="http://schemas.microsoft.com/office/powerpoint/2010/main" val="25890149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1">
            <a:extLst>
              <a:ext uri="{FF2B5EF4-FFF2-40B4-BE49-F238E27FC236}">
                <a16:creationId xmlns:a16="http://schemas.microsoft.com/office/drawing/2014/main" id="{0A997149-32D7-4573-892A-E7CC55F9A2EA}"/>
              </a:ext>
            </a:extLst>
          </p:cNvPr>
          <p:cNvSpPr>
            <a:spLocks noGrp="1" noChangeArrowheads="1"/>
          </p:cNvSpPr>
          <p:nvPr>
            <p:ph type="ftr" sz="quarter" idx="10"/>
          </p:nvPr>
        </p:nvSpPr>
        <p:spPr>
          <a:ln/>
        </p:spPr>
        <p:txBody>
          <a:bodyPr/>
          <a:lstStyle>
            <a:lvl1pPr>
              <a:defRPr/>
            </a:lvl1pPr>
          </a:lstStyle>
          <a:p>
            <a:pPr>
              <a:defRPr/>
            </a:pPr>
            <a:r>
              <a:rPr lang="en-US" altLang="pl-PL"/>
              <a:t>21-19-0041-00-0000</a:t>
            </a:r>
          </a:p>
        </p:txBody>
      </p:sp>
      <p:sp>
        <p:nvSpPr>
          <p:cNvPr id="3" name="Rectangle 92">
            <a:extLst>
              <a:ext uri="{FF2B5EF4-FFF2-40B4-BE49-F238E27FC236}">
                <a16:creationId xmlns:a16="http://schemas.microsoft.com/office/drawing/2014/main" id="{499D2174-267E-4D04-A516-D1D7F395D382}"/>
              </a:ext>
            </a:extLst>
          </p:cNvPr>
          <p:cNvSpPr>
            <a:spLocks noGrp="1" noChangeArrowheads="1"/>
          </p:cNvSpPr>
          <p:nvPr>
            <p:ph type="sldNum" sz="quarter" idx="11"/>
          </p:nvPr>
        </p:nvSpPr>
        <p:spPr>
          <a:ln/>
        </p:spPr>
        <p:txBody>
          <a:bodyPr/>
          <a:lstStyle>
            <a:lvl1pPr>
              <a:defRPr/>
            </a:lvl1pPr>
          </a:lstStyle>
          <a:p>
            <a:pPr>
              <a:defRPr/>
            </a:pPr>
            <a:fld id="{C9D829A6-D376-486B-8E29-1F54040F52F9}" type="slidenum">
              <a:rPr lang="en-US" altLang="pl-PL"/>
              <a:pPr>
                <a:defRPr/>
              </a:pPr>
              <a:t>‹#›</a:t>
            </a:fld>
            <a:endParaRPr lang="en-US" altLang="pl-PL" dirty="0"/>
          </a:p>
        </p:txBody>
      </p:sp>
    </p:spTree>
    <p:extLst>
      <p:ext uri="{BB962C8B-B14F-4D97-AF65-F5344CB8AC3E}">
        <p14:creationId xmlns:p14="http://schemas.microsoft.com/office/powerpoint/2010/main" val="312501957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pl-PL"/>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1">
            <a:extLst>
              <a:ext uri="{FF2B5EF4-FFF2-40B4-BE49-F238E27FC236}">
                <a16:creationId xmlns:a16="http://schemas.microsoft.com/office/drawing/2014/main" id="{4C37AE07-A0F8-4021-9BDF-FA841CF0B2A8}"/>
              </a:ext>
            </a:extLst>
          </p:cNvPr>
          <p:cNvSpPr>
            <a:spLocks noGrp="1" noChangeArrowheads="1"/>
          </p:cNvSpPr>
          <p:nvPr>
            <p:ph type="ftr" sz="quarter" idx="10"/>
          </p:nvPr>
        </p:nvSpPr>
        <p:spPr>
          <a:ln/>
        </p:spPr>
        <p:txBody>
          <a:bodyPr/>
          <a:lstStyle>
            <a:lvl1pPr>
              <a:defRPr/>
            </a:lvl1pPr>
          </a:lstStyle>
          <a:p>
            <a:pPr>
              <a:defRPr/>
            </a:pPr>
            <a:r>
              <a:rPr lang="en-US" altLang="pl-PL"/>
              <a:t>21-19-0041-00-0000</a:t>
            </a:r>
          </a:p>
        </p:txBody>
      </p:sp>
      <p:sp>
        <p:nvSpPr>
          <p:cNvPr id="6" name="Rectangle 92">
            <a:extLst>
              <a:ext uri="{FF2B5EF4-FFF2-40B4-BE49-F238E27FC236}">
                <a16:creationId xmlns:a16="http://schemas.microsoft.com/office/drawing/2014/main" id="{67849F2A-EDE6-4B99-923D-A087423076A8}"/>
              </a:ext>
            </a:extLst>
          </p:cNvPr>
          <p:cNvSpPr>
            <a:spLocks noGrp="1" noChangeArrowheads="1"/>
          </p:cNvSpPr>
          <p:nvPr>
            <p:ph type="sldNum" sz="quarter" idx="11"/>
          </p:nvPr>
        </p:nvSpPr>
        <p:spPr>
          <a:ln/>
        </p:spPr>
        <p:txBody>
          <a:bodyPr/>
          <a:lstStyle>
            <a:lvl1pPr>
              <a:defRPr/>
            </a:lvl1pPr>
          </a:lstStyle>
          <a:p>
            <a:pPr>
              <a:defRPr/>
            </a:pPr>
            <a:fld id="{A2F0D5C7-4BA5-485A-808F-61F9A64C7A68}" type="slidenum">
              <a:rPr lang="en-US" altLang="pl-PL"/>
              <a:pPr>
                <a:defRPr/>
              </a:pPr>
              <a:t>‹#›</a:t>
            </a:fld>
            <a:endParaRPr lang="en-US" altLang="pl-PL" dirty="0"/>
          </a:p>
        </p:txBody>
      </p:sp>
    </p:spTree>
    <p:extLst>
      <p:ext uri="{BB962C8B-B14F-4D97-AF65-F5344CB8AC3E}">
        <p14:creationId xmlns:p14="http://schemas.microsoft.com/office/powerpoint/2010/main" val="173154445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pl-PL"/>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1">
            <a:extLst>
              <a:ext uri="{FF2B5EF4-FFF2-40B4-BE49-F238E27FC236}">
                <a16:creationId xmlns:a16="http://schemas.microsoft.com/office/drawing/2014/main" id="{149BFDEC-8EFF-4A23-8C35-40D03C16FAF5}"/>
              </a:ext>
            </a:extLst>
          </p:cNvPr>
          <p:cNvSpPr>
            <a:spLocks noGrp="1" noChangeArrowheads="1"/>
          </p:cNvSpPr>
          <p:nvPr>
            <p:ph type="ftr" sz="quarter" idx="10"/>
          </p:nvPr>
        </p:nvSpPr>
        <p:spPr>
          <a:ln/>
        </p:spPr>
        <p:txBody>
          <a:bodyPr/>
          <a:lstStyle>
            <a:lvl1pPr>
              <a:defRPr/>
            </a:lvl1pPr>
          </a:lstStyle>
          <a:p>
            <a:pPr>
              <a:defRPr/>
            </a:pPr>
            <a:r>
              <a:rPr lang="en-US" altLang="pl-PL"/>
              <a:t>21-19-0041-00-0000</a:t>
            </a:r>
          </a:p>
        </p:txBody>
      </p:sp>
      <p:sp>
        <p:nvSpPr>
          <p:cNvPr id="6" name="Rectangle 92">
            <a:extLst>
              <a:ext uri="{FF2B5EF4-FFF2-40B4-BE49-F238E27FC236}">
                <a16:creationId xmlns:a16="http://schemas.microsoft.com/office/drawing/2014/main" id="{13CB777E-18A1-441A-9168-8776001B0B6F}"/>
              </a:ext>
            </a:extLst>
          </p:cNvPr>
          <p:cNvSpPr>
            <a:spLocks noGrp="1" noChangeArrowheads="1"/>
          </p:cNvSpPr>
          <p:nvPr>
            <p:ph type="sldNum" sz="quarter" idx="11"/>
          </p:nvPr>
        </p:nvSpPr>
        <p:spPr>
          <a:ln/>
        </p:spPr>
        <p:txBody>
          <a:bodyPr/>
          <a:lstStyle>
            <a:lvl1pPr>
              <a:defRPr/>
            </a:lvl1pPr>
          </a:lstStyle>
          <a:p>
            <a:pPr>
              <a:defRPr/>
            </a:pPr>
            <a:fld id="{C0173027-EFE0-4652-A5C3-D5745DEF902C}" type="slidenum">
              <a:rPr lang="en-US" altLang="pl-PL"/>
              <a:pPr>
                <a:defRPr/>
              </a:pPr>
              <a:t>‹#›</a:t>
            </a:fld>
            <a:endParaRPr lang="en-US" altLang="pl-PL" dirty="0"/>
          </a:p>
        </p:txBody>
      </p:sp>
    </p:spTree>
    <p:extLst>
      <p:ext uri="{BB962C8B-B14F-4D97-AF65-F5344CB8AC3E}">
        <p14:creationId xmlns:p14="http://schemas.microsoft.com/office/powerpoint/2010/main" val="623756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1_제목만">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A5BEE0F2-FEEE-4BC7-BBA3-44C797C0F283}"/>
              </a:ext>
            </a:extLst>
          </p:cNvPr>
          <p:cNvSpPr>
            <a:spLocks noGrp="1"/>
          </p:cNvSpPr>
          <p:nvPr>
            <p:ph type="title"/>
          </p:nvPr>
        </p:nvSpPr>
        <p:spPr/>
        <p:txBody>
          <a:bodyPr/>
          <a:lstStyle>
            <a:lvl1pPr>
              <a:defRPr b="1">
                <a:latin typeface="Times New Roman" panose="02020603050405020304" pitchFamily="18" charset="0"/>
                <a:cs typeface="Times New Roman" panose="02020603050405020304" pitchFamily="18" charset="0"/>
              </a:defRPr>
            </a:lvl1pPr>
          </a:lstStyle>
          <a:p>
            <a:r>
              <a:rPr lang="ko-KR" altLang="en-US"/>
              <a:t>마스터 제목 스타일 편집</a:t>
            </a:r>
          </a:p>
        </p:txBody>
      </p:sp>
      <p:sp>
        <p:nvSpPr>
          <p:cNvPr id="6" name="바닥글 개체 틀 4">
            <a:extLst>
              <a:ext uri="{FF2B5EF4-FFF2-40B4-BE49-F238E27FC236}">
                <a16:creationId xmlns:a16="http://schemas.microsoft.com/office/drawing/2014/main" id="{9954629B-62AE-4660-8823-4481B1C7C70E}"/>
              </a:ext>
            </a:extLst>
          </p:cNvPr>
          <p:cNvSpPr>
            <a:spLocks noGrp="1"/>
          </p:cNvSpPr>
          <p:nvPr>
            <p:ph type="ftr" sz="quarter" idx="3"/>
          </p:nvPr>
        </p:nvSpPr>
        <p:spPr>
          <a:xfrm>
            <a:off x="1956985" y="6511897"/>
            <a:ext cx="4114800" cy="277944"/>
          </a:xfrm>
          <a:prstGeom prst="rect">
            <a:avLst/>
          </a:prstGeom>
        </p:spPr>
        <p:txBody>
          <a:bodyPr vert="horz" lIns="91440" tIns="45720" rIns="91440" bIns="45720" rtlCol="0" anchor="ctr"/>
          <a:lstStyle>
            <a:lvl1pPr algn="l">
              <a:defRPr sz="1100">
                <a:solidFill>
                  <a:schemeClr val="tx1"/>
                </a:solidFill>
                <a:latin typeface="Times New Roman" panose="02020603050405020304" pitchFamily="18" charset="0"/>
                <a:cs typeface="Times New Roman" panose="02020603050405020304" pitchFamily="18" charset="0"/>
              </a:defRPr>
            </a:lvl1pPr>
          </a:lstStyle>
          <a:p>
            <a:r>
              <a:rPr lang="en-US" altLang="ko-KR"/>
              <a:t>21-19-0041-00-0000</a:t>
            </a:r>
            <a:endParaRPr lang="ko-KR" altLang="en-US" dirty="0"/>
          </a:p>
        </p:txBody>
      </p:sp>
      <p:sp>
        <p:nvSpPr>
          <p:cNvPr id="7" name="슬라이드 번호 개체 틀 5">
            <a:extLst>
              <a:ext uri="{FF2B5EF4-FFF2-40B4-BE49-F238E27FC236}">
                <a16:creationId xmlns:a16="http://schemas.microsoft.com/office/drawing/2014/main" id="{A58CC6A8-7586-4BAB-9DB0-3D669F7D3386}"/>
              </a:ext>
            </a:extLst>
          </p:cNvPr>
          <p:cNvSpPr>
            <a:spLocks noGrp="1"/>
          </p:cNvSpPr>
          <p:nvPr>
            <p:ph type="sldNum" sz="quarter" idx="4"/>
          </p:nvPr>
        </p:nvSpPr>
        <p:spPr>
          <a:xfrm>
            <a:off x="8938900" y="6511898"/>
            <a:ext cx="2743200" cy="277944"/>
          </a:xfrm>
          <a:prstGeom prst="rect">
            <a:avLst/>
          </a:prstGeom>
        </p:spPr>
        <p:txBody>
          <a:bodyPr vert="horz" lIns="91440" tIns="45720" rIns="91440" bIns="45720" rtlCol="0" anchor="ctr"/>
          <a:lstStyle>
            <a:lvl1pPr algn="r">
              <a:defRPr sz="1100">
                <a:solidFill>
                  <a:schemeClr val="tx1"/>
                </a:solidFill>
                <a:latin typeface="Times New Roman" panose="02020603050405020304" pitchFamily="18" charset="0"/>
                <a:cs typeface="Times New Roman" panose="02020603050405020304" pitchFamily="18" charset="0"/>
              </a:defRPr>
            </a:lvl1pPr>
          </a:lstStyle>
          <a:p>
            <a:fld id="{7415E7A1-C024-4955-BFDD-BFFB64410B76}" type="slidenum">
              <a:rPr lang="ko-KR" altLang="en-US" smtClean="0"/>
              <a:pPr/>
              <a:t>‹#›</a:t>
            </a:fld>
            <a:endParaRPr lang="ko-KR" altLang="en-US"/>
          </a:p>
        </p:txBody>
      </p:sp>
      <p:cxnSp>
        <p:nvCxnSpPr>
          <p:cNvPr id="9" name="직선 연결선 8">
            <a:extLst>
              <a:ext uri="{FF2B5EF4-FFF2-40B4-BE49-F238E27FC236}">
                <a16:creationId xmlns:a16="http://schemas.microsoft.com/office/drawing/2014/main" id="{D4452AE8-B663-48EB-87B4-8A8C48ABB66B}"/>
              </a:ext>
            </a:extLst>
          </p:cNvPr>
          <p:cNvCxnSpPr/>
          <p:nvPr userDrawn="1"/>
        </p:nvCxnSpPr>
        <p:spPr>
          <a:xfrm>
            <a:off x="1786071" y="0"/>
            <a:ext cx="0" cy="6858000"/>
          </a:xfrm>
          <a:prstGeom prst="line">
            <a:avLst/>
          </a:prstGeom>
          <a:ln w="762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1" name="직선 연결선 10">
            <a:extLst>
              <a:ext uri="{FF2B5EF4-FFF2-40B4-BE49-F238E27FC236}">
                <a16:creationId xmlns:a16="http://schemas.microsoft.com/office/drawing/2014/main" id="{33B39C78-8413-4D61-9C91-CD0F20BCB21C}"/>
              </a:ext>
            </a:extLst>
          </p:cNvPr>
          <p:cNvCxnSpPr>
            <a:cxnSpLocks/>
          </p:cNvCxnSpPr>
          <p:nvPr userDrawn="1"/>
        </p:nvCxnSpPr>
        <p:spPr>
          <a:xfrm>
            <a:off x="1880075" y="6417892"/>
            <a:ext cx="1021222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pic>
        <p:nvPicPr>
          <p:cNvPr id="10" name="그림 9">
            <a:extLst>
              <a:ext uri="{FF2B5EF4-FFF2-40B4-BE49-F238E27FC236}">
                <a16:creationId xmlns:a16="http://schemas.microsoft.com/office/drawing/2014/main" id="{8AEB18E8-180E-40D5-8051-24CCF1C5291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541" y="145279"/>
            <a:ext cx="1649073" cy="921541"/>
          </a:xfrm>
          <a:prstGeom prst="rect">
            <a:avLst/>
          </a:prstGeom>
        </p:spPr>
      </p:pic>
      <p:sp>
        <p:nvSpPr>
          <p:cNvPr id="3" name="TextBox 2">
            <a:extLst>
              <a:ext uri="{FF2B5EF4-FFF2-40B4-BE49-F238E27FC236}">
                <a16:creationId xmlns:a16="http://schemas.microsoft.com/office/drawing/2014/main" id="{D95F3E63-07EB-4297-85D7-29E8C9B7400C}"/>
              </a:ext>
            </a:extLst>
          </p:cNvPr>
          <p:cNvSpPr txBox="1"/>
          <p:nvPr userDrawn="1"/>
        </p:nvSpPr>
        <p:spPr>
          <a:xfrm>
            <a:off x="466349" y="5973761"/>
            <a:ext cx="819455" cy="677108"/>
          </a:xfrm>
          <a:prstGeom prst="rect">
            <a:avLst/>
          </a:prstGeom>
          <a:solidFill>
            <a:schemeClr val="accent1">
              <a:lumMod val="60000"/>
              <a:lumOff val="40000"/>
            </a:schemeClr>
          </a:solidFill>
        </p:spPr>
        <p:txBody>
          <a:bodyPr wrap="none" rtlCol="0">
            <a:spAutoFit/>
          </a:bodyPr>
          <a:lstStyle/>
          <a:p>
            <a:pPr algn="ctr"/>
            <a:r>
              <a:rPr lang="en-US" altLang="ko-KR" sz="2000" b="1" dirty="0">
                <a:latin typeface="Times New Roman" panose="02020603050405020304" pitchFamily="18" charset="0"/>
                <a:cs typeface="Times New Roman" panose="02020603050405020304" pitchFamily="18" charset="0"/>
              </a:rPr>
              <a:t>IEEE</a:t>
            </a:r>
          </a:p>
          <a:p>
            <a:pPr algn="ctr"/>
            <a:r>
              <a:rPr lang="en-US" altLang="ko-KR" b="1" dirty="0">
                <a:latin typeface="Times New Roman" panose="02020603050405020304" pitchFamily="18" charset="0"/>
                <a:cs typeface="Times New Roman" panose="02020603050405020304" pitchFamily="18" charset="0"/>
              </a:rPr>
              <a:t>802.21</a:t>
            </a:r>
            <a:endParaRPr lang="ko-KR" altLang="en-US" b="1" dirty="0">
              <a:latin typeface="Times New Roman" panose="02020603050405020304" pitchFamily="18" charset="0"/>
              <a:cs typeface="Times New Roman" panose="02020603050405020304" pitchFamily="18" charset="0"/>
            </a:endParaRPr>
          </a:p>
        </p:txBody>
      </p:sp>
      <p:pic>
        <p:nvPicPr>
          <p:cNvPr id="5" name="그림 4">
            <a:extLst>
              <a:ext uri="{FF2B5EF4-FFF2-40B4-BE49-F238E27FC236}">
                <a16:creationId xmlns:a16="http://schemas.microsoft.com/office/drawing/2014/main" id="{47C0D8B0-D81E-442B-A303-04038531E546}"/>
              </a:ext>
            </a:extLst>
          </p:cNvPr>
          <p:cNvPicPr>
            <a:picLocks noChangeAspect="1"/>
          </p:cNvPicPr>
          <p:nvPr userDrawn="1"/>
        </p:nvPicPr>
        <p:blipFill>
          <a:blip r:embed="rId3"/>
          <a:stretch>
            <a:fillRect/>
          </a:stretch>
        </p:blipFill>
        <p:spPr>
          <a:xfrm>
            <a:off x="6508" y="1155948"/>
            <a:ext cx="1753098" cy="428535"/>
          </a:xfrm>
          <a:prstGeom prst="rect">
            <a:avLst/>
          </a:prstGeom>
        </p:spPr>
      </p:pic>
    </p:spTree>
    <p:extLst>
      <p:ext uri="{BB962C8B-B14F-4D97-AF65-F5344CB8AC3E}">
        <p14:creationId xmlns:p14="http://schemas.microsoft.com/office/powerpoint/2010/main" val="81145285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3A4A1093-86EE-4B05-B309-FC7A90D1D926}"/>
              </a:ext>
            </a:extLst>
          </p:cNvPr>
          <p:cNvSpPr>
            <a:spLocks noGrp="1" noChangeArrowheads="1"/>
          </p:cNvSpPr>
          <p:nvPr>
            <p:ph type="ftr" sz="quarter" idx="10"/>
          </p:nvPr>
        </p:nvSpPr>
        <p:spPr>
          <a:ln/>
        </p:spPr>
        <p:txBody>
          <a:bodyPr/>
          <a:lstStyle>
            <a:lvl1pPr>
              <a:defRPr/>
            </a:lvl1pPr>
          </a:lstStyle>
          <a:p>
            <a:pPr>
              <a:defRPr/>
            </a:pPr>
            <a:r>
              <a:rPr lang="en-US" altLang="pl-PL"/>
              <a:t>21-19-0041-00-0000</a:t>
            </a:r>
          </a:p>
        </p:txBody>
      </p:sp>
      <p:sp>
        <p:nvSpPr>
          <p:cNvPr id="5" name="Rectangle 92">
            <a:extLst>
              <a:ext uri="{FF2B5EF4-FFF2-40B4-BE49-F238E27FC236}">
                <a16:creationId xmlns:a16="http://schemas.microsoft.com/office/drawing/2014/main" id="{E08EF60B-6F13-4F54-AE65-D0A9F760E356}"/>
              </a:ext>
            </a:extLst>
          </p:cNvPr>
          <p:cNvSpPr>
            <a:spLocks noGrp="1" noChangeArrowheads="1"/>
          </p:cNvSpPr>
          <p:nvPr>
            <p:ph type="sldNum" sz="quarter" idx="11"/>
          </p:nvPr>
        </p:nvSpPr>
        <p:spPr>
          <a:ln/>
        </p:spPr>
        <p:txBody>
          <a:bodyPr/>
          <a:lstStyle>
            <a:lvl1pPr>
              <a:defRPr/>
            </a:lvl1pPr>
          </a:lstStyle>
          <a:p>
            <a:pPr>
              <a:defRPr/>
            </a:pPr>
            <a:fld id="{76396918-C194-44CD-8ACA-D640F40BE2BB}" type="slidenum">
              <a:rPr lang="en-US" altLang="pl-PL"/>
              <a:pPr>
                <a:defRPr/>
              </a:pPr>
              <a:t>‹#›</a:t>
            </a:fld>
            <a:endParaRPr lang="en-US" altLang="pl-PL" dirty="0"/>
          </a:p>
        </p:txBody>
      </p:sp>
    </p:spTree>
    <p:extLst>
      <p:ext uri="{BB962C8B-B14F-4D97-AF65-F5344CB8AC3E}">
        <p14:creationId xmlns:p14="http://schemas.microsoft.com/office/powerpoint/2010/main" val="147208358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62484" y="228600"/>
            <a:ext cx="2766483" cy="6096000"/>
          </a:xfrm>
        </p:spPr>
        <p:txBody>
          <a:bodyPr vert="eaVert"/>
          <a:lstStyle/>
          <a:p>
            <a:r>
              <a:rPr lang="en-US"/>
              <a:t>Click to edit Master title style</a:t>
            </a:r>
            <a:endParaRPr lang="pl-PL"/>
          </a:p>
        </p:txBody>
      </p:sp>
      <p:sp>
        <p:nvSpPr>
          <p:cNvPr id="3" name="Vertical Text Placeholder 2"/>
          <p:cNvSpPr>
            <a:spLocks noGrp="1"/>
          </p:cNvSpPr>
          <p:nvPr>
            <p:ph type="body" orient="vert" idx="1"/>
          </p:nvPr>
        </p:nvSpPr>
        <p:spPr>
          <a:xfrm>
            <a:off x="563033" y="228600"/>
            <a:ext cx="8096251"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FA93D6A2-03D0-4341-BF34-42C6D99B74E7}"/>
              </a:ext>
            </a:extLst>
          </p:cNvPr>
          <p:cNvSpPr>
            <a:spLocks noGrp="1" noChangeArrowheads="1"/>
          </p:cNvSpPr>
          <p:nvPr>
            <p:ph type="ftr" sz="quarter" idx="10"/>
          </p:nvPr>
        </p:nvSpPr>
        <p:spPr>
          <a:ln/>
        </p:spPr>
        <p:txBody>
          <a:bodyPr/>
          <a:lstStyle>
            <a:lvl1pPr>
              <a:defRPr/>
            </a:lvl1pPr>
          </a:lstStyle>
          <a:p>
            <a:pPr>
              <a:defRPr/>
            </a:pPr>
            <a:r>
              <a:rPr lang="en-US" altLang="pl-PL"/>
              <a:t>21-19-0041-00-0000</a:t>
            </a:r>
          </a:p>
        </p:txBody>
      </p:sp>
      <p:sp>
        <p:nvSpPr>
          <p:cNvPr id="5" name="Rectangle 92">
            <a:extLst>
              <a:ext uri="{FF2B5EF4-FFF2-40B4-BE49-F238E27FC236}">
                <a16:creationId xmlns:a16="http://schemas.microsoft.com/office/drawing/2014/main" id="{685E4F14-53DB-45FE-B7D3-87EDEBBB9FCF}"/>
              </a:ext>
            </a:extLst>
          </p:cNvPr>
          <p:cNvSpPr>
            <a:spLocks noGrp="1" noChangeArrowheads="1"/>
          </p:cNvSpPr>
          <p:nvPr>
            <p:ph type="sldNum" sz="quarter" idx="11"/>
          </p:nvPr>
        </p:nvSpPr>
        <p:spPr>
          <a:ln/>
        </p:spPr>
        <p:txBody>
          <a:bodyPr/>
          <a:lstStyle>
            <a:lvl1pPr>
              <a:defRPr/>
            </a:lvl1pPr>
          </a:lstStyle>
          <a:p>
            <a:pPr>
              <a:defRPr/>
            </a:pPr>
            <a:fld id="{E34A4E1D-1B19-4348-BA05-9114055FA2F1}" type="slidenum">
              <a:rPr lang="en-US" altLang="pl-PL"/>
              <a:pPr>
                <a:defRPr/>
              </a:pPr>
              <a:t>‹#›</a:t>
            </a:fld>
            <a:endParaRPr lang="en-US" altLang="pl-PL" dirty="0"/>
          </a:p>
        </p:txBody>
      </p:sp>
    </p:spTree>
    <p:extLst>
      <p:ext uri="{BB962C8B-B14F-4D97-AF65-F5344CB8AC3E}">
        <p14:creationId xmlns:p14="http://schemas.microsoft.com/office/powerpoint/2010/main" val="1761058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4_빈 화면">
    <p:spTree>
      <p:nvGrpSpPr>
        <p:cNvPr id="1" name=""/>
        <p:cNvGrpSpPr/>
        <p:nvPr/>
      </p:nvGrpSpPr>
      <p:grpSpPr>
        <a:xfrm>
          <a:off x="0" y="0"/>
          <a:ext cx="0" cy="0"/>
          <a:chOff x="0" y="0"/>
          <a:chExt cx="0" cy="0"/>
        </a:xfrm>
      </p:grpSpPr>
      <p:sp>
        <p:nvSpPr>
          <p:cNvPr id="5" name="바닥글 개체 틀 4">
            <a:extLst>
              <a:ext uri="{FF2B5EF4-FFF2-40B4-BE49-F238E27FC236}">
                <a16:creationId xmlns:a16="http://schemas.microsoft.com/office/drawing/2014/main" id="{4BFD2AEA-7D50-4CD8-A5AF-1DDFDE6E1394}"/>
              </a:ext>
            </a:extLst>
          </p:cNvPr>
          <p:cNvSpPr>
            <a:spLocks noGrp="1"/>
          </p:cNvSpPr>
          <p:nvPr>
            <p:ph type="ftr" sz="quarter" idx="3"/>
          </p:nvPr>
        </p:nvSpPr>
        <p:spPr>
          <a:xfrm>
            <a:off x="1956985" y="6511897"/>
            <a:ext cx="4114800" cy="277944"/>
          </a:xfrm>
          <a:prstGeom prst="rect">
            <a:avLst/>
          </a:prstGeom>
        </p:spPr>
        <p:txBody>
          <a:bodyPr vert="horz" lIns="91440" tIns="45720" rIns="91440" bIns="45720" rtlCol="0" anchor="ctr"/>
          <a:lstStyle>
            <a:lvl1pPr algn="l">
              <a:defRPr sz="1100">
                <a:solidFill>
                  <a:schemeClr val="tx1"/>
                </a:solidFill>
                <a:latin typeface="Times New Roman" panose="02020603050405020304" pitchFamily="18" charset="0"/>
                <a:cs typeface="Times New Roman" panose="02020603050405020304" pitchFamily="18" charset="0"/>
              </a:defRPr>
            </a:lvl1pPr>
          </a:lstStyle>
          <a:p>
            <a:r>
              <a:rPr lang="en-US" altLang="ko-KR"/>
              <a:t>21-19-0041-00-0000</a:t>
            </a:r>
            <a:endParaRPr lang="ko-KR" altLang="en-US" dirty="0"/>
          </a:p>
        </p:txBody>
      </p:sp>
      <p:sp>
        <p:nvSpPr>
          <p:cNvPr id="6" name="슬라이드 번호 개체 틀 5">
            <a:extLst>
              <a:ext uri="{FF2B5EF4-FFF2-40B4-BE49-F238E27FC236}">
                <a16:creationId xmlns:a16="http://schemas.microsoft.com/office/drawing/2014/main" id="{B7CFCD8B-525B-49AA-983F-35E1E6797B55}"/>
              </a:ext>
            </a:extLst>
          </p:cNvPr>
          <p:cNvSpPr>
            <a:spLocks noGrp="1"/>
          </p:cNvSpPr>
          <p:nvPr>
            <p:ph type="sldNum" sz="quarter" idx="4"/>
          </p:nvPr>
        </p:nvSpPr>
        <p:spPr>
          <a:xfrm>
            <a:off x="8938900" y="6511898"/>
            <a:ext cx="2743200" cy="277944"/>
          </a:xfrm>
          <a:prstGeom prst="rect">
            <a:avLst/>
          </a:prstGeom>
        </p:spPr>
        <p:txBody>
          <a:bodyPr vert="horz" lIns="91440" tIns="45720" rIns="91440" bIns="45720" rtlCol="0" anchor="ctr"/>
          <a:lstStyle>
            <a:lvl1pPr algn="r">
              <a:defRPr sz="1100">
                <a:solidFill>
                  <a:schemeClr val="tx1"/>
                </a:solidFill>
                <a:latin typeface="Times New Roman" panose="02020603050405020304" pitchFamily="18" charset="0"/>
                <a:cs typeface="Times New Roman" panose="02020603050405020304" pitchFamily="18" charset="0"/>
              </a:defRPr>
            </a:lvl1pPr>
          </a:lstStyle>
          <a:p>
            <a:fld id="{7415E7A1-C024-4955-BFDD-BFFB64410B76}" type="slidenum">
              <a:rPr lang="ko-KR" altLang="en-US" smtClean="0"/>
              <a:pPr/>
              <a:t>‹#›</a:t>
            </a:fld>
            <a:endParaRPr lang="ko-KR" altLang="en-US"/>
          </a:p>
        </p:txBody>
      </p:sp>
      <p:cxnSp>
        <p:nvCxnSpPr>
          <p:cNvPr id="8" name="직선 연결선 7">
            <a:extLst>
              <a:ext uri="{FF2B5EF4-FFF2-40B4-BE49-F238E27FC236}">
                <a16:creationId xmlns:a16="http://schemas.microsoft.com/office/drawing/2014/main" id="{61CECC67-AA2D-453F-BD12-0C069A518B91}"/>
              </a:ext>
            </a:extLst>
          </p:cNvPr>
          <p:cNvCxnSpPr/>
          <p:nvPr userDrawn="1"/>
        </p:nvCxnSpPr>
        <p:spPr>
          <a:xfrm>
            <a:off x="1786071" y="0"/>
            <a:ext cx="0" cy="6858000"/>
          </a:xfrm>
          <a:prstGeom prst="line">
            <a:avLst/>
          </a:prstGeom>
          <a:ln w="762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9" name="직선 연결선 8">
            <a:extLst>
              <a:ext uri="{FF2B5EF4-FFF2-40B4-BE49-F238E27FC236}">
                <a16:creationId xmlns:a16="http://schemas.microsoft.com/office/drawing/2014/main" id="{C86D2822-04CA-44E1-879F-C7C5735B1CD8}"/>
              </a:ext>
            </a:extLst>
          </p:cNvPr>
          <p:cNvCxnSpPr>
            <a:cxnSpLocks/>
          </p:cNvCxnSpPr>
          <p:nvPr userDrawn="1"/>
        </p:nvCxnSpPr>
        <p:spPr>
          <a:xfrm>
            <a:off x="1880075" y="6417892"/>
            <a:ext cx="1021222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pic>
        <p:nvPicPr>
          <p:cNvPr id="7" name="그림 6">
            <a:extLst>
              <a:ext uri="{FF2B5EF4-FFF2-40B4-BE49-F238E27FC236}">
                <a16:creationId xmlns:a16="http://schemas.microsoft.com/office/drawing/2014/main" id="{81B9C82F-F4EF-4E0A-9791-D6B12EB72E6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541" y="145279"/>
            <a:ext cx="1649073" cy="921541"/>
          </a:xfrm>
          <a:prstGeom prst="rect">
            <a:avLst/>
          </a:prstGeom>
        </p:spPr>
      </p:pic>
      <p:pic>
        <p:nvPicPr>
          <p:cNvPr id="11" name="Picture 9" descr="Joyfun_01.jpg">
            <a:extLst>
              <a:ext uri="{FF2B5EF4-FFF2-40B4-BE49-F238E27FC236}">
                <a16:creationId xmlns:a16="http://schemas.microsoft.com/office/drawing/2014/main" id="{F7A13461-96A6-4641-80A5-C06F38F3CD5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57778" y="6400485"/>
            <a:ext cx="1224136" cy="389356"/>
          </a:xfrm>
          <a:prstGeom prst="rect">
            <a:avLst/>
          </a:prstGeom>
        </p:spPr>
      </p:pic>
    </p:spTree>
    <p:extLst>
      <p:ext uri="{BB962C8B-B14F-4D97-AF65-F5344CB8AC3E}">
        <p14:creationId xmlns:p14="http://schemas.microsoft.com/office/powerpoint/2010/main" val="3441372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제목 슬라이드">
    <p:bg>
      <p:bgPr>
        <a:blipFill dpi="0" rotWithShape="1">
          <a:blip r:embed="rId2">
            <a:alphaModFix amt="40000"/>
            <a:lum/>
          </a:blip>
          <a:srcRect/>
          <a:stretch>
            <a:fillRect t="-6000" b="-6000"/>
          </a:stretch>
        </a:blipFill>
        <a:effectLst/>
      </p:bgPr>
    </p:bg>
    <p:spTree>
      <p:nvGrpSpPr>
        <p:cNvPr id="1" name=""/>
        <p:cNvGrpSpPr/>
        <p:nvPr/>
      </p:nvGrpSpPr>
      <p:grpSpPr>
        <a:xfrm>
          <a:off x="0" y="0"/>
          <a:ext cx="0" cy="0"/>
          <a:chOff x="0" y="0"/>
          <a:chExt cx="0" cy="0"/>
        </a:xfrm>
      </p:grpSpPr>
      <p:sp>
        <p:nvSpPr>
          <p:cNvPr id="11" name="직사각형 10">
            <a:extLst>
              <a:ext uri="{FF2B5EF4-FFF2-40B4-BE49-F238E27FC236}">
                <a16:creationId xmlns:a16="http://schemas.microsoft.com/office/drawing/2014/main" id="{A7FAB44F-7355-44FB-893F-38A02BC0750C}"/>
              </a:ext>
            </a:extLst>
          </p:cNvPr>
          <p:cNvSpPr/>
          <p:nvPr userDrawn="1"/>
        </p:nvSpPr>
        <p:spPr>
          <a:xfrm>
            <a:off x="282011" y="885202"/>
            <a:ext cx="6853727" cy="4700187"/>
          </a:xfrm>
          <a:prstGeom prst="rect">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8" name="Picture 7" descr="letterhead-07.png">
            <a:extLst>
              <a:ext uri="{FF2B5EF4-FFF2-40B4-BE49-F238E27FC236}">
                <a16:creationId xmlns:a16="http://schemas.microsoft.com/office/drawing/2014/main" id="{A16C5A48-9AAE-4448-86FE-1E587E4B280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7154" y="5899535"/>
            <a:ext cx="4104456" cy="388906"/>
          </a:xfrm>
          <a:prstGeom prst="rect">
            <a:avLst/>
          </a:prstGeom>
        </p:spPr>
      </p:pic>
      <p:sp>
        <p:nvSpPr>
          <p:cNvPr id="12" name="직사각형 11">
            <a:extLst>
              <a:ext uri="{FF2B5EF4-FFF2-40B4-BE49-F238E27FC236}">
                <a16:creationId xmlns:a16="http://schemas.microsoft.com/office/drawing/2014/main" id="{64CBAE53-0F73-49FC-A7F4-B8335D9DE5CF}"/>
              </a:ext>
            </a:extLst>
          </p:cNvPr>
          <p:cNvSpPr/>
          <p:nvPr userDrawn="1"/>
        </p:nvSpPr>
        <p:spPr>
          <a:xfrm>
            <a:off x="508474" y="1064663"/>
            <a:ext cx="6400800" cy="4341264"/>
          </a:xfrm>
          <a:prstGeom prst="rect">
            <a:avLst/>
          </a:prstGeom>
          <a:solidFill>
            <a:schemeClr val="bg1">
              <a:alpha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 name="제목 1">
            <a:extLst>
              <a:ext uri="{FF2B5EF4-FFF2-40B4-BE49-F238E27FC236}">
                <a16:creationId xmlns:a16="http://schemas.microsoft.com/office/drawing/2014/main" id="{B75DF9B2-50FC-4C14-9AC8-384C23E506DB}"/>
              </a:ext>
            </a:extLst>
          </p:cNvPr>
          <p:cNvSpPr>
            <a:spLocks noGrp="1"/>
          </p:cNvSpPr>
          <p:nvPr>
            <p:ph type="ctrTitle"/>
          </p:nvPr>
        </p:nvSpPr>
        <p:spPr>
          <a:xfrm>
            <a:off x="477139" y="1359494"/>
            <a:ext cx="6432135" cy="2268181"/>
          </a:xfrm>
        </p:spPr>
        <p:txBody>
          <a:bodyPr anchor="ctr" anchorCtr="0">
            <a:normAutofit/>
          </a:bodyPr>
          <a:lstStyle>
            <a:lvl1pPr algn="ctr">
              <a:defRPr sz="4800">
                <a:solidFill>
                  <a:sysClr val="windowText" lastClr="000000"/>
                </a:solidFill>
              </a:defRPr>
            </a:lvl1pPr>
          </a:lstStyle>
          <a:p>
            <a:r>
              <a:rPr lang="ko-KR" altLang="en-US" dirty="0"/>
              <a:t>마스터 제목 스타일 편집</a:t>
            </a:r>
          </a:p>
        </p:txBody>
      </p:sp>
      <p:sp>
        <p:nvSpPr>
          <p:cNvPr id="3" name="부제목 2">
            <a:extLst>
              <a:ext uri="{FF2B5EF4-FFF2-40B4-BE49-F238E27FC236}">
                <a16:creationId xmlns:a16="http://schemas.microsoft.com/office/drawing/2014/main" id="{E90DA477-B363-4FEC-8B75-868274C6575F}"/>
              </a:ext>
            </a:extLst>
          </p:cNvPr>
          <p:cNvSpPr>
            <a:spLocks noGrp="1"/>
          </p:cNvSpPr>
          <p:nvPr>
            <p:ph type="subTitle" idx="1"/>
          </p:nvPr>
        </p:nvSpPr>
        <p:spPr>
          <a:xfrm>
            <a:off x="1075344" y="4101967"/>
            <a:ext cx="5235723" cy="1211366"/>
          </a:xfrm>
        </p:spPr>
        <p:txBody>
          <a:bodyPr anchor="ct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a:t>클릭하여 마스터 부제목 스타일 편집</a:t>
            </a:r>
          </a:p>
        </p:txBody>
      </p:sp>
    </p:spTree>
    <p:extLst>
      <p:ext uri="{BB962C8B-B14F-4D97-AF65-F5344CB8AC3E}">
        <p14:creationId xmlns:p14="http://schemas.microsoft.com/office/powerpoint/2010/main" val="267951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제목 슬라이드">
    <p:bg>
      <p:bgPr>
        <a:blipFill dpi="0" rotWithShape="1">
          <a:blip r:embed="rId2">
            <a:alphaModFix amt="40000"/>
            <a:lum/>
          </a:blip>
          <a:srcRect/>
          <a:stretch>
            <a:fillRect t="-6000" b="-6000"/>
          </a:stretch>
        </a:blipFill>
        <a:effectLst/>
      </p:bgPr>
    </p:bg>
    <p:spTree>
      <p:nvGrpSpPr>
        <p:cNvPr id="1" name=""/>
        <p:cNvGrpSpPr/>
        <p:nvPr/>
      </p:nvGrpSpPr>
      <p:grpSpPr>
        <a:xfrm>
          <a:off x="0" y="0"/>
          <a:ext cx="0" cy="0"/>
          <a:chOff x="0" y="0"/>
          <a:chExt cx="0" cy="0"/>
        </a:xfrm>
      </p:grpSpPr>
      <p:sp>
        <p:nvSpPr>
          <p:cNvPr id="11" name="직사각형 10">
            <a:extLst>
              <a:ext uri="{FF2B5EF4-FFF2-40B4-BE49-F238E27FC236}">
                <a16:creationId xmlns:a16="http://schemas.microsoft.com/office/drawing/2014/main" id="{A7FAB44F-7355-44FB-893F-38A02BC0750C}"/>
              </a:ext>
            </a:extLst>
          </p:cNvPr>
          <p:cNvSpPr/>
          <p:nvPr userDrawn="1"/>
        </p:nvSpPr>
        <p:spPr>
          <a:xfrm>
            <a:off x="264919" y="945024"/>
            <a:ext cx="6853727" cy="2037460"/>
          </a:xfrm>
          <a:prstGeom prst="rect">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8" name="Picture 7" descr="letterhead-07.png">
            <a:extLst>
              <a:ext uri="{FF2B5EF4-FFF2-40B4-BE49-F238E27FC236}">
                <a16:creationId xmlns:a16="http://schemas.microsoft.com/office/drawing/2014/main" id="{A16C5A48-9AAE-4448-86FE-1E587E4B280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7154" y="5899535"/>
            <a:ext cx="4104456" cy="388906"/>
          </a:xfrm>
          <a:prstGeom prst="rect">
            <a:avLst/>
          </a:prstGeom>
        </p:spPr>
      </p:pic>
      <p:sp>
        <p:nvSpPr>
          <p:cNvPr id="2" name="제목 1">
            <a:extLst>
              <a:ext uri="{FF2B5EF4-FFF2-40B4-BE49-F238E27FC236}">
                <a16:creationId xmlns:a16="http://schemas.microsoft.com/office/drawing/2014/main" id="{B75DF9B2-50FC-4C14-9AC8-384C23E506DB}"/>
              </a:ext>
            </a:extLst>
          </p:cNvPr>
          <p:cNvSpPr>
            <a:spLocks noGrp="1"/>
          </p:cNvSpPr>
          <p:nvPr>
            <p:ph type="ctrTitle"/>
          </p:nvPr>
        </p:nvSpPr>
        <p:spPr>
          <a:xfrm>
            <a:off x="477139" y="1359494"/>
            <a:ext cx="6432135" cy="2268181"/>
          </a:xfrm>
        </p:spPr>
        <p:txBody>
          <a:bodyPr anchor="ctr" anchorCtr="0">
            <a:normAutofit/>
          </a:bodyPr>
          <a:lstStyle>
            <a:lvl1pPr algn="ctr">
              <a:defRPr sz="4800">
                <a:solidFill>
                  <a:sysClr val="windowText" lastClr="000000"/>
                </a:solidFill>
              </a:defRPr>
            </a:lvl1pPr>
          </a:lstStyle>
          <a:p>
            <a:r>
              <a:rPr lang="ko-KR" altLang="en-US" dirty="0"/>
              <a:t>마스터 제목 스타일 편집</a:t>
            </a:r>
          </a:p>
        </p:txBody>
      </p:sp>
      <p:sp>
        <p:nvSpPr>
          <p:cNvPr id="3" name="부제목 2">
            <a:extLst>
              <a:ext uri="{FF2B5EF4-FFF2-40B4-BE49-F238E27FC236}">
                <a16:creationId xmlns:a16="http://schemas.microsoft.com/office/drawing/2014/main" id="{E90DA477-B363-4FEC-8B75-868274C6575F}"/>
              </a:ext>
            </a:extLst>
          </p:cNvPr>
          <p:cNvSpPr>
            <a:spLocks noGrp="1"/>
          </p:cNvSpPr>
          <p:nvPr>
            <p:ph type="subTitle" idx="1"/>
          </p:nvPr>
        </p:nvSpPr>
        <p:spPr>
          <a:xfrm>
            <a:off x="1075344" y="4101967"/>
            <a:ext cx="5235723" cy="1211366"/>
          </a:xfrm>
        </p:spPr>
        <p:txBody>
          <a:bodyPr anchor="ct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a:t>클릭하여 마스터 부제목 스타일 편집</a:t>
            </a:r>
          </a:p>
        </p:txBody>
      </p:sp>
    </p:spTree>
    <p:extLst>
      <p:ext uri="{BB962C8B-B14F-4D97-AF65-F5344CB8AC3E}">
        <p14:creationId xmlns:p14="http://schemas.microsoft.com/office/powerpoint/2010/main" val="2341874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제목 슬라이드">
    <p:bg>
      <p:bgPr>
        <a:blipFill dpi="0" rotWithShape="1">
          <a:blip r:embed="rId2">
            <a:alphaModFix amt="40000"/>
            <a:lum/>
          </a:blip>
          <a:srcRect/>
          <a:stretch>
            <a:fillRect t="-6000" b="-6000"/>
          </a:stretch>
        </a:blipFill>
        <a:effectLst/>
      </p:bgPr>
    </p:bg>
    <p:spTree>
      <p:nvGrpSpPr>
        <p:cNvPr id="1" name=""/>
        <p:cNvGrpSpPr/>
        <p:nvPr/>
      </p:nvGrpSpPr>
      <p:grpSpPr>
        <a:xfrm>
          <a:off x="0" y="0"/>
          <a:ext cx="0" cy="0"/>
          <a:chOff x="0" y="0"/>
          <a:chExt cx="0" cy="0"/>
        </a:xfrm>
      </p:grpSpPr>
      <p:pic>
        <p:nvPicPr>
          <p:cNvPr id="8" name="Picture 7" descr="letterhead-07.png">
            <a:extLst>
              <a:ext uri="{FF2B5EF4-FFF2-40B4-BE49-F238E27FC236}">
                <a16:creationId xmlns:a16="http://schemas.microsoft.com/office/drawing/2014/main" id="{A16C5A48-9AAE-4448-86FE-1E587E4B280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7154" y="5899535"/>
            <a:ext cx="4104456" cy="388906"/>
          </a:xfrm>
          <a:prstGeom prst="rect">
            <a:avLst/>
          </a:prstGeom>
        </p:spPr>
      </p:pic>
      <p:sp>
        <p:nvSpPr>
          <p:cNvPr id="2" name="제목 1">
            <a:extLst>
              <a:ext uri="{FF2B5EF4-FFF2-40B4-BE49-F238E27FC236}">
                <a16:creationId xmlns:a16="http://schemas.microsoft.com/office/drawing/2014/main" id="{B75DF9B2-50FC-4C14-9AC8-384C23E506DB}"/>
              </a:ext>
            </a:extLst>
          </p:cNvPr>
          <p:cNvSpPr>
            <a:spLocks noGrp="1"/>
          </p:cNvSpPr>
          <p:nvPr>
            <p:ph type="ctrTitle"/>
          </p:nvPr>
        </p:nvSpPr>
        <p:spPr>
          <a:xfrm>
            <a:off x="477139" y="1359494"/>
            <a:ext cx="6432135" cy="2268181"/>
          </a:xfrm>
        </p:spPr>
        <p:txBody>
          <a:bodyPr anchor="ctr" anchorCtr="0">
            <a:normAutofit/>
          </a:bodyPr>
          <a:lstStyle>
            <a:lvl1pPr algn="ctr">
              <a:defRPr sz="4800">
                <a:solidFill>
                  <a:sysClr val="windowText" lastClr="000000"/>
                </a:solidFill>
              </a:defRPr>
            </a:lvl1pPr>
          </a:lstStyle>
          <a:p>
            <a:r>
              <a:rPr lang="ko-KR" altLang="en-US" dirty="0"/>
              <a:t>마스터 제목 스타일 편집</a:t>
            </a:r>
          </a:p>
        </p:txBody>
      </p:sp>
    </p:spTree>
    <p:extLst>
      <p:ext uri="{BB962C8B-B14F-4D97-AF65-F5344CB8AC3E}">
        <p14:creationId xmlns:p14="http://schemas.microsoft.com/office/powerpoint/2010/main" val="3276334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A8F70912-1AC8-4969-9D78-4609AF59492B}"/>
              </a:ext>
            </a:extLst>
          </p:cNvPr>
          <p:cNvSpPr>
            <a:spLocks noGrp="1"/>
          </p:cNvSpPr>
          <p:nvPr>
            <p:ph type="title"/>
          </p:nvPr>
        </p:nvSpPr>
        <p:spPr/>
        <p:txBody>
          <a:bodyPr/>
          <a:lstStyle>
            <a:lvl1pPr>
              <a:defRPr b="1">
                <a:latin typeface="Times New Roman" panose="02020603050405020304" pitchFamily="18" charset="0"/>
                <a:cs typeface="Times New Roman" panose="02020603050405020304" pitchFamily="18" charset="0"/>
              </a:defRPr>
            </a:lvl1pPr>
          </a:lstStyle>
          <a:p>
            <a:r>
              <a:rPr lang="ko-KR" altLang="en-US" dirty="0"/>
              <a:t>마스터 제목 스타일 편집</a:t>
            </a:r>
          </a:p>
        </p:txBody>
      </p:sp>
      <p:sp>
        <p:nvSpPr>
          <p:cNvPr id="3" name="내용 개체 틀 2">
            <a:extLst>
              <a:ext uri="{FF2B5EF4-FFF2-40B4-BE49-F238E27FC236}">
                <a16:creationId xmlns:a16="http://schemas.microsoft.com/office/drawing/2014/main" id="{496C2701-7C04-4955-AD44-A436BB0D63CE}"/>
              </a:ext>
            </a:extLst>
          </p:cNvPr>
          <p:cNvSpPr>
            <a:spLocks noGrp="1"/>
          </p:cNvSpPr>
          <p:nvPr>
            <p:ph idx="1"/>
          </p:nvPr>
        </p:nvSpPr>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1" name="바닥글 개체 틀 4">
            <a:extLst>
              <a:ext uri="{FF2B5EF4-FFF2-40B4-BE49-F238E27FC236}">
                <a16:creationId xmlns:a16="http://schemas.microsoft.com/office/drawing/2014/main" id="{0F68B23F-2AE0-456D-8C1F-62367BFBBCD8}"/>
              </a:ext>
            </a:extLst>
          </p:cNvPr>
          <p:cNvSpPr>
            <a:spLocks noGrp="1"/>
          </p:cNvSpPr>
          <p:nvPr>
            <p:ph type="ftr" sz="quarter" idx="3"/>
          </p:nvPr>
        </p:nvSpPr>
        <p:spPr>
          <a:xfrm>
            <a:off x="1956985" y="6511897"/>
            <a:ext cx="4114800" cy="277944"/>
          </a:xfrm>
          <a:prstGeom prst="rect">
            <a:avLst/>
          </a:prstGeom>
        </p:spPr>
        <p:txBody>
          <a:bodyPr vert="horz" lIns="91440" tIns="45720" rIns="91440" bIns="45720" rtlCol="0" anchor="ctr"/>
          <a:lstStyle>
            <a:lvl1pPr algn="l">
              <a:defRPr sz="1100">
                <a:solidFill>
                  <a:schemeClr val="tx1"/>
                </a:solidFill>
                <a:latin typeface="Times New Roman" panose="02020603050405020304" pitchFamily="18" charset="0"/>
                <a:cs typeface="Times New Roman" panose="02020603050405020304" pitchFamily="18" charset="0"/>
              </a:defRPr>
            </a:lvl1pPr>
          </a:lstStyle>
          <a:p>
            <a:r>
              <a:rPr lang="en-US" altLang="ko-KR"/>
              <a:t>21-19-0041-00-0000</a:t>
            </a:r>
            <a:endParaRPr lang="ko-KR" altLang="en-US" dirty="0"/>
          </a:p>
        </p:txBody>
      </p:sp>
      <p:sp>
        <p:nvSpPr>
          <p:cNvPr id="12" name="슬라이드 번호 개체 틀 5">
            <a:extLst>
              <a:ext uri="{FF2B5EF4-FFF2-40B4-BE49-F238E27FC236}">
                <a16:creationId xmlns:a16="http://schemas.microsoft.com/office/drawing/2014/main" id="{1092EEC4-D801-4523-BF83-750E497416CB}"/>
              </a:ext>
            </a:extLst>
          </p:cNvPr>
          <p:cNvSpPr>
            <a:spLocks noGrp="1"/>
          </p:cNvSpPr>
          <p:nvPr>
            <p:ph type="sldNum" sz="quarter" idx="4"/>
          </p:nvPr>
        </p:nvSpPr>
        <p:spPr>
          <a:xfrm>
            <a:off x="8938900" y="6511898"/>
            <a:ext cx="2743200" cy="277944"/>
          </a:xfrm>
          <a:prstGeom prst="rect">
            <a:avLst/>
          </a:prstGeom>
        </p:spPr>
        <p:txBody>
          <a:bodyPr vert="horz" lIns="91440" tIns="45720" rIns="91440" bIns="45720" rtlCol="0" anchor="ctr"/>
          <a:lstStyle>
            <a:lvl1pPr algn="r">
              <a:defRPr sz="1100">
                <a:solidFill>
                  <a:schemeClr val="tx1"/>
                </a:solidFill>
                <a:latin typeface="Times New Roman" panose="02020603050405020304" pitchFamily="18" charset="0"/>
                <a:cs typeface="Times New Roman" panose="02020603050405020304" pitchFamily="18" charset="0"/>
              </a:defRPr>
            </a:lvl1pPr>
          </a:lstStyle>
          <a:p>
            <a:fld id="{7415E7A1-C024-4955-BFDD-BFFB64410B76}" type="slidenum">
              <a:rPr lang="ko-KR" altLang="en-US" smtClean="0"/>
              <a:pPr/>
              <a:t>‹#›</a:t>
            </a:fld>
            <a:endParaRPr lang="ko-KR" altLang="en-US"/>
          </a:p>
        </p:txBody>
      </p:sp>
      <p:cxnSp>
        <p:nvCxnSpPr>
          <p:cNvPr id="15" name="직선 연결선 14">
            <a:extLst>
              <a:ext uri="{FF2B5EF4-FFF2-40B4-BE49-F238E27FC236}">
                <a16:creationId xmlns:a16="http://schemas.microsoft.com/office/drawing/2014/main" id="{4B25FF6B-73FA-40DB-BD00-1AF558CB5176}"/>
              </a:ext>
            </a:extLst>
          </p:cNvPr>
          <p:cNvCxnSpPr/>
          <p:nvPr userDrawn="1"/>
        </p:nvCxnSpPr>
        <p:spPr>
          <a:xfrm>
            <a:off x="1786071" y="0"/>
            <a:ext cx="0" cy="6858000"/>
          </a:xfrm>
          <a:prstGeom prst="line">
            <a:avLst/>
          </a:prstGeom>
          <a:ln w="762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6" name="직선 연결선 15">
            <a:extLst>
              <a:ext uri="{FF2B5EF4-FFF2-40B4-BE49-F238E27FC236}">
                <a16:creationId xmlns:a16="http://schemas.microsoft.com/office/drawing/2014/main" id="{EB8DBFE1-3B90-4D86-BE0E-48DDF06128FB}"/>
              </a:ext>
            </a:extLst>
          </p:cNvPr>
          <p:cNvCxnSpPr>
            <a:cxnSpLocks/>
          </p:cNvCxnSpPr>
          <p:nvPr userDrawn="1"/>
        </p:nvCxnSpPr>
        <p:spPr>
          <a:xfrm>
            <a:off x="1880075" y="6417892"/>
            <a:ext cx="1021222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pic>
        <p:nvPicPr>
          <p:cNvPr id="10" name="Picture 9" descr="Joyfun_01.jpg">
            <a:extLst>
              <a:ext uri="{FF2B5EF4-FFF2-40B4-BE49-F238E27FC236}">
                <a16:creationId xmlns:a16="http://schemas.microsoft.com/office/drawing/2014/main" id="{BE23BAF5-9632-4EE5-877F-315C1713501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7778" y="6400485"/>
            <a:ext cx="1224136" cy="389356"/>
          </a:xfrm>
          <a:prstGeom prst="rect">
            <a:avLst/>
          </a:prstGeom>
        </p:spPr>
      </p:pic>
      <p:pic>
        <p:nvPicPr>
          <p:cNvPr id="13" name="그림 12">
            <a:extLst>
              <a:ext uri="{FF2B5EF4-FFF2-40B4-BE49-F238E27FC236}">
                <a16:creationId xmlns:a16="http://schemas.microsoft.com/office/drawing/2014/main" id="{B20D74D6-FD4E-43A6-8C8E-3B68CBACB84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2813" y="1085926"/>
            <a:ext cx="1660026" cy="935972"/>
          </a:xfrm>
          <a:prstGeom prst="rect">
            <a:avLst/>
          </a:prstGeom>
        </p:spPr>
      </p:pic>
      <p:pic>
        <p:nvPicPr>
          <p:cNvPr id="17" name="그림 16">
            <a:extLst>
              <a:ext uri="{FF2B5EF4-FFF2-40B4-BE49-F238E27FC236}">
                <a16:creationId xmlns:a16="http://schemas.microsoft.com/office/drawing/2014/main" id="{9E2CE46C-4A6E-4669-A007-D6DA72B032DF}"/>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2813" y="410199"/>
            <a:ext cx="1649255" cy="504201"/>
          </a:xfrm>
          <a:prstGeom prst="rect">
            <a:avLst/>
          </a:prstGeom>
        </p:spPr>
      </p:pic>
    </p:spTree>
    <p:extLst>
      <p:ext uri="{BB962C8B-B14F-4D97-AF65-F5344CB8AC3E}">
        <p14:creationId xmlns:p14="http://schemas.microsoft.com/office/powerpoint/2010/main" val="2141835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A5BEE0F2-FEEE-4BC7-BBA3-44C797C0F283}"/>
              </a:ext>
            </a:extLst>
          </p:cNvPr>
          <p:cNvSpPr>
            <a:spLocks noGrp="1"/>
          </p:cNvSpPr>
          <p:nvPr>
            <p:ph type="title"/>
          </p:nvPr>
        </p:nvSpPr>
        <p:spPr/>
        <p:txBody>
          <a:bodyPr/>
          <a:lstStyle>
            <a:lvl1pPr>
              <a:defRPr b="1">
                <a:latin typeface="Times New Roman" panose="02020603050405020304" pitchFamily="18" charset="0"/>
                <a:cs typeface="Times New Roman" panose="02020603050405020304" pitchFamily="18" charset="0"/>
              </a:defRPr>
            </a:lvl1pPr>
          </a:lstStyle>
          <a:p>
            <a:r>
              <a:rPr lang="ko-KR" altLang="en-US"/>
              <a:t>마스터 제목 스타일 편집</a:t>
            </a:r>
          </a:p>
        </p:txBody>
      </p:sp>
      <p:sp>
        <p:nvSpPr>
          <p:cNvPr id="6" name="바닥글 개체 틀 4">
            <a:extLst>
              <a:ext uri="{FF2B5EF4-FFF2-40B4-BE49-F238E27FC236}">
                <a16:creationId xmlns:a16="http://schemas.microsoft.com/office/drawing/2014/main" id="{9954629B-62AE-4660-8823-4481B1C7C70E}"/>
              </a:ext>
            </a:extLst>
          </p:cNvPr>
          <p:cNvSpPr>
            <a:spLocks noGrp="1"/>
          </p:cNvSpPr>
          <p:nvPr>
            <p:ph type="ftr" sz="quarter" idx="3"/>
          </p:nvPr>
        </p:nvSpPr>
        <p:spPr>
          <a:xfrm>
            <a:off x="1956985" y="6511897"/>
            <a:ext cx="4114800" cy="277944"/>
          </a:xfrm>
          <a:prstGeom prst="rect">
            <a:avLst/>
          </a:prstGeom>
        </p:spPr>
        <p:txBody>
          <a:bodyPr vert="horz" lIns="91440" tIns="45720" rIns="91440" bIns="45720" rtlCol="0" anchor="ctr"/>
          <a:lstStyle>
            <a:lvl1pPr algn="l">
              <a:defRPr sz="1100">
                <a:solidFill>
                  <a:schemeClr val="tx1"/>
                </a:solidFill>
                <a:latin typeface="Times New Roman" panose="02020603050405020304" pitchFamily="18" charset="0"/>
                <a:cs typeface="Times New Roman" panose="02020603050405020304" pitchFamily="18" charset="0"/>
              </a:defRPr>
            </a:lvl1pPr>
          </a:lstStyle>
          <a:p>
            <a:r>
              <a:rPr lang="en-US" altLang="ko-KR"/>
              <a:t>21-19-0041-00-0000</a:t>
            </a:r>
            <a:endParaRPr lang="ko-KR" altLang="en-US" dirty="0"/>
          </a:p>
        </p:txBody>
      </p:sp>
      <p:sp>
        <p:nvSpPr>
          <p:cNvPr id="7" name="슬라이드 번호 개체 틀 5">
            <a:extLst>
              <a:ext uri="{FF2B5EF4-FFF2-40B4-BE49-F238E27FC236}">
                <a16:creationId xmlns:a16="http://schemas.microsoft.com/office/drawing/2014/main" id="{A58CC6A8-7586-4BAB-9DB0-3D669F7D3386}"/>
              </a:ext>
            </a:extLst>
          </p:cNvPr>
          <p:cNvSpPr>
            <a:spLocks noGrp="1"/>
          </p:cNvSpPr>
          <p:nvPr>
            <p:ph type="sldNum" sz="quarter" idx="4"/>
          </p:nvPr>
        </p:nvSpPr>
        <p:spPr>
          <a:xfrm>
            <a:off x="8938900" y="6511898"/>
            <a:ext cx="2743200" cy="277944"/>
          </a:xfrm>
          <a:prstGeom prst="rect">
            <a:avLst/>
          </a:prstGeom>
        </p:spPr>
        <p:txBody>
          <a:bodyPr vert="horz" lIns="91440" tIns="45720" rIns="91440" bIns="45720" rtlCol="0" anchor="ctr"/>
          <a:lstStyle>
            <a:lvl1pPr algn="r">
              <a:defRPr sz="1100">
                <a:solidFill>
                  <a:schemeClr val="tx1"/>
                </a:solidFill>
                <a:latin typeface="Times New Roman" panose="02020603050405020304" pitchFamily="18" charset="0"/>
                <a:cs typeface="Times New Roman" panose="02020603050405020304" pitchFamily="18" charset="0"/>
              </a:defRPr>
            </a:lvl1pPr>
          </a:lstStyle>
          <a:p>
            <a:fld id="{7415E7A1-C024-4955-BFDD-BFFB64410B76}" type="slidenum">
              <a:rPr lang="ko-KR" altLang="en-US" smtClean="0"/>
              <a:pPr/>
              <a:t>‹#›</a:t>
            </a:fld>
            <a:endParaRPr lang="ko-KR" altLang="en-US"/>
          </a:p>
        </p:txBody>
      </p:sp>
      <p:cxnSp>
        <p:nvCxnSpPr>
          <p:cNvPr id="9" name="직선 연결선 8">
            <a:extLst>
              <a:ext uri="{FF2B5EF4-FFF2-40B4-BE49-F238E27FC236}">
                <a16:creationId xmlns:a16="http://schemas.microsoft.com/office/drawing/2014/main" id="{D4452AE8-B663-48EB-87B4-8A8C48ABB66B}"/>
              </a:ext>
            </a:extLst>
          </p:cNvPr>
          <p:cNvCxnSpPr/>
          <p:nvPr userDrawn="1"/>
        </p:nvCxnSpPr>
        <p:spPr>
          <a:xfrm>
            <a:off x="1786071" y="0"/>
            <a:ext cx="0" cy="6858000"/>
          </a:xfrm>
          <a:prstGeom prst="line">
            <a:avLst/>
          </a:prstGeom>
          <a:ln w="762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1" name="직선 연결선 10">
            <a:extLst>
              <a:ext uri="{FF2B5EF4-FFF2-40B4-BE49-F238E27FC236}">
                <a16:creationId xmlns:a16="http://schemas.microsoft.com/office/drawing/2014/main" id="{33B39C78-8413-4D61-9C91-CD0F20BCB21C}"/>
              </a:ext>
            </a:extLst>
          </p:cNvPr>
          <p:cNvCxnSpPr>
            <a:cxnSpLocks/>
          </p:cNvCxnSpPr>
          <p:nvPr userDrawn="1"/>
        </p:nvCxnSpPr>
        <p:spPr>
          <a:xfrm>
            <a:off x="1880075" y="6417892"/>
            <a:ext cx="1021222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pic>
        <p:nvPicPr>
          <p:cNvPr id="14" name="Picture 9" descr="Joyfun_01.jpg">
            <a:extLst>
              <a:ext uri="{FF2B5EF4-FFF2-40B4-BE49-F238E27FC236}">
                <a16:creationId xmlns:a16="http://schemas.microsoft.com/office/drawing/2014/main" id="{84A0762E-D6B2-4BB7-A6CB-55B1FF31702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7778" y="6400485"/>
            <a:ext cx="1224136" cy="389356"/>
          </a:xfrm>
          <a:prstGeom prst="rect">
            <a:avLst/>
          </a:prstGeom>
        </p:spPr>
      </p:pic>
      <p:pic>
        <p:nvPicPr>
          <p:cNvPr id="15" name="그림 14">
            <a:extLst>
              <a:ext uri="{FF2B5EF4-FFF2-40B4-BE49-F238E27FC236}">
                <a16:creationId xmlns:a16="http://schemas.microsoft.com/office/drawing/2014/main" id="{C040FE17-D0D8-4602-9D87-CD9B90CE94A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2813" y="1085926"/>
            <a:ext cx="1660026" cy="935972"/>
          </a:xfrm>
          <a:prstGeom prst="rect">
            <a:avLst/>
          </a:prstGeom>
        </p:spPr>
      </p:pic>
      <p:pic>
        <p:nvPicPr>
          <p:cNvPr id="16" name="그림 15">
            <a:extLst>
              <a:ext uri="{FF2B5EF4-FFF2-40B4-BE49-F238E27FC236}">
                <a16:creationId xmlns:a16="http://schemas.microsoft.com/office/drawing/2014/main" id="{2DEE72E3-9F9E-44DD-9293-93C07A9664FD}"/>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2813" y="410199"/>
            <a:ext cx="1649255" cy="504201"/>
          </a:xfrm>
          <a:prstGeom prst="rect">
            <a:avLst/>
          </a:prstGeom>
        </p:spPr>
      </p:pic>
    </p:spTree>
    <p:extLst>
      <p:ext uri="{BB962C8B-B14F-4D97-AF65-F5344CB8AC3E}">
        <p14:creationId xmlns:p14="http://schemas.microsoft.com/office/powerpoint/2010/main" val="1210320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8.xml"/><Relationship Id="rId13" Type="http://schemas.openxmlformats.org/officeDocument/2006/relationships/image" Target="../media/image11.png"/><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2.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 Id="rId14" Type="http://schemas.openxmlformats.org/officeDocument/2006/relationships/image" Target="../media/image1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a:extLst>
              <a:ext uri="{FF2B5EF4-FFF2-40B4-BE49-F238E27FC236}">
                <a16:creationId xmlns:a16="http://schemas.microsoft.com/office/drawing/2014/main" id="{63C1EB75-86D9-492F-9414-03735C6AEE4C}"/>
              </a:ext>
            </a:extLst>
          </p:cNvPr>
          <p:cNvSpPr>
            <a:spLocks noGrp="1"/>
          </p:cNvSpPr>
          <p:nvPr>
            <p:ph type="title"/>
          </p:nvPr>
        </p:nvSpPr>
        <p:spPr>
          <a:xfrm>
            <a:off x="1956986" y="145279"/>
            <a:ext cx="9725115" cy="769121"/>
          </a:xfrm>
          <a:prstGeom prst="rect">
            <a:avLst/>
          </a:prstGeom>
        </p:spPr>
        <p:txBody>
          <a:bodyPr vert="horz" lIns="91440" tIns="45720" rIns="91440" bIns="45720" rtlCol="0" anchor="ctr">
            <a:normAutofit/>
          </a:bodyPr>
          <a:lstStyle/>
          <a:p>
            <a:r>
              <a:rPr lang="ko-KR" altLang="en-US"/>
              <a:t>마스터 제목 스타일 편집</a:t>
            </a:r>
          </a:p>
        </p:txBody>
      </p:sp>
      <p:sp>
        <p:nvSpPr>
          <p:cNvPr id="3" name="텍스트 개체 틀 2">
            <a:extLst>
              <a:ext uri="{FF2B5EF4-FFF2-40B4-BE49-F238E27FC236}">
                <a16:creationId xmlns:a16="http://schemas.microsoft.com/office/drawing/2014/main" id="{0BB730D8-5C0A-4D32-8FA6-DE59729EABCD}"/>
              </a:ext>
            </a:extLst>
          </p:cNvPr>
          <p:cNvSpPr>
            <a:spLocks noGrp="1"/>
          </p:cNvSpPr>
          <p:nvPr>
            <p:ph type="body" idx="1"/>
          </p:nvPr>
        </p:nvSpPr>
        <p:spPr>
          <a:xfrm>
            <a:off x="1956985" y="1042587"/>
            <a:ext cx="9725115" cy="5306938"/>
          </a:xfrm>
          <a:prstGeom prst="rect">
            <a:avLst/>
          </a:prstGeom>
        </p:spPr>
        <p:txBody>
          <a:bodyPr vert="horz" lIns="91440" tIns="45720" rIns="91440" bIns="45720" rtlCol="0">
            <a:normAutofit/>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바닥글 개체 틀 4">
            <a:extLst>
              <a:ext uri="{FF2B5EF4-FFF2-40B4-BE49-F238E27FC236}">
                <a16:creationId xmlns:a16="http://schemas.microsoft.com/office/drawing/2014/main" id="{9F25C2FC-E518-4943-B656-A4AF3133A09F}"/>
              </a:ext>
            </a:extLst>
          </p:cNvPr>
          <p:cNvSpPr>
            <a:spLocks noGrp="1"/>
          </p:cNvSpPr>
          <p:nvPr>
            <p:ph type="ftr" sz="quarter" idx="3"/>
          </p:nvPr>
        </p:nvSpPr>
        <p:spPr>
          <a:xfrm>
            <a:off x="1956985" y="6511897"/>
            <a:ext cx="4114800" cy="277944"/>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a:t>21-19-0041-00-0000</a:t>
            </a:r>
            <a:endParaRPr lang="ko-KR" altLang="en-US" dirty="0"/>
          </a:p>
        </p:txBody>
      </p:sp>
      <p:sp>
        <p:nvSpPr>
          <p:cNvPr id="6" name="슬라이드 번호 개체 틀 5">
            <a:extLst>
              <a:ext uri="{FF2B5EF4-FFF2-40B4-BE49-F238E27FC236}">
                <a16:creationId xmlns:a16="http://schemas.microsoft.com/office/drawing/2014/main" id="{6BC9B63C-C503-4474-981C-5EB3EBD04B6B}"/>
              </a:ext>
            </a:extLst>
          </p:cNvPr>
          <p:cNvSpPr>
            <a:spLocks noGrp="1"/>
          </p:cNvSpPr>
          <p:nvPr>
            <p:ph type="sldNum" sz="quarter" idx="4"/>
          </p:nvPr>
        </p:nvSpPr>
        <p:spPr>
          <a:xfrm>
            <a:off x="8938900" y="6511898"/>
            <a:ext cx="2743200" cy="277944"/>
          </a:xfrm>
          <a:prstGeom prst="rect">
            <a:avLst/>
          </a:prstGeom>
        </p:spPr>
        <p:txBody>
          <a:bodyPr vert="horz" lIns="91440" tIns="45720" rIns="91440" bIns="45720" rtlCol="0" anchor="ctr"/>
          <a:lstStyle>
            <a:lvl1pPr algn="r">
              <a:defRPr sz="1200">
                <a:solidFill>
                  <a:schemeClr val="tx1"/>
                </a:solidFill>
              </a:defRPr>
            </a:lvl1pPr>
          </a:lstStyle>
          <a:p>
            <a:fld id="{7415E7A1-C024-4955-BFDD-BFFB64410B76}" type="slidenum">
              <a:rPr lang="ko-KR" altLang="en-US" smtClean="0"/>
              <a:pPr/>
              <a:t>‹#›</a:t>
            </a:fld>
            <a:endParaRPr lang="ko-KR" altLang="en-US"/>
          </a:p>
        </p:txBody>
      </p:sp>
    </p:spTree>
    <p:extLst>
      <p:ext uri="{BB962C8B-B14F-4D97-AF65-F5344CB8AC3E}">
        <p14:creationId xmlns:p14="http://schemas.microsoft.com/office/powerpoint/2010/main" val="4284174058"/>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 id="2147483677" r:id="rId14"/>
    <p:sldLayoutId id="2147483678" r:id="rId15"/>
    <p:sldLayoutId id="2147483679" r:id="rId16"/>
    <p:sldLayoutId id="2147483680" r:id="rId17"/>
    <p:sldLayoutId id="2147483681" r:id="rId18"/>
    <p:sldLayoutId id="2147483682" r:id="rId19"/>
    <p:sldLayoutId id="2147483683" r:id="rId20"/>
  </p:sldLayoutIdLst>
  <p:hf hdr="0" dt="0"/>
  <p:txStyles>
    <p:titleStyle>
      <a:lvl1pPr algn="l" defTabSz="914400" rtl="0" eaLnBrk="1" latinLnBrk="1"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D3F8F8C-C0FD-4F93-9B6C-846285C94555}"/>
              </a:ext>
            </a:extLst>
          </p:cNvPr>
          <p:cNvSpPr>
            <a:spLocks noGrp="1" noChangeArrowheads="1"/>
          </p:cNvSpPr>
          <p:nvPr>
            <p:ph type="title"/>
          </p:nvPr>
        </p:nvSpPr>
        <p:spPr bwMode="auto">
          <a:xfrm>
            <a:off x="563034" y="228600"/>
            <a:ext cx="11027833" cy="685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en-US" altLang="pl-PL"/>
              <a:t>Title: 36 pt Rotis Sans Serif</a:t>
            </a:r>
          </a:p>
        </p:txBody>
      </p:sp>
      <p:sp>
        <p:nvSpPr>
          <p:cNvPr id="1027" name="Rectangle 33">
            <a:extLst>
              <a:ext uri="{FF2B5EF4-FFF2-40B4-BE49-F238E27FC236}">
                <a16:creationId xmlns:a16="http://schemas.microsoft.com/office/drawing/2014/main" id="{7C35C133-3051-403A-9A72-4BF3A92A24EA}"/>
              </a:ext>
            </a:extLst>
          </p:cNvPr>
          <p:cNvSpPr>
            <a:spLocks noGrp="1" noChangeArrowheads="1"/>
          </p:cNvSpPr>
          <p:nvPr>
            <p:ph type="body" idx="1"/>
          </p:nvPr>
        </p:nvSpPr>
        <p:spPr bwMode="auto">
          <a:xfrm>
            <a:off x="563034" y="1143000"/>
            <a:ext cx="11065933" cy="5181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altLang="pl-PL"/>
              <a:t>IEEE 802.21 Powerpoint Template</a:t>
            </a:r>
            <a:br>
              <a:rPr lang="en-US" altLang="pl-PL"/>
            </a:br>
            <a:r>
              <a:rPr lang="en-US" altLang="pl-PL"/>
              <a:t>(Rotis Sans Serif 24 pt)</a:t>
            </a:r>
          </a:p>
          <a:p>
            <a:pPr lvl="0"/>
            <a:r>
              <a:rPr lang="en-US" altLang="pl-PL"/>
              <a:t>1st Level Bullet</a:t>
            </a:r>
          </a:p>
          <a:p>
            <a:pPr lvl="1"/>
            <a:r>
              <a:rPr lang="en-US" altLang="pl-PL"/>
              <a:t>2nd Level Bullet</a:t>
            </a:r>
          </a:p>
          <a:p>
            <a:pPr lvl="2"/>
            <a:r>
              <a:rPr lang="en-US" altLang="pl-PL"/>
              <a:t>3rd Level Bullet</a:t>
            </a:r>
          </a:p>
          <a:p>
            <a:pPr lvl="2"/>
            <a:endParaRPr lang="en-US" altLang="pl-PL"/>
          </a:p>
          <a:p>
            <a:pPr lvl="1"/>
            <a:endParaRPr lang="en-US" altLang="pl-PL"/>
          </a:p>
          <a:p>
            <a:pPr lvl="0"/>
            <a:endParaRPr lang="en-US" altLang="pl-PL"/>
          </a:p>
          <a:p>
            <a:pPr lvl="0"/>
            <a:endParaRPr lang="en-US" altLang="pl-PL"/>
          </a:p>
          <a:p>
            <a:pPr lvl="0"/>
            <a:br>
              <a:rPr lang="en-US" altLang="pl-PL"/>
            </a:br>
            <a:endParaRPr lang="en-US" altLang="pl-PL"/>
          </a:p>
        </p:txBody>
      </p:sp>
      <p:sp>
        <p:nvSpPr>
          <p:cNvPr id="1115" name="Rectangle 91">
            <a:extLst>
              <a:ext uri="{FF2B5EF4-FFF2-40B4-BE49-F238E27FC236}">
                <a16:creationId xmlns:a16="http://schemas.microsoft.com/office/drawing/2014/main" id="{BA3F0694-D324-4E07-897F-B03B0F333395}"/>
              </a:ext>
            </a:extLst>
          </p:cNvPr>
          <p:cNvSpPr>
            <a:spLocks noGrp="1" noChangeArrowheads="1"/>
          </p:cNvSpPr>
          <p:nvPr>
            <p:ph type="ftr" sz="quarter" idx="3"/>
          </p:nvPr>
        </p:nvSpPr>
        <p:spPr bwMode="auto">
          <a:xfrm>
            <a:off x="508000" y="6400801"/>
            <a:ext cx="2641600" cy="28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algn="l">
              <a:lnSpc>
                <a:spcPct val="90000"/>
              </a:lnSpc>
              <a:defRPr sz="1400">
                <a:latin typeface="+mn-lt"/>
              </a:defRPr>
            </a:lvl1pPr>
          </a:lstStyle>
          <a:p>
            <a:pPr>
              <a:defRPr/>
            </a:pPr>
            <a:r>
              <a:rPr lang="en-US" altLang="pl-PL"/>
              <a:t>21-19-0041-00-0000</a:t>
            </a:r>
          </a:p>
        </p:txBody>
      </p:sp>
      <p:sp>
        <p:nvSpPr>
          <p:cNvPr id="1116" name="Rectangle 92">
            <a:extLst>
              <a:ext uri="{FF2B5EF4-FFF2-40B4-BE49-F238E27FC236}">
                <a16:creationId xmlns:a16="http://schemas.microsoft.com/office/drawing/2014/main" id="{C6F966E7-7AE7-44A4-AC23-89A3A2066606}"/>
              </a:ext>
            </a:extLst>
          </p:cNvPr>
          <p:cNvSpPr>
            <a:spLocks noGrp="1" noChangeArrowheads="1"/>
          </p:cNvSpPr>
          <p:nvPr>
            <p:ph type="sldNum" sz="quarter" idx="4"/>
          </p:nvPr>
        </p:nvSpPr>
        <p:spPr bwMode="auto">
          <a:xfrm>
            <a:off x="10363200" y="6400800"/>
            <a:ext cx="914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90000"/>
              </a:lnSpc>
              <a:defRPr sz="1400">
                <a:latin typeface="Times" panose="02020603050405020304" pitchFamily="18" charset="0"/>
              </a:defRPr>
            </a:lvl1pPr>
          </a:lstStyle>
          <a:p>
            <a:pPr>
              <a:defRPr/>
            </a:pPr>
            <a:fld id="{9471D420-187E-4573-B751-C2C806A44A53}" type="slidenum">
              <a:rPr lang="en-US" altLang="pl-PL"/>
              <a:pPr>
                <a:defRPr/>
              </a:pPr>
              <a:t>‹#›</a:t>
            </a:fld>
            <a:endParaRPr lang="en-US" altLang="pl-PL" dirty="0"/>
          </a:p>
        </p:txBody>
      </p:sp>
      <p:pic>
        <p:nvPicPr>
          <p:cNvPr id="1030" name="Picture 93" descr="smllieee">
            <a:extLst>
              <a:ext uri="{FF2B5EF4-FFF2-40B4-BE49-F238E27FC236}">
                <a16:creationId xmlns:a16="http://schemas.microsoft.com/office/drawing/2014/main" id="{AC4B861E-7162-4810-B49A-6E57424D3CA8}"/>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04801" y="57150"/>
            <a:ext cx="770143"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94" descr="802logo">
            <a:extLst>
              <a:ext uri="{FF2B5EF4-FFF2-40B4-BE49-F238E27FC236}">
                <a16:creationId xmlns:a16="http://schemas.microsoft.com/office/drawing/2014/main" id="{A8C86890-08EE-4C5C-9EA2-7B826C54A805}"/>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1168244" y="76201"/>
            <a:ext cx="820556"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0917987"/>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6pPr>
      <a:lvl7pPr marL="9144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7pPr>
      <a:lvl8pPr marL="13716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8pPr>
      <a:lvl9pPr marL="18288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6pPr>
      <a:lvl7pPr marL="32004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7pPr>
      <a:lvl8pPr marL="36576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8pPr>
      <a:lvl9pPr marL="41148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6.3" TargetMode="External"/><Relationship Id="rId2" Type="http://schemas.openxmlformats.org/officeDocument/2006/relationships/notesSlide" Target="../notesSlides/notesSlide2.xml"/><Relationship Id="rId1" Type="http://schemas.openxmlformats.org/officeDocument/2006/relationships/slideLayout" Target="../slideLayouts/slideLayout22.xml"/><Relationship Id="rId6" Type="http://schemas.openxmlformats.org/officeDocument/2006/relationships/hyperlink" Target="http://standards.ieee.org/board/pat/faq.pdf" TargetMode="External"/><Relationship Id="rId5" Type="http://schemas.openxmlformats.org/officeDocument/2006/relationships/hyperlink" Target="http://127.0.0.1:4664/cache?event_id=757737&amp;schema_id=1&amp;s=5X0vID10lu_E6yrIkWkNd4Wz2H8&amp;q=hancock" TargetMode="External"/><Relationship Id="rId4" Type="http://schemas.openxmlformats.org/officeDocument/2006/relationships/hyperlink" Target="http://standards.ieee.org/board/pat/guide.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6">
            <a:extLst>
              <a:ext uri="{FF2B5EF4-FFF2-40B4-BE49-F238E27FC236}">
                <a16:creationId xmlns:a16="http://schemas.microsoft.com/office/drawing/2014/main" id="{3AD0C15D-3153-4FA2-9CC8-FCF051CB812A}"/>
              </a:ext>
            </a:extLst>
          </p:cNvPr>
          <p:cNvSpPr>
            <a:spLocks noGrp="1" noChangeArrowheads="1"/>
          </p:cNvSpPr>
          <p:nvPr>
            <p:ph type="body" idx="1"/>
          </p:nvPr>
        </p:nvSpPr>
        <p:spPr>
          <a:xfrm>
            <a:off x="830638" y="990600"/>
            <a:ext cx="10854138" cy="5334000"/>
          </a:xfrm>
          <a:solidFill>
            <a:srgbClr val="66CCFF"/>
          </a:solidFill>
        </p:spPr>
        <p:txBody>
          <a:bodyPr/>
          <a:lstStyle/>
          <a:p>
            <a:pPr>
              <a:buClr>
                <a:srgbClr val="FAFD00"/>
              </a:buClr>
              <a:buFontTx/>
              <a:buNone/>
            </a:pPr>
            <a:r>
              <a:rPr lang="en-US" altLang="pl-PL" b="1" dirty="0">
                <a:cs typeface="Times New Roman" panose="02020603050405020304" pitchFamily="18" charset="0"/>
              </a:rPr>
              <a:t>IEEE 802.21 MEDIA INDEPENDENT HANDOVER </a:t>
            </a:r>
          </a:p>
          <a:p>
            <a:pPr>
              <a:buClr>
                <a:srgbClr val="FAFD00"/>
              </a:buClr>
              <a:buFontTx/>
              <a:buNone/>
            </a:pPr>
            <a:r>
              <a:rPr lang="en-US" altLang="pl-PL" dirty="0">
                <a:cs typeface="Times New Roman" panose="02020603050405020304" pitchFamily="18" charset="0"/>
              </a:rPr>
              <a:t>DCN: 21-19-0041-00-0000</a:t>
            </a:r>
          </a:p>
          <a:p>
            <a:pPr marL="714375" indent="-714375">
              <a:buClr>
                <a:srgbClr val="FAFD00"/>
              </a:buClr>
              <a:buFontTx/>
              <a:buNone/>
            </a:pPr>
            <a:r>
              <a:rPr lang="en-US" altLang="pl-PL" dirty="0">
                <a:cs typeface="Times New Roman" panose="02020603050405020304" pitchFamily="18" charset="0"/>
              </a:rPr>
              <a:t>Title: </a:t>
            </a:r>
            <a:r>
              <a:rPr lang="en-US" altLang="pl-PL" b="1" dirty="0">
                <a:cs typeface="Times New Roman" panose="02020603050405020304" pitchFamily="18" charset="0"/>
              </a:rPr>
              <a:t>IEEE</a:t>
            </a:r>
            <a:r>
              <a:rPr lang="ko-KR" altLang="en-US" b="1" dirty="0">
                <a:cs typeface="Times New Roman" panose="02020603050405020304" pitchFamily="18" charset="0"/>
              </a:rPr>
              <a:t> </a:t>
            </a:r>
            <a:r>
              <a:rPr lang="en-US" altLang="ko-KR" b="1" dirty="0">
                <a:cs typeface="Times New Roman" panose="02020603050405020304" pitchFamily="18" charset="0"/>
              </a:rPr>
              <a:t>3079</a:t>
            </a:r>
            <a:r>
              <a:rPr lang="ko-KR" altLang="en-US" b="1" dirty="0">
                <a:cs typeface="Times New Roman" panose="02020603050405020304" pitchFamily="18" charset="0"/>
              </a:rPr>
              <a:t> </a:t>
            </a:r>
            <a:r>
              <a:rPr lang="en-US" altLang="ko-KR" b="1" dirty="0">
                <a:cs typeface="Times New Roman" panose="02020603050405020304" pitchFamily="18" charset="0"/>
              </a:rPr>
              <a:t>Liaison</a:t>
            </a:r>
            <a:r>
              <a:rPr lang="ko-KR" altLang="en-US" b="1" dirty="0">
                <a:cs typeface="Times New Roman" panose="02020603050405020304" pitchFamily="18" charset="0"/>
              </a:rPr>
              <a:t> </a:t>
            </a:r>
            <a:r>
              <a:rPr lang="en-US" altLang="ko-KR" b="1" dirty="0">
                <a:cs typeface="Times New Roman" panose="02020603050405020304" pitchFamily="18" charset="0"/>
              </a:rPr>
              <a:t>Report</a:t>
            </a:r>
            <a:endParaRPr lang="en-US" altLang="pl-PL" b="1" dirty="0">
              <a:cs typeface="Times New Roman" panose="02020603050405020304" pitchFamily="18" charset="0"/>
            </a:endParaRPr>
          </a:p>
          <a:p>
            <a:pPr>
              <a:buClr>
                <a:srgbClr val="FAFD00"/>
              </a:buClr>
              <a:buFontTx/>
              <a:buNone/>
            </a:pPr>
            <a:r>
              <a:rPr lang="en-US" altLang="pl-PL" dirty="0">
                <a:cs typeface="Times New Roman" panose="02020603050405020304" pitchFamily="18" charset="0"/>
              </a:rPr>
              <a:t>Date Submitted: May 15, 2019</a:t>
            </a:r>
          </a:p>
          <a:p>
            <a:pPr>
              <a:buClr>
                <a:srgbClr val="FAFD00"/>
              </a:buClr>
              <a:buFontTx/>
              <a:buNone/>
            </a:pPr>
            <a:r>
              <a:rPr lang="en-US" altLang="pl-PL" dirty="0">
                <a:cs typeface="Times New Roman" panose="02020603050405020304" pitchFamily="18" charset="0"/>
              </a:rPr>
              <a:t>Presented at IEEE 802.21 session #91 Atlanta, GA, USA</a:t>
            </a:r>
          </a:p>
          <a:p>
            <a:pPr>
              <a:buClr>
                <a:srgbClr val="FAFD00"/>
              </a:buClr>
              <a:buNone/>
            </a:pPr>
            <a:r>
              <a:rPr lang="en-US" altLang="pl-PL" dirty="0">
                <a:cs typeface="Times New Roman" panose="02020603050405020304" pitchFamily="18" charset="0"/>
              </a:rPr>
              <a:t>Authors or Source(s):  </a:t>
            </a:r>
            <a:r>
              <a:rPr lang="en-US" altLang="pl-PL" b="1" dirty="0">
                <a:ea typeface="ＭＳ Ｐゴシック" panose="020B0600070205080204" pitchFamily="34" charset="-128"/>
                <a:cs typeface="Times New Roman" panose="02020603050405020304" pitchFamily="18" charset="0"/>
              </a:rPr>
              <a:t>Jeong, Sangkwon Peter (JoyFun)</a:t>
            </a:r>
            <a:endParaRPr lang="en-US" altLang="pl-PL" b="1" dirty="0">
              <a:cs typeface="Times New Roman" panose="02020603050405020304" pitchFamily="18" charset="0"/>
            </a:endParaRPr>
          </a:p>
          <a:p>
            <a:pPr marL="1162050" indent="-1162050" algn="just">
              <a:buClr>
                <a:srgbClr val="FAFD00"/>
              </a:buClr>
              <a:buFontTx/>
              <a:buNone/>
            </a:pPr>
            <a:r>
              <a:rPr lang="en-US" altLang="pl-PL" dirty="0">
                <a:cs typeface="Times New Roman" panose="02020603050405020304" pitchFamily="18" charset="0"/>
              </a:rPr>
              <a:t>Abstract: This document is to inform the SG the standard activities of IEEE 3079</a:t>
            </a:r>
            <a:r>
              <a:rPr lang="en-US" altLang="ko-KR" dirty="0">
                <a:cs typeface="Times New Roman" panose="02020603050405020304" pitchFamily="18" charset="0"/>
              </a:rPr>
              <a:t> so that it may help the SG members to understand how their standard is being developed and how it can be related to the current SG goal.</a:t>
            </a:r>
            <a:endParaRPr lang="en-US" altLang="pl-PL" dirty="0">
              <a:cs typeface="Times New Roman" panose="02020603050405020304" pitchFamily="18" charset="0"/>
            </a:endParaRPr>
          </a:p>
        </p:txBody>
      </p:sp>
      <p:sp>
        <p:nvSpPr>
          <p:cNvPr id="2" name="フッター プレースホルダー 1">
            <a:extLst>
              <a:ext uri="{FF2B5EF4-FFF2-40B4-BE49-F238E27FC236}">
                <a16:creationId xmlns:a16="http://schemas.microsoft.com/office/drawing/2014/main" id="{59D88C36-AB78-43AC-82D2-673DD58C073A}"/>
              </a:ext>
            </a:extLst>
          </p:cNvPr>
          <p:cNvSpPr>
            <a:spLocks noGrp="1"/>
          </p:cNvSpPr>
          <p:nvPr>
            <p:ph type="ftr" sz="quarter" idx="10"/>
          </p:nvPr>
        </p:nvSpPr>
        <p:spPr/>
        <p:txBody>
          <a:bodyPr/>
          <a:lstStyle/>
          <a:p>
            <a:pPr eaLnBrk="0" fontAlgn="base" latinLnBrk="0" hangingPunct="0">
              <a:spcBef>
                <a:spcPct val="0"/>
              </a:spcBef>
              <a:spcAft>
                <a:spcPct val="0"/>
              </a:spcAft>
              <a:defRPr/>
            </a:pPr>
            <a:r>
              <a:rPr lang="en-US" altLang="pl-PL">
                <a:solidFill>
                  <a:srgbClr val="000000"/>
                </a:solidFill>
                <a:latin typeface="Times"/>
              </a:rPr>
              <a:t>21-19-0041-00-0000</a:t>
            </a:r>
            <a:endParaRPr lang="en-US" altLang="pl-PL" dirty="0">
              <a:solidFill>
                <a:srgbClr val="000000"/>
              </a:solidFill>
              <a:latin typeface="Times"/>
            </a:endParaRPr>
          </a:p>
        </p:txBody>
      </p:sp>
      <p:sp>
        <p:nvSpPr>
          <p:cNvPr id="3" name="슬라이드 번호 개체 틀 2">
            <a:extLst>
              <a:ext uri="{FF2B5EF4-FFF2-40B4-BE49-F238E27FC236}">
                <a16:creationId xmlns:a16="http://schemas.microsoft.com/office/drawing/2014/main" id="{D4506F55-5C08-407C-B922-B30DEDD24BDE}"/>
              </a:ext>
            </a:extLst>
          </p:cNvPr>
          <p:cNvSpPr>
            <a:spLocks noGrp="1"/>
          </p:cNvSpPr>
          <p:nvPr>
            <p:ph type="sldNum" sz="quarter" idx="11"/>
          </p:nvPr>
        </p:nvSpPr>
        <p:spPr/>
        <p:txBody>
          <a:bodyPr/>
          <a:lstStyle/>
          <a:p>
            <a:pPr>
              <a:defRPr/>
            </a:pPr>
            <a:fld id="{13D3D877-D406-4E0C-A0B8-A5405FE26974}" type="slidenum">
              <a:rPr lang="en-US" altLang="pl-PL" smtClean="0"/>
              <a:pPr>
                <a:defRPr/>
              </a:pPr>
              <a:t>0</a:t>
            </a:fld>
            <a:endParaRPr lang="en-US" alt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a:extLst>
              <a:ext uri="{FF2B5EF4-FFF2-40B4-BE49-F238E27FC236}">
                <a16:creationId xmlns:a16="http://schemas.microsoft.com/office/drawing/2014/main" id="{0140703B-13AB-45ED-A1B1-2533B9318C0F}"/>
              </a:ext>
            </a:extLst>
          </p:cNvPr>
          <p:cNvSpPr>
            <a:spLocks noGrp="1" noChangeArrowheads="1"/>
          </p:cNvSpPr>
          <p:nvPr>
            <p:ph type="body" idx="1"/>
          </p:nvPr>
        </p:nvSpPr>
        <p:spPr>
          <a:xfrm>
            <a:off x="1905001" y="990600"/>
            <a:ext cx="8493125" cy="5334000"/>
          </a:xfrm>
          <a:solidFill>
            <a:srgbClr val="66CCFF"/>
          </a:solidFill>
        </p:spPr>
        <p:txBody>
          <a:bodyPr/>
          <a:lstStyle/>
          <a:p>
            <a:pPr lvl="1">
              <a:lnSpc>
                <a:spcPct val="80000"/>
              </a:lnSpc>
              <a:buFontTx/>
              <a:buNone/>
            </a:pPr>
            <a:r>
              <a:rPr lang="en-US" altLang="pl-PL" b="1">
                <a:cs typeface="Times New Roman" panose="02020603050405020304" pitchFamily="18" charset="0"/>
              </a:rPr>
              <a:t>IEEE 802.21 presentation release statements</a:t>
            </a:r>
            <a:endParaRPr lang="en-US" altLang="pl-PL">
              <a:cs typeface="Times New Roman" panose="02020603050405020304" pitchFamily="18" charset="0"/>
            </a:endParaRPr>
          </a:p>
          <a:p>
            <a:pPr algn="just">
              <a:lnSpc>
                <a:spcPct val="80000"/>
              </a:lnSpc>
              <a:buClr>
                <a:srgbClr val="FAFD00"/>
              </a:buClr>
              <a:buSzPct val="200000"/>
              <a:buFontTx/>
              <a:buNone/>
            </a:pPr>
            <a:r>
              <a:rPr lang="en-US" altLang="pl-PL" sz="2000">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pPr>
            <a:r>
              <a:rPr lang="en-US" altLang="pl-PL" sz="2000">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2000">
                <a:latin typeface="Times New Roman" panose="02020603050405020304" pitchFamily="18" charset="0"/>
                <a:cs typeface="Times New Roman" panose="02020603050405020304" pitchFamily="18" charset="0"/>
              </a:rPr>
              <a:t>’</a:t>
            </a:r>
            <a:r>
              <a:rPr lang="en-US" altLang="pl-PL" sz="2000">
                <a:cs typeface="Times New Roman" panose="02020603050405020304" pitchFamily="18" charset="0"/>
              </a:rPr>
              <a:t>s name any IEEE Standards publication even though it may include portions of this contribution; and at the IEEE</a:t>
            </a:r>
            <a:r>
              <a:rPr lang="en-US" altLang="pl-PL" sz="2000">
                <a:latin typeface="Times New Roman" panose="02020603050405020304" pitchFamily="18" charset="0"/>
                <a:cs typeface="Times New Roman" panose="02020603050405020304" pitchFamily="18" charset="0"/>
              </a:rPr>
              <a:t>’</a:t>
            </a:r>
            <a:r>
              <a:rPr lang="en-US" altLang="pl-PL" sz="2000">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pPr>
            <a:r>
              <a:rPr lang="en-US" altLang="pl-PL" sz="2000">
                <a:cs typeface="Times New Roman" panose="02020603050405020304" pitchFamily="18" charset="0"/>
              </a:rPr>
              <a:t>The contributor is familiar with IEEE patent policy, as outlined in </a:t>
            </a:r>
            <a:r>
              <a:rPr lang="en-US" altLang="pl-PL" sz="2000">
                <a:cs typeface="Times New Roman" panose="02020603050405020304" pitchFamily="18" charset="0"/>
                <a:hlinkClick r:id="rId3"/>
              </a:rPr>
              <a:t>Section 6.3 of the IEEE-SA Standards Board Operations Manual</a:t>
            </a:r>
            <a:r>
              <a:rPr lang="en-US" altLang="pl-PL" sz="2000">
                <a:solidFill>
                  <a:srgbClr val="000099"/>
                </a:solidFill>
                <a:cs typeface="Times New Roman" panose="02020603050405020304" pitchFamily="18" charset="0"/>
              </a:rPr>
              <a:t> </a:t>
            </a:r>
            <a:r>
              <a:rPr lang="en-US" altLang="pl-PL" sz="2000">
                <a:cs typeface="Times New Roman" panose="02020603050405020304" pitchFamily="18" charset="0"/>
              </a:rPr>
              <a:t>&lt;</a:t>
            </a:r>
            <a:r>
              <a:rPr lang="en-US" altLang="pl-PL" sz="2000">
                <a:cs typeface="Times New Roman" panose="02020603050405020304" pitchFamily="18" charset="0"/>
                <a:hlinkClick r:id="rId3"/>
              </a:rPr>
              <a:t>http://standards.ieee.org/guides/opman/sect6.html#6.3</a:t>
            </a:r>
            <a:r>
              <a:rPr lang="en-US" altLang="pl-PL" sz="2000">
                <a:cs typeface="Times New Roman" panose="02020603050405020304" pitchFamily="18" charset="0"/>
              </a:rPr>
              <a:t>&gt; and in </a:t>
            </a:r>
            <a:r>
              <a:rPr lang="en-US" altLang="pl-PL" sz="2000" i="1">
                <a:cs typeface="Times New Roman" panose="02020603050405020304" pitchFamily="18" charset="0"/>
              </a:rPr>
              <a:t>Understanding Patent Issues During IEEE Standards Development</a:t>
            </a:r>
            <a:r>
              <a:rPr lang="en-US" altLang="pl-PL" sz="2000">
                <a:cs typeface="Times New Roman" panose="02020603050405020304" pitchFamily="18" charset="0"/>
              </a:rPr>
              <a:t> </a:t>
            </a:r>
            <a:r>
              <a:rPr lang="en-US" altLang="pl-PL" sz="2000">
                <a:cs typeface="Times New Roman" panose="02020603050405020304" pitchFamily="18" charset="0"/>
                <a:hlinkClick r:id="rId4"/>
              </a:rPr>
              <a:t>http://standards.ieee.org/board/pat/guide.html</a:t>
            </a:r>
            <a:r>
              <a:rPr lang="en-US" altLang="pl-PL" sz="2000">
                <a:cs typeface="Times New Roman" panose="02020603050405020304" pitchFamily="18" charset="0"/>
              </a:rPr>
              <a:t>&gt;</a:t>
            </a:r>
            <a:r>
              <a:rPr lang="en-US" altLang="pl-PL" sz="2000">
                <a:latin typeface="Times New Roman" panose="02020603050405020304" pitchFamily="18" charset="0"/>
                <a:cs typeface="Times New Roman" panose="02020603050405020304" pitchFamily="18" charset="0"/>
              </a:rPr>
              <a:t> </a:t>
            </a:r>
            <a:endParaRPr lang="en-US" altLang="pl-PL" sz="2000"/>
          </a:p>
        </p:txBody>
      </p:sp>
      <p:sp>
        <p:nvSpPr>
          <p:cNvPr id="5123" name="Rectangle 7">
            <a:extLst>
              <a:ext uri="{FF2B5EF4-FFF2-40B4-BE49-F238E27FC236}">
                <a16:creationId xmlns:a16="http://schemas.microsoft.com/office/drawing/2014/main" id="{51D9E4ED-C36B-4CFF-BCA1-19E7915D227F}"/>
              </a:ext>
            </a:extLst>
          </p:cNvPr>
          <p:cNvSpPr>
            <a:spLocks noChangeArrowheads="1"/>
          </p:cNvSpPr>
          <p:nvPr/>
        </p:nvSpPr>
        <p:spPr bwMode="auto">
          <a:xfrm>
            <a:off x="1223783" y="721895"/>
            <a:ext cx="9783393" cy="5602705"/>
          </a:xfrm>
          <a:prstGeom prst="rect">
            <a:avLst/>
          </a:prstGeom>
          <a:solidFill>
            <a:srgbClr val="66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marL="280988" indent="-280988" defTabSz="762000">
              <a:lnSpc>
                <a:spcPct val="90000"/>
              </a:lnSpc>
              <a:spcBef>
                <a:spcPct val="40000"/>
              </a:spcBef>
              <a:buClr>
                <a:schemeClr val="accent1"/>
              </a:buClr>
              <a:buChar char="•"/>
              <a:defRPr sz="2400">
                <a:solidFill>
                  <a:schemeClr val="tx1"/>
                </a:solidFill>
                <a:latin typeface="Times" panose="02020603050405020304" pitchFamily="18" charset="0"/>
              </a:defRPr>
            </a:lvl1pPr>
            <a:lvl2pPr marL="666750" indent="-195263" defTabSz="762000">
              <a:lnSpc>
                <a:spcPct val="90000"/>
              </a:lnSpc>
              <a:buClr>
                <a:schemeClr val="accent1"/>
              </a:buClr>
              <a:buSzPct val="75000"/>
              <a:buChar char="•"/>
              <a:defRPr sz="2400">
                <a:solidFill>
                  <a:schemeClr val="tx1"/>
                </a:solidFill>
                <a:latin typeface="Times" panose="02020603050405020304" pitchFamily="18" charset="0"/>
              </a:defRPr>
            </a:lvl2pPr>
            <a:lvl3pPr marL="1147763" indent="-195263" defTabSz="762000">
              <a:lnSpc>
                <a:spcPct val="90000"/>
              </a:lnSpc>
              <a:buClr>
                <a:schemeClr val="accent1"/>
              </a:buClr>
              <a:buSzPct val="75000"/>
              <a:buChar char="•"/>
              <a:defRPr>
                <a:solidFill>
                  <a:schemeClr val="tx1"/>
                </a:solidFill>
                <a:latin typeface="Times" panose="02020603050405020304" pitchFamily="18" charset="0"/>
              </a:defRPr>
            </a:lvl3pPr>
            <a:lvl4pPr marL="1804988" indent="-277813" defTabSz="762000">
              <a:spcBef>
                <a:spcPct val="20000"/>
              </a:spcBef>
              <a:buChar char="–"/>
              <a:defRPr sz="2000">
                <a:solidFill>
                  <a:schemeClr val="tx1"/>
                </a:solidFill>
                <a:latin typeface="Rotis Sans Serif for Nokia" pitchFamily="34" charset="0"/>
              </a:defRPr>
            </a:lvl4pPr>
            <a:lvl5pPr marL="2286000" indent="-280988" defTabSz="762000">
              <a:spcBef>
                <a:spcPct val="20000"/>
              </a:spcBef>
              <a:buChar char="»"/>
              <a:defRPr sz="2000">
                <a:solidFill>
                  <a:schemeClr val="tx1"/>
                </a:solidFill>
                <a:latin typeface="Rotis Sans Serif for Nokia" pitchFamily="34" charset="0"/>
              </a:defRPr>
            </a:lvl5pPr>
            <a:lvl6pPr marL="2743200" indent="-280988" defTabSz="762000" eaLnBrk="0" fontAlgn="base" hangingPunct="0">
              <a:spcBef>
                <a:spcPct val="20000"/>
              </a:spcBef>
              <a:spcAft>
                <a:spcPct val="0"/>
              </a:spcAft>
              <a:buChar char="»"/>
              <a:defRPr sz="2000">
                <a:solidFill>
                  <a:schemeClr val="tx1"/>
                </a:solidFill>
                <a:latin typeface="Rotis Sans Serif for Nokia" pitchFamily="34" charset="0"/>
              </a:defRPr>
            </a:lvl6pPr>
            <a:lvl7pPr marL="3200400" indent="-280988" defTabSz="762000" eaLnBrk="0" fontAlgn="base" hangingPunct="0">
              <a:spcBef>
                <a:spcPct val="20000"/>
              </a:spcBef>
              <a:spcAft>
                <a:spcPct val="0"/>
              </a:spcAft>
              <a:buChar char="»"/>
              <a:defRPr sz="2000">
                <a:solidFill>
                  <a:schemeClr val="tx1"/>
                </a:solidFill>
                <a:latin typeface="Rotis Sans Serif for Nokia" pitchFamily="34" charset="0"/>
              </a:defRPr>
            </a:lvl7pPr>
            <a:lvl8pPr marL="3657600" indent="-280988" defTabSz="762000" eaLnBrk="0" fontAlgn="base" hangingPunct="0">
              <a:spcBef>
                <a:spcPct val="20000"/>
              </a:spcBef>
              <a:spcAft>
                <a:spcPct val="0"/>
              </a:spcAft>
              <a:buChar char="»"/>
              <a:defRPr sz="2000">
                <a:solidFill>
                  <a:schemeClr val="tx1"/>
                </a:solidFill>
                <a:latin typeface="Rotis Sans Serif for Nokia" pitchFamily="34" charset="0"/>
              </a:defRPr>
            </a:lvl8pPr>
            <a:lvl9pPr marL="4114800" indent="-280988" defTabSz="762000" eaLnBrk="0" fontAlgn="base" hangingPunct="0">
              <a:spcBef>
                <a:spcPct val="20000"/>
              </a:spcBef>
              <a:spcAft>
                <a:spcPct val="0"/>
              </a:spcAft>
              <a:buChar char="»"/>
              <a:defRPr sz="2000">
                <a:solidFill>
                  <a:schemeClr val="tx1"/>
                </a:solidFill>
                <a:latin typeface="Rotis Sans Serif for Nokia" pitchFamily="34" charset="0"/>
              </a:defRPr>
            </a:lvl9pPr>
          </a:lstStyle>
          <a:p>
            <a:pPr lvl="1" eaLnBrk="0" fontAlgn="base" latinLnBrk="0" hangingPunct="0">
              <a:lnSpc>
                <a:spcPct val="80000"/>
              </a:lnSpc>
              <a:spcBef>
                <a:spcPct val="0"/>
              </a:spcBef>
              <a:spcAft>
                <a:spcPct val="0"/>
              </a:spcAft>
              <a:buClr>
                <a:srgbClr val="618FFD"/>
              </a:buClr>
              <a:buNone/>
            </a:pPr>
            <a:r>
              <a:rPr lang="en-US" altLang="pl-PL" b="1">
                <a:solidFill>
                  <a:srgbClr val="000000"/>
                </a:solidFill>
                <a:cs typeface="Times New Roman" panose="02020603050405020304" pitchFamily="18" charset="0"/>
              </a:rPr>
              <a:t>IEEE 802.21 presentation release statements</a:t>
            </a:r>
            <a:endParaRPr lang="en-US" altLang="pl-PL">
              <a:solidFill>
                <a:srgbClr val="000000"/>
              </a:solidFill>
              <a:cs typeface="Times New Roman" panose="02020603050405020304" pitchFamily="18" charset="0"/>
            </a:endParaRPr>
          </a:p>
          <a:p>
            <a:pPr algn="just" eaLnBrk="0" fontAlgn="base" latinLnBrk="0" hangingPunct="0">
              <a:lnSpc>
                <a:spcPct val="80000"/>
              </a:lnSpc>
              <a:spcAft>
                <a:spcPct val="0"/>
              </a:spcAft>
              <a:buClr>
                <a:srgbClr val="FAFD00"/>
              </a:buClr>
              <a:buSzPct val="200000"/>
              <a:buNone/>
            </a:pPr>
            <a:r>
              <a:rPr lang="en-US" altLang="pl-PL" sz="2000" dirty="0">
                <a:solidFill>
                  <a:srgbClr val="000000"/>
                </a:solidFill>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latinLnBrk="0" hangingPunct="0">
              <a:lnSpc>
                <a:spcPct val="80000"/>
              </a:lnSpc>
              <a:spcAft>
                <a:spcPct val="0"/>
              </a:spcAft>
              <a:buClr>
                <a:srgbClr val="FAFD00"/>
              </a:buClr>
              <a:buSzPct val="200000"/>
              <a:buNone/>
            </a:pPr>
            <a:r>
              <a:rPr lang="en-US" altLang="pl-PL" sz="2000" dirty="0">
                <a:solidFill>
                  <a:srgbClr val="000000"/>
                </a:solidFill>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2000" dirty="0">
                <a:solidFill>
                  <a:srgbClr val="000000"/>
                </a:solidFill>
                <a:latin typeface="Times New Roman" panose="02020603050405020304" pitchFamily="18" charset="0"/>
                <a:cs typeface="Times New Roman" panose="02020603050405020304" pitchFamily="18" charset="0"/>
              </a:rPr>
              <a:t>’</a:t>
            </a:r>
            <a:r>
              <a:rPr lang="en-US" altLang="pl-PL" sz="2000" dirty="0">
                <a:solidFill>
                  <a:srgbClr val="000000"/>
                </a:solidFill>
                <a:cs typeface="Times New Roman" panose="02020603050405020304" pitchFamily="18" charset="0"/>
              </a:rPr>
              <a:t>s name any IEEE Standards publication even though it may include portions of this contribution; and at the IEEE</a:t>
            </a:r>
            <a:r>
              <a:rPr lang="en-US" altLang="pl-PL" sz="2000" dirty="0">
                <a:solidFill>
                  <a:srgbClr val="000000"/>
                </a:solidFill>
                <a:latin typeface="Times New Roman" panose="02020603050405020304" pitchFamily="18" charset="0"/>
                <a:cs typeface="Times New Roman" panose="02020603050405020304" pitchFamily="18" charset="0"/>
              </a:rPr>
              <a:t>’</a:t>
            </a:r>
            <a:r>
              <a:rPr lang="en-US" altLang="pl-PL" sz="2000" dirty="0">
                <a:solidFill>
                  <a:srgbClr val="000000"/>
                </a:solidFill>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eaLnBrk="0" fontAlgn="base" latinLnBrk="0" hangingPunct="0">
              <a:lnSpc>
                <a:spcPct val="80000"/>
              </a:lnSpc>
              <a:spcAft>
                <a:spcPct val="0"/>
              </a:spcAft>
              <a:buClr>
                <a:srgbClr val="FAFD00"/>
              </a:buClr>
              <a:buSzPct val="200000"/>
              <a:buNone/>
            </a:pPr>
            <a:r>
              <a:rPr lang="en-US" altLang="pl-PL" sz="2000" dirty="0">
                <a:solidFill>
                  <a:srgbClr val="000000"/>
                </a:solidFill>
                <a:cs typeface="Times New Roman" panose="02020603050405020304" pitchFamily="18" charset="0"/>
              </a:rPr>
              <a:t>The contributor is familiar with IEEE patent policy, as stated in </a:t>
            </a:r>
            <a:r>
              <a:rPr lang="en-US" altLang="pl-PL" sz="2000" dirty="0">
                <a:solidFill>
                  <a:srgbClr val="000000"/>
                </a:solidFill>
                <a:cs typeface="Times New Roman" panose="02020603050405020304" pitchFamily="18" charset="0"/>
                <a:hlinkClick r:id="rId3"/>
              </a:rPr>
              <a:t>Section 6 of the IEEE-SA Standards Board bylaws</a:t>
            </a:r>
            <a:r>
              <a:rPr lang="en-US" altLang="pl-PL" sz="2000" dirty="0">
                <a:solidFill>
                  <a:srgbClr val="000099"/>
                </a:solidFill>
                <a:cs typeface="Times New Roman" panose="02020603050405020304" pitchFamily="18" charset="0"/>
              </a:rPr>
              <a:t> </a:t>
            </a:r>
            <a:r>
              <a:rPr lang="en-US" altLang="pl-PL" sz="2000" dirty="0">
                <a:solidFill>
                  <a:srgbClr val="000000"/>
                </a:solidFill>
                <a:cs typeface="Times New Roman" panose="02020603050405020304" pitchFamily="18" charset="0"/>
              </a:rPr>
              <a:t>&lt;</a:t>
            </a:r>
            <a:r>
              <a:rPr lang="en-US" altLang="pl-PL" sz="2000" dirty="0">
                <a:solidFill>
                  <a:srgbClr val="000000"/>
                </a:solidFill>
                <a:cs typeface="Times New Roman" panose="02020603050405020304" pitchFamily="18" charset="0"/>
                <a:hlinkClick r:id="rId5"/>
              </a:rPr>
              <a:t>http://standards.ieee.org/guides/bylaws/sect6-7.html#6</a:t>
            </a:r>
            <a:r>
              <a:rPr lang="en-US" altLang="pl-PL" sz="2000" dirty="0">
                <a:solidFill>
                  <a:srgbClr val="000000"/>
                </a:solidFill>
                <a:cs typeface="Times New Roman" panose="02020603050405020304" pitchFamily="18" charset="0"/>
              </a:rPr>
              <a:t>&gt; and in </a:t>
            </a:r>
            <a:r>
              <a:rPr lang="en-US" altLang="pl-PL" sz="2000" i="1" dirty="0">
                <a:solidFill>
                  <a:srgbClr val="000000"/>
                </a:solidFill>
                <a:cs typeface="Times New Roman" panose="02020603050405020304" pitchFamily="18" charset="0"/>
              </a:rPr>
              <a:t>Understanding Patent Issues During IEEE Standards Development</a:t>
            </a:r>
            <a:r>
              <a:rPr lang="en-US" altLang="pl-PL" sz="2000" dirty="0">
                <a:solidFill>
                  <a:srgbClr val="000000"/>
                </a:solidFill>
                <a:cs typeface="Times New Roman" panose="02020603050405020304" pitchFamily="18" charset="0"/>
              </a:rPr>
              <a:t> </a:t>
            </a:r>
            <a:r>
              <a:rPr lang="en-US" altLang="pl-PL" sz="2000" dirty="0">
                <a:solidFill>
                  <a:srgbClr val="000000"/>
                </a:solidFill>
                <a:cs typeface="Times New Roman" panose="02020603050405020304" pitchFamily="18" charset="0"/>
                <a:hlinkClick r:id="rId6"/>
              </a:rPr>
              <a:t>http://standards.ieee.org/board/pat/faq.pdf</a:t>
            </a:r>
            <a:r>
              <a:rPr lang="en-US" altLang="pl-PL" sz="2000" dirty="0">
                <a:solidFill>
                  <a:srgbClr val="000000"/>
                </a:solidFill>
                <a:cs typeface="Times New Roman" panose="02020603050405020304" pitchFamily="18" charset="0"/>
              </a:rPr>
              <a:t>&gt;</a:t>
            </a:r>
            <a:r>
              <a:rPr lang="en-US" altLang="pl-PL" sz="2000" dirty="0">
                <a:solidFill>
                  <a:srgbClr val="000000"/>
                </a:solidFill>
                <a:latin typeface="Times New Roman" panose="02020603050405020304" pitchFamily="18" charset="0"/>
                <a:cs typeface="Times New Roman" panose="02020603050405020304" pitchFamily="18" charset="0"/>
              </a:rPr>
              <a:t> </a:t>
            </a:r>
            <a:endParaRPr lang="en-US" altLang="pl-PL" sz="2000" dirty="0">
              <a:solidFill>
                <a:srgbClr val="000000"/>
              </a:solidFill>
            </a:endParaRPr>
          </a:p>
        </p:txBody>
      </p:sp>
      <p:sp>
        <p:nvSpPr>
          <p:cNvPr id="2" name="フッター プレースホルダー 1">
            <a:extLst>
              <a:ext uri="{FF2B5EF4-FFF2-40B4-BE49-F238E27FC236}">
                <a16:creationId xmlns:a16="http://schemas.microsoft.com/office/drawing/2014/main" id="{93BA8ADB-4107-462B-83EC-32BB496ED698}"/>
              </a:ext>
            </a:extLst>
          </p:cNvPr>
          <p:cNvSpPr>
            <a:spLocks noGrp="1"/>
          </p:cNvSpPr>
          <p:nvPr>
            <p:ph type="ftr" sz="quarter" idx="10"/>
          </p:nvPr>
        </p:nvSpPr>
        <p:spPr/>
        <p:txBody>
          <a:bodyPr/>
          <a:lstStyle/>
          <a:p>
            <a:pPr eaLnBrk="0" fontAlgn="base" latinLnBrk="0" hangingPunct="0">
              <a:spcBef>
                <a:spcPct val="0"/>
              </a:spcBef>
              <a:spcAft>
                <a:spcPct val="0"/>
              </a:spcAft>
              <a:defRPr/>
            </a:pPr>
            <a:r>
              <a:rPr lang="en-US" altLang="pl-PL">
                <a:solidFill>
                  <a:srgbClr val="000000"/>
                </a:solidFill>
                <a:latin typeface="Times"/>
              </a:rPr>
              <a:t>21-19-0041-00-0000</a:t>
            </a:r>
            <a:endParaRPr lang="en-US" altLang="pl-PL" dirty="0">
              <a:solidFill>
                <a:srgbClr val="000000"/>
              </a:solidFill>
              <a:latin typeface="Times"/>
            </a:endParaRPr>
          </a:p>
        </p:txBody>
      </p:sp>
      <p:sp>
        <p:nvSpPr>
          <p:cNvPr id="3" name="슬라이드 번호 개체 틀 2">
            <a:extLst>
              <a:ext uri="{FF2B5EF4-FFF2-40B4-BE49-F238E27FC236}">
                <a16:creationId xmlns:a16="http://schemas.microsoft.com/office/drawing/2014/main" id="{54F84D9B-4F8C-4335-A300-750023436782}"/>
              </a:ext>
            </a:extLst>
          </p:cNvPr>
          <p:cNvSpPr>
            <a:spLocks noGrp="1"/>
          </p:cNvSpPr>
          <p:nvPr>
            <p:ph type="sldNum" sz="quarter" idx="11"/>
          </p:nvPr>
        </p:nvSpPr>
        <p:spPr/>
        <p:txBody>
          <a:bodyPr/>
          <a:lstStyle/>
          <a:p>
            <a:pPr>
              <a:defRPr/>
            </a:pPr>
            <a:fld id="{13D3D877-D406-4E0C-A0B8-A5405FE26974}" type="slidenum">
              <a:rPr lang="en-US" altLang="pl-PL" smtClean="0"/>
              <a:pPr>
                <a:defRPr/>
              </a:pPr>
              <a:t>1</a:t>
            </a:fld>
            <a:endParaRPr lang="en-US" alt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316FC2D1-80E7-4CEB-B139-7D4EE5580FC0}"/>
              </a:ext>
            </a:extLst>
          </p:cNvPr>
          <p:cNvSpPr>
            <a:spLocks noGrp="1"/>
          </p:cNvSpPr>
          <p:nvPr>
            <p:ph type="title"/>
          </p:nvPr>
        </p:nvSpPr>
        <p:spPr/>
        <p:txBody>
          <a:bodyPr/>
          <a:lstStyle/>
          <a:p>
            <a:r>
              <a:rPr lang="en-US" altLang="ko-KR" dirty="0"/>
              <a:t>Last</a:t>
            </a:r>
            <a:r>
              <a:rPr lang="ko-KR" altLang="en-US" dirty="0"/>
              <a:t> </a:t>
            </a:r>
            <a:r>
              <a:rPr lang="en-US" altLang="ko-KR" dirty="0"/>
              <a:t>meeting</a:t>
            </a:r>
            <a:endParaRPr lang="ko-KR" altLang="en-US" dirty="0"/>
          </a:p>
        </p:txBody>
      </p:sp>
      <p:sp>
        <p:nvSpPr>
          <p:cNvPr id="3" name="바닥글 개체 틀 2">
            <a:extLst>
              <a:ext uri="{FF2B5EF4-FFF2-40B4-BE49-F238E27FC236}">
                <a16:creationId xmlns:a16="http://schemas.microsoft.com/office/drawing/2014/main" id="{3ECA0469-4B4A-410A-9604-2A2D4C0EE1FE}"/>
              </a:ext>
            </a:extLst>
          </p:cNvPr>
          <p:cNvSpPr>
            <a:spLocks noGrp="1"/>
          </p:cNvSpPr>
          <p:nvPr>
            <p:ph type="ftr" sz="quarter" idx="3"/>
          </p:nvPr>
        </p:nvSpPr>
        <p:spPr/>
        <p:txBody>
          <a:bodyPr/>
          <a:lstStyle/>
          <a:p>
            <a:r>
              <a:rPr lang="en-US" altLang="ko-KR"/>
              <a:t>21-19-0041-00-0000</a:t>
            </a:r>
            <a:endParaRPr lang="ko-KR" altLang="en-US" dirty="0"/>
          </a:p>
        </p:txBody>
      </p:sp>
      <p:sp>
        <p:nvSpPr>
          <p:cNvPr id="4" name="슬라이드 번호 개체 틀 3">
            <a:extLst>
              <a:ext uri="{FF2B5EF4-FFF2-40B4-BE49-F238E27FC236}">
                <a16:creationId xmlns:a16="http://schemas.microsoft.com/office/drawing/2014/main" id="{7FAD78F3-5EF2-4E6F-B7E6-8097444D30D3}"/>
              </a:ext>
            </a:extLst>
          </p:cNvPr>
          <p:cNvSpPr>
            <a:spLocks noGrp="1"/>
          </p:cNvSpPr>
          <p:nvPr>
            <p:ph type="sldNum" sz="quarter" idx="4"/>
          </p:nvPr>
        </p:nvSpPr>
        <p:spPr/>
        <p:txBody>
          <a:bodyPr/>
          <a:lstStyle/>
          <a:p>
            <a:fld id="{7415E7A1-C024-4955-BFDD-BFFB64410B76}" type="slidenum">
              <a:rPr lang="ko-KR" altLang="en-US" smtClean="0"/>
              <a:pPr/>
              <a:t>2</a:t>
            </a:fld>
            <a:endParaRPr lang="ko-KR" altLang="en-US"/>
          </a:p>
        </p:txBody>
      </p:sp>
      <p:sp>
        <p:nvSpPr>
          <p:cNvPr id="5" name="TextBox 4">
            <a:extLst>
              <a:ext uri="{FF2B5EF4-FFF2-40B4-BE49-F238E27FC236}">
                <a16:creationId xmlns:a16="http://schemas.microsoft.com/office/drawing/2014/main" id="{23E062DE-E7D0-458D-AF70-F7900B835833}"/>
              </a:ext>
            </a:extLst>
          </p:cNvPr>
          <p:cNvSpPr txBox="1"/>
          <p:nvPr/>
        </p:nvSpPr>
        <p:spPr>
          <a:xfrm>
            <a:off x="2069536" y="1031630"/>
            <a:ext cx="9498881" cy="2934458"/>
          </a:xfrm>
          <a:prstGeom prst="rect">
            <a:avLst/>
          </a:prstGeom>
          <a:noFill/>
        </p:spPr>
        <p:txBody>
          <a:bodyPr wrap="square" rtlCol="0">
            <a:spAutoFit/>
          </a:bodyPr>
          <a:lstStyle/>
          <a:p>
            <a:pPr marL="342900" indent="-342900">
              <a:lnSpc>
                <a:spcPct val="200000"/>
              </a:lnSpc>
              <a:buFont typeface="Wingdings" panose="05000000000000000000" pitchFamily="2" charset="2"/>
              <a:buChar char="v"/>
            </a:pPr>
            <a:r>
              <a:rPr lang="en-US" altLang="ko-KR" sz="2400" dirty="0">
                <a:latin typeface="Times New Roman" panose="02020603050405020304" pitchFamily="18" charset="0"/>
                <a:cs typeface="Times New Roman" panose="02020603050405020304" pitchFamily="18" charset="0"/>
              </a:rPr>
              <a:t>Period: 	April 22~26, 2019</a:t>
            </a:r>
          </a:p>
          <a:p>
            <a:pPr marL="342900" indent="-342900">
              <a:lnSpc>
                <a:spcPct val="200000"/>
              </a:lnSpc>
              <a:buFont typeface="Wingdings" panose="05000000000000000000" pitchFamily="2" charset="2"/>
              <a:buChar char="v"/>
            </a:pPr>
            <a:r>
              <a:rPr lang="en-US" altLang="ko-KR" sz="2400" dirty="0">
                <a:latin typeface="Times New Roman" panose="02020603050405020304" pitchFamily="18" charset="0"/>
                <a:cs typeface="Times New Roman" panose="02020603050405020304" pitchFamily="18" charset="0"/>
              </a:rPr>
              <a:t>Location: 	IEEE Office, 3</a:t>
            </a:r>
            <a:r>
              <a:rPr lang="en-US" altLang="ko-KR" sz="2400" baseline="30000" dirty="0">
                <a:latin typeface="Times New Roman" panose="02020603050405020304" pitchFamily="18" charset="0"/>
                <a:cs typeface="Times New Roman" panose="02020603050405020304" pitchFamily="18" charset="0"/>
              </a:rPr>
              <a:t>rd</a:t>
            </a:r>
            <a:r>
              <a:rPr lang="en-US" altLang="ko-KR" sz="2400" dirty="0">
                <a:latin typeface="Times New Roman" panose="02020603050405020304" pitchFamily="18" charset="0"/>
                <a:cs typeface="Times New Roman" panose="02020603050405020304" pitchFamily="18" charset="0"/>
              </a:rPr>
              <a:t> Park Avenue New York</a:t>
            </a:r>
          </a:p>
          <a:p>
            <a:pPr marL="342900" indent="-342900">
              <a:lnSpc>
                <a:spcPct val="200000"/>
              </a:lnSpc>
              <a:buFont typeface="Wingdings" panose="05000000000000000000" pitchFamily="2" charset="2"/>
              <a:buChar char="v"/>
            </a:pPr>
            <a:r>
              <a:rPr lang="en-US" altLang="ko-KR" sz="2400" dirty="0">
                <a:latin typeface="Times New Roman" panose="02020603050405020304" pitchFamily="18" charset="0"/>
                <a:cs typeface="Times New Roman" panose="02020603050405020304" pitchFamily="18" charset="0"/>
              </a:rPr>
              <a:t>Issues: 	Writing to Standard draft document</a:t>
            </a:r>
          </a:p>
          <a:p>
            <a:pPr marL="342900" indent="-342900">
              <a:lnSpc>
                <a:spcPct val="200000"/>
              </a:lnSpc>
              <a:buFont typeface="Wingdings" panose="05000000000000000000" pitchFamily="2" charset="2"/>
              <a:buChar char="v"/>
            </a:pPr>
            <a:endParaRPr lang="ko-KR"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8377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801A6FF-E367-42C5-9585-90605E5B0D37}"/>
              </a:ext>
            </a:extLst>
          </p:cNvPr>
          <p:cNvSpPr>
            <a:spLocks noGrp="1"/>
          </p:cNvSpPr>
          <p:nvPr>
            <p:ph type="title"/>
          </p:nvPr>
        </p:nvSpPr>
        <p:spPr/>
        <p:txBody>
          <a:bodyPr/>
          <a:lstStyle/>
          <a:p>
            <a:r>
              <a:rPr lang="en-US" altLang="ko-KR" dirty="0"/>
              <a:t>Schedule</a:t>
            </a:r>
            <a:endParaRPr lang="ko-KR" altLang="en-US" dirty="0"/>
          </a:p>
        </p:txBody>
      </p:sp>
      <p:sp>
        <p:nvSpPr>
          <p:cNvPr id="3" name="바닥글 개체 틀 2">
            <a:extLst>
              <a:ext uri="{FF2B5EF4-FFF2-40B4-BE49-F238E27FC236}">
                <a16:creationId xmlns:a16="http://schemas.microsoft.com/office/drawing/2014/main" id="{A4FF2C5B-49C8-461A-9F36-AEEE9452B7DF}"/>
              </a:ext>
            </a:extLst>
          </p:cNvPr>
          <p:cNvSpPr>
            <a:spLocks noGrp="1"/>
          </p:cNvSpPr>
          <p:nvPr>
            <p:ph type="ftr" sz="quarter" idx="3"/>
          </p:nvPr>
        </p:nvSpPr>
        <p:spPr/>
        <p:txBody>
          <a:bodyPr/>
          <a:lstStyle/>
          <a:p>
            <a:r>
              <a:rPr lang="en-US" altLang="ko-KR"/>
              <a:t>21-19-0041-00-0000</a:t>
            </a:r>
            <a:endParaRPr lang="ko-KR" altLang="en-US" dirty="0"/>
          </a:p>
        </p:txBody>
      </p:sp>
      <p:sp>
        <p:nvSpPr>
          <p:cNvPr id="4" name="슬라이드 번호 개체 틀 3">
            <a:extLst>
              <a:ext uri="{FF2B5EF4-FFF2-40B4-BE49-F238E27FC236}">
                <a16:creationId xmlns:a16="http://schemas.microsoft.com/office/drawing/2014/main" id="{14C5E4F2-3CF5-4572-87FB-C8B9DD0C2804}"/>
              </a:ext>
            </a:extLst>
          </p:cNvPr>
          <p:cNvSpPr>
            <a:spLocks noGrp="1"/>
          </p:cNvSpPr>
          <p:nvPr>
            <p:ph type="sldNum" sz="quarter" idx="4"/>
          </p:nvPr>
        </p:nvSpPr>
        <p:spPr/>
        <p:txBody>
          <a:bodyPr/>
          <a:lstStyle/>
          <a:p>
            <a:fld id="{7415E7A1-C024-4955-BFDD-BFFB64410B76}" type="slidenum">
              <a:rPr lang="ko-KR" altLang="en-US" smtClean="0"/>
              <a:pPr/>
              <a:t>3</a:t>
            </a:fld>
            <a:endParaRPr lang="ko-KR" altLang="en-US"/>
          </a:p>
        </p:txBody>
      </p:sp>
      <p:sp>
        <p:nvSpPr>
          <p:cNvPr id="7" name="내용 개체 틀 2">
            <a:extLst>
              <a:ext uri="{FF2B5EF4-FFF2-40B4-BE49-F238E27FC236}">
                <a16:creationId xmlns:a16="http://schemas.microsoft.com/office/drawing/2014/main" id="{9A10A62C-1932-4C47-8758-DEC71EAE63C5}"/>
              </a:ext>
            </a:extLst>
          </p:cNvPr>
          <p:cNvSpPr txBox="1">
            <a:spLocks/>
          </p:cNvSpPr>
          <p:nvPr/>
        </p:nvSpPr>
        <p:spPr>
          <a:xfrm>
            <a:off x="1956985" y="927237"/>
            <a:ext cx="5562600" cy="2031325"/>
          </a:xfrm>
          <a:prstGeom prst="rect">
            <a:avLst/>
          </a:prstGeom>
        </p:spPr>
        <p:txBody>
          <a:bodyPr wrap="square">
            <a:spAutoFit/>
          </a:bodyPr>
          <a:lstStyle>
            <a:defPPr>
              <a:defRPr lang="en-US"/>
            </a:defPPr>
            <a:lvl1pPr marL="444500">
              <a:lnSpc>
                <a:spcPct val="100000"/>
              </a:lnSpc>
              <a:defRPr sz="1600">
                <a:latin typeface="Times New Roman" panose="02020603050405020304" pitchFamily="18" charset="0"/>
                <a:cs typeface="Times New Roman" panose="02020603050405020304" pitchFamily="18" charset="0"/>
              </a:defRPr>
            </a:lvl1pPr>
            <a:lvl2pPr marL="514350" indent="-171450" algn="l" defTabSz="685800" rtl="0" eaLnBrk="1" latinLnBrk="1"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1"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730250" indent="-285750">
              <a:lnSpc>
                <a:spcPct val="150000"/>
              </a:lnSpc>
              <a:buFont typeface="Wingdings" panose="05000000000000000000" pitchFamily="2" charset="2"/>
              <a:buChar char="l"/>
            </a:pPr>
            <a:r>
              <a:rPr lang="en-US" altLang="ko-KR" sz="1400" dirty="0"/>
              <a:t>PAR approved: 12/2016</a:t>
            </a:r>
          </a:p>
          <a:p>
            <a:pPr marL="730250" indent="-285750">
              <a:lnSpc>
                <a:spcPct val="150000"/>
              </a:lnSpc>
              <a:buFont typeface="Wingdings" panose="05000000000000000000" pitchFamily="2" charset="2"/>
              <a:buChar char="l"/>
            </a:pPr>
            <a:r>
              <a:rPr lang="en-US" altLang="ko-KR" sz="1400" dirty="0"/>
              <a:t>Working Group 1st Letter Ballot: 06/2019 (20 days)</a:t>
            </a:r>
            <a:br>
              <a:rPr lang="en-US" altLang="ko-KR" sz="1400" dirty="0"/>
            </a:br>
            <a:r>
              <a:rPr lang="en-US" altLang="ko-KR" sz="1400" dirty="0"/>
              <a:t>- Before July meeting</a:t>
            </a:r>
          </a:p>
          <a:p>
            <a:pPr marL="730250" indent="-285750">
              <a:lnSpc>
                <a:spcPct val="150000"/>
              </a:lnSpc>
              <a:buFont typeface="Wingdings" panose="05000000000000000000" pitchFamily="2" charset="2"/>
              <a:buChar char="l"/>
            </a:pPr>
            <a:r>
              <a:rPr lang="en-US" altLang="ko-KR" sz="1400" dirty="0"/>
              <a:t>Working Group 2nd Letter Ballot: 09/2019 (20 days)</a:t>
            </a:r>
            <a:br>
              <a:rPr lang="en-US" altLang="ko-KR" sz="1400" dirty="0"/>
            </a:br>
            <a:r>
              <a:rPr lang="en-US" altLang="ko-KR" sz="1400" dirty="0"/>
              <a:t>- Before October meeting</a:t>
            </a:r>
          </a:p>
          <a:p>
            <a:pPr marL="730250" indent="-285750">
              <a:lnSpc>
                <a:spcPct val="150000"/>
              </a:lnSpc>
              <a:buFont typeface="Wingdings" panose="05000000000000000000" pitchFamily="2" charset="2"/>
              <a:buChar char="l"/>
            </a:pPr>
            <a:endParaRPr lang="ko-KR" altLang="en-US" sz="1400" dirty="0"/>
          </a:p>
        </p:txBody>
      </p:sp>
      <p:sp>
        <p:nvSpPr>
          <p:cNvPr id="8" name="직사각형 7">
            <a:extLst>
              <a:ext uri="{FF2B5EF4-FFF2-40B4-BE49-F238E27FC236}">
                <a16:creationId xmlns:a16="http://schemas.microsoft.com/office/drawing/2014/main" id="{B6D2B5D4-38F3-42B3-883A-6C741B696B9E}"/>
              </a:ext>
            </a:extLst>
          </p:cNvPr>
          <p:cNvSpPr/>
          <p:nvPr/>
        </p:nvSpPr>
        <p:spPr>
          <a:xfrm>
            <a:off x="6819103" y="927237"/>
            <a:ext cx="4862997" cy="2031325"/>
          </a:xfrm>
          <a:prstGeom prst="rect">
            <a:avLst/>
          </a:prstGeom>
        </p:spPr>
        <p:txBody>
          <a:bodyPr wrap="square">
            <a:spAutoFit/>
          </a:bodyPr>
          <a:lstStyle/>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Open Sponsor Ballot Invitation: 10/2019 (30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Start Sponsor Ballot: 11/2019 (30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Start Recirculation 1</a:t>
            </a:r>
            <a:r>
              <a:rPr lang="en-US" altLang="ko-KR" sz="1400" baseline="30000" dirty="0">
                <a:latin typeface="Times New Roman" panose="02020603050405020304" pitchFamily="18" charset="0"/>
                <a:cs typeface="Times New Roman" panose="02020603050405020304" pitchFamily="18" charset="0"/>
              </a:rPr>
              <a:t>st</a:t>
            </a:r>
            <a:r>
              <a:rPr lang="en-US" altLang="ko-KR" sz="1400" dirty="0">
                <a:latin typeface="Times New Roman" panose="02020603050405020304" pitchFamily="18" charset="0"/>
                <a:cs typeface="Times New Roman" panose="02020603050405020304" pitchFamily="18" charset="0"/>
              </a:rPr>
              <a:t> Ballot: 02/2020 (10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Start Recirculation 2</a:t>
            </a:r>
            <a:r>
              <a:rPr lang="en-US" altLang="ko-KR" sz="1400" baseline="30000" dirty="0">
                <a:latin typeface="Times New Roman" panose="02020603050405020304" pitchFamily="18" charset="0"/>
                <a:cs typeface="Times New Roman" panose="02020603050405020304" pitchFamily="18" charset="0"/>
              </a:rPr>
              <a:t>nd</a:t>
            </a:r>
            <a:r>
              <a:rPr lang="en-US" altLang="ko-KR" sz="1400" dirty="0">
                <a:latin typeface="Times New Roman" panose="02020603050405020304" pitchFamily="18" charset="0"/>
                <a:cs typeface="Times New Roman" panose="02020603050405020304" pitchFamily="18" charset="0"/>
              </a:rPr>
              <a:t> Ballot: 05/2020 (10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Submit to </a:t>
            </a:r>
            <a:r>
              <a:rPr lang="en-US" altLang="ko-KR" sz="1400" dirty="0" err="1">
                <a:latin typeface="Times New Roman" panose="02020603050405020304" pitchFamily="18" charset="0"/>
                <a:cs typeface="Times New Roman" panose="02020603050405020304" pitchFamily="18" charset="0"/>
              </a:rPr>
              <a:t>RevCom</a:t>
            </a:r>
            <a:r>
              <a:rPr lang="en-US" altLang="ko-KR" sz="1400" dirty="0">
                <a:latin typeface="Times New Roman" panose="02020603050405020304" pitchFamily="18" charset="0"/>
                <a:cs typeface="Times New Roman" panose="02020603050405020304" pitchFamily="18" charset="0"/>
              </a:rPr>
              <a:t>: 07/2020</a:t>
            </a:r>
          </a:p>
          <a:p>
            <a:pPr marL="730250" indent="-285750">
              <a:lnSpc>
                <a:spcPct val="150000"/>
              </a:lnSpc>
              <a:buFont typeface="Wingdings" panose="05000000000000000000" pitchFamily="2" charset="2"/>
              <a:buChar char="l"/>
            </a:pPr>
            <a:r>
              <a:rPr lang="en-US" altLang="ko-KR" sz="1400" dirty="0">
                <a:solidFill>
                  <a:srgbClr val="FF0000"/>
                </a:solidFill>
                <a:latin typeface="Times New Roman" panose="02020603050405020304" pitchFamily="18" charset="0"/>
                <a:cs typeface="Times New Roman" panose="02020603050405020304" pitchFamily="18" charset="0"/>
              </a:rPr>
              <a:t>Publishing: 01/2021</a:t>
            </a:r>
            <a:endParaRPr lang="ko-KR" altLang="en-US" sz="1400" dirty="0">
              <a:solidFill>
                <a:srgbClr val="FF0000"/>
              </a:solidFill>
              <a:latin typeface="Times New Roman" panose="02020603050405020304" pitchFamily="18" charset="0"/>
              <a:cs typeface="Times New Roman" panose="02020603050405020304" pitchFamily="18" charset="0"/>
            </a:endParaRPr>
          </a:p>
        </p:txBody>
      </p:sp>
      <p:pic>
        <p:nvPicPr>
          <p:cNvPr id="9" name="그림 8">
            <a:extLst>
              <a:ext uri="{FF2B5EF4-FFF2-40B4-BE49-F238E27FC236}">
                <a16:creationId xmlns:a16="http://schemas.microsoft.com/office/drawing/2014/main" id="{96A45B32-43D3-4E42-BD91-27CFE1A7BF1C}"/>
              </a:ext>
            </a:extLst>
          </p:cNvPr>
          <p:cNvPicPr>
            <a:picLocks noChangeAspect="1"/>
          </p:cNvPicPr>
          <p:nvPr/>
        </p:nvPicPr>
        <p:blipFill>
          <a:blip r:embed="rId2"/>
          <a:stretch>
            <a:fillRect/>
          </a:stretch>
        </p:blipFill>
        <p:spPr>
          <a:xfrm>
            <a:off x="2267328" y="3067654"/>
            <a:ext cx="9144000" cy="2588120"/>
          </a:xfrm>
          <a:prstGeom prst="rect">
            <a:avLst/>
          </a:prstGeom>
        </p:spPr>
      </p:pic>
      <p:sp>
        <p:nvSpPr>
          <p:cNvPr id="5" name="TextBox 4">
            <a:extLst>
              <a:ext uri="{FF2B5EF4-FFF2-40B4-BE49-F238E27FC236}">
                <a16:creationId xmlns:a16="http://schemas.microsoft.com/office/drawing/2014/main" id="{7519DE82-E2BF-470A-ACF9-06A2665F247F}"/>
              </a:ext>
            </a:extLst>
          </p:cNvPr>
          <p:cNvSpPr txBox="1"/>
          <p:nvPr/>
        </p:nvSpPr>
        <p:spPr>
          <a:xfrm>
            <a:off x="2642417" y="5899169"/>
            <a:ext cx="8184485" cy="369332"/>
          </a:xfrm>
          <a:prstGeom prst="rect">
            <a:avLst/>
          </a:prstGeom>
          <a:noFill/>
        </p:spPr>
        <p:txBody>
          <a:bodyPr wrap="none" rtlCol="0">
            <a:spAutoFit/>
          </a:bodyPr>
          <a:lstStyle/>
          <a:p>
            <a:r>
              <a:rPr lang="en-US" altLang="ko-KR" dirty="0"/>
              <a:t>WG Letter ballot on the standard draft will comment at the Vienna meeting</a:t>
            </a:r>
            <a:endParaRPr lang="ko-KR" altLang="en-US" dirty="0"/>
          </a:p>
        </p:txBody>
      </p:sp>
    </p:spTree>
    <p:extLst>
      <p:ext uri="{BB962C8B-B14F-4D97-AF65-F5344CB8AC3E}">
        <p14:creationId xmlns:p14="http://schemas.microsoft.com/office/powerpoint/2010/main" val="1634720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48F7FDCD-7030-4BDC-A479-B26358B62F71}"/>
              </a:ext>
            </a:extLst>
          </p:cNvPr>
          <p:cNvSpPr>
            <a:spLocks noGrp="1"/>
          </p:cNvSpPr>
          <p:nvPr>
            <p:ph type="title"/>
          </p:nvPr>
        </p:nvSpPr>
        <p:spPr/>
        <p:txBody>
          <a:bodyPr/>
          <a:lstStyle/>
          <a:p>
            <a:r>
              <a:rPr lang="en-US" altLang="ko-KR" dirty="0"/>
              <a:t>Next</a:t>
            </a:r>
            <a:r>
              <a:rPr lang="ko-KR" altLang="en-US" dirty="0"/>
              <a:t> </a:t>
            </a:r>
            <a:r>
              <a:rPr lang="en-US" altLang="ko-KR" dirty="0"/>
              <a:t>meeting</a:t>
            </a:r>
            <a:endParaRPr lang="ko-KR" altLang="en-US" dirty="0"/>
          </a:p>
        </p:txBody>
      </p:sp>
      <p:sp>
        <p:nvSpPr>
          <p:cNvPr id="3" name="바닥글 개체 틀 2">
            <a:extLst>
              <a:ext uri="{FF2B5EF4-FFF2-40B4-BE49-F238E27FC236}">
                <a16:creationId xmlns:a16="http://schemas.microsoft.com/office/drawing/2014/main" id="{26294A54-E0EC-42FD-B9AE-7C5C55707140}"/>
              </a:ext>
            </a:extLst>
          </p:cNvPr>
          <p:cNvSpPr>
            <a:spLocks noGrp="1"/>
          </p:cNvSpPr>
          <p:nvPr>
            <p:ph type="ftr" sz="quarter" idx="3"/>
          </p:nvPr>
        </p:nvSpPr>
        <p:spPr/>
        <p:txBody>
          <a:bodyPr/>
          <a:lstStyle/>
          <a:p>
            <a:r>
              <a:rPr lang="en-US" altLang="ko-KR"/>
              <a:t>21-19-0041-00-0000</a:t>
            </a:r>
            <a:endParaRPr lang="ko-KR" altLang="en-US" dirty="0"/>
          </a:p>
        </p:txBody>
      </p:sp>
      <p:sp>
        <p:nvSpPr>
          <p:cNvPr id="4" name="슬라이드 번호 개체 틀 3">
            <a:extLst>
              <a:ext uri="{FF2B5EF4-FFF2-40B4-BE49-F238E27FC236}">
                <a16:creationId xmlns:a16="http://schemas.microsoft.com/office/drawing/2014/main" id="{737CDF52-7389-4031-A6B4-8B34B400743B}"/>
              </a:ext>
            </a:extLst>
          </p:cNvPr>
          <p:cNvSpPr>
            <a:spLocks noGrp="1"/>
          </p:cNvSpPr>
          <p:nvPr>
            <p:ph type="sldNum" sz="quarter" idx="4"/>
          </p:nvPr>
        </p:nvSpPr>
        <p:spPr/>
        <p:txBody>
          <a:bodyPr/>
          <a:lstStyle/>
          <a:p>
            <a:fld id="{7415E7A1-C024-4955-BFDD-BFFB64410B76}" type="slidenum">
              <a:rPr lang="ko-KR" altLang="en-US" smtClean="0"/>
              <a:pPr/>
              <a:t>4</a:t>
            </a:fld>
            <a:endParaRPr lang="ko-KR" altLang="en-US"/>
          </a:p>
        </p:txBody>
      </p:sp>
      <p:sp>
        <p:nvSpPr>
          <p:cNvPr id="5" name="TextBox 4">
            <a:extLst>
              <a:ext uri="{FF2B5EF4-FFF2-40B4-BE49-F238E27FC236}">
                <a16:creationId xmlns:a16="http://schemas.microsoft.com/office/drawing/2014/main" id="{5B4E5A03-C29D-456E-A5F1-2CE93A9DD2C4}"/>
              </a:ext>
            </a:extLst>
          </p:cNvPr>
          <p:cNvSpPr txBox="1"/>
          <p:nvPr/>
        </p:nvSpPr>
        <p:spPr>
          <a:xfrm>
            <a:off x="2069536" y="1031630"/>
            <a:ext cx="9498881" cy="2934458"/>
          </a:xfrm>
          <a:prstGeom prst="rect">
            <a:avLst/>
          </a:prstGeom>
          <a:noFill/>
        </p:spPr>
        <p:txBody>
          <a:bodyPr wrap="square" rtlCol="0">
            <a:spAutoFit/>
          </a:bodyPr>
          <a:lstStyle/>
          <a:p>
            <a:pPr marL="342900" indent="-342900">
              <a:lnSpc>
                <a:spcPct val="200000"/>
              </a:lnSpc>
              <a:buFont typeface="Wingdings" panose="05000000000000000000" pitchFamily="2" charset="2"/>
              <a:buChar char="v"/>
            </a:pPr>
            <a:r>
              <a:rPr lang="en-US" altLang="ko-KR" sz="2400" dirty="0">
                <a:latin typeface="Times New Roman" panose="02020603050405020304" pitchFamily="18" charset="0"/>
                <a:cs typeface="Times New Roman" panose="02020603050405020304" pitchFamily="18" charset="0"/>
              </a:rPr>
              <a:t>Period: 	July 08~12, 2019 (a week before IEEE 802 meeting)</a:t>
            </a:r>
          </a:p>
          <a:p>
            <a:pPr marL="342900" indent="-342900">
              <a:lnSpc>
                <a:spcPct val="200000"/>
              </a:lnSpc>
              <a:buFont typeface="Wingdings" panose="05000000000000000000" pitchFamily="2" charset="2"/>
              <a:buChar char="v"/>
            </a:pPr>
            <a:r>
              <a:rPr lang="en-US" altLang="ko-KR" sz="2400" dirty="0">
                <a:latin typeface="Times New Roman" panose="02020603050405020304" pitchFamily="18" charset="0"/>
                <a:cs typeface="Times New Roman" panose="02020603050405020304" pitchFamily="18" charset="0"/>
              </a:rPr>
              <a:t>Location: 	Vienna</a:t>
            </a:r>
          </a:p>
          <a:p>
            <a:pPr marL="342900" indent="-342900">
              <a:lnSpc>
                <a:spcPct val="200000"/>
              </a:lnSpc>
              <a:buFont typeface="Wingdings" panose="05000000000000000000" pitchFamily="2" charset="2"/>
              <a:buChar char="v"/>
            </a:pPr>
            <a:r>
              <a:rPr lang="en-US" altLang="ko-KR" sz="2400" dirty="0">
                <a:latin typeface="Times New Roman" panose="02020603050405020304" pitchFamily="18" charset="0"/>
                <a:cs typeface="Times New Roman" panose="02020603050405020304" pitchFamily="18" charset="0"/>
              </a:rPr>
              <a:t>Issues: 	WG letter ballot start</a:t>
            </a:r>
          </a:p>
          <a:p>
            <a:pPr marL="342900" indent="-342900">
              <a:lnSpc>
                <a:spcPct val="200000"/>
              </a:lnSpc>
              <a:buFont typeface="Wingdings" panose="05000000000000000000" pitchFamily="2" charset="2"/>
              <a:buChar char="v"/>
            </a:pPr>
            <a:endParaRPr lang="ko-KR"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6953500"/>
      </p:ext>
    </p:extLst>
  </p:cSld>
  <p:clrMapOvr>
    <a:masterClrMapping/>
  </p:clrMapOvr>
</p:sld>
</file>

<file path=ppt/theme/theme1.xml><?xml version="1.0" encoding="utf-8"?>
<a:theme xmlns:a="http://schemas.openxmlformats.org/drawingml/2006/main" name="1_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2905</TotalTime>
  <Words>606</Words>
  <Application>Microsoft Office PowerPoint</Application>
  <PresentationFormat>와이드스크린</PresentationFormat>
  <Paragraphs>44</Paragraphs>
  <Slides>5</Slides>
  <Notes>2</Notes>
  <HiddenSlides>0</HiddenSlides>
  <MMClips>0</MMClips>
  <ScaleCrop>false</ScaleCrop>
  <HeadingPairs>
    <vt:vector size="6" baseType="variant">
      <vt:variant>
        <vt:lpstr>사용한 글꼴</vt:lpstr>
      </vt:variant>
      <vt:variant>
        <vt:i4>6</vt:i4>
      </vt:variant>
      <vt:variant>
        <vt:lpstr>테마</vt:lpstr>
      </vt:variant>
      <vt:variant>
        <vt:i4>2</vt:i4>
      </vt:variant>
      <vt:variant>
        <vt:lpstr>슬라이드 제목</vt:lpstr>
      </vt:variant>
      <vt:variant>
        <vt:i4>5</vt:i4>
      </vt:variant>
    </vt:vector>
  </HeadingPairs>
  <TitlesOfParts>
    <vt:vector size="13" baseType="lpstr">
      <vt:lpstr>Rotis Sans Serif for Nokia</vt:lpstr>
      <vt:lpstr>맑은 고딕</vt:lpstr>
      <vt:lpstr>Arial</vt:lpstr>
      <vt:lpstr>Times</vt:lpstr>
      <vt:lpstr>Times New Roman</vt:lpstr>
      <vt:lpstr>Wingdings</vt:lpstr>
      <vt:lpstr>1_Office 테마</vt:lpstr>
      <vt:lpstr>blank presentation</vt:lpstr>
      <vt:lpstr>PowerPoint 프레젠테이션</vt:lpstr>
      <vt:lpstr>PowerPoint 프레젠테이션</vt:lpstr>
      <vt:lpstr>Last meeting</vt:lpstr>
      <vt:lpstr>Schedule</vt:lpstr>
      <vt:lpstr>Next meeting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Sangkwon Jeong</dc:creator>
  <cp:lastModifiedBy>Sangkwon Jeong</cp:lastModifiedBy>
  <cp:revision>216</cp:revision>
  <dcterms:created xsi:type="dcterms:W3CDTF">2017-08-15T12:18:13Z</dcterms:created>
  <dcterms:modified xsi:type="dcterms:W3CDTF">2019-05-14T17:23:17Z</dcterms:modified>
</cp:coreProperties>
</file>