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7"/>
  </p:notesMasterIdLst>
  <p:sldIdLst>
    <p:sldId id="348" r:id="rId2"/>
    <p:sldId id="349" r:id="rId3"/>
    <p:sldId id="337" r:id="rId4"/>
    <p:sldId id="350" r:id="rId5"/>
    <p:sldId id="351" r:id="rId6"/>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2121" autoAdjust="0"/>
  </p:normalViewPr>
  <p:slideViewPr>
    <p:cSldViewPr snapToGrid="0">
      <p:cViewPr varScale="1">
        <p:scale>
          <a:sx n="102" d="100"/>
          <a:sy n="102" d="100"/>
        </p:scale>
        <p:origin x="1554" y="96"/>
      </p:cViewPr>
      <p:guideLst/>
    </p:cSldViewPr>
  </p:slideViewPr>
  <p:notesTextViewPr>
    <p:cViewPr>
      <p:scale>
        <a:sx n="3" d="2"/>
        <a:sy n="3" d="2"/>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2019-05-13</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extLst>
      <p:ext uri="{BB962C8B-B14F-4D97-AF65-F5344CB8AC3E}">
        <p14:creationId xmlns:p14="http://schemas.microsoft.com/office/powerpoint/2010/main" val="620783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21-19-0040-00-0000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21-19-0040-00-0000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21-19-0040-00-0000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21-19-0040-00-0000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21-19-0040-00-0000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21-19-0040-00-0000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21-19-0040-00-0000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21-19-0040-00-0000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21-19-0040-00-0000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21-19-0040-00-0000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21-19-0040-00-0000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21-19-0040-00-0000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21-19-0040-00-0000</a:t>
            </a:r>
          </a:p>
          <a:p>
            <a:pPr marL="535781" indent="-535781">
              <a:buClr>
                <a:srgbClr val="FAFD00"/>
              </a:buClr>
              <a:buNone/>
            </a:pPr>
            <a:r>
              <a:rPr lang="en-US" altLang="pl-PL" sz="2400" dirty="0">
                <a:cs typeface="Times New Roman" panose="02020603050405020304" pitchFamily="18" charset="0"/>
              </a:rPr>
              <a:t>Title: VR SG meeting plan</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March 14, 2019</a:t>
            </a:r>
          </a:p>
          <a:p>
            <a:pPr>
              <a:buClr>
                <a:srgbClr val="FAFD00"/>
              </a:buClr>
              <a:buFontTx/>
              <a:buNone/>
            </a:pPr>
            <a:r>
              <a:rPr lang="en-US" altLang="pl-PL" sz="2400" dirty="0">
                <a:cs typeface="Times New Roman" panose="02020603050405020304" pitchFamily="18" charset="0"/>
              </a:rPr>
              <a:t>Presented at IEEE 802.21 session #91 in Atlanta, GA, USA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JoyFun</a:t>
            </a:r>
            <a:r>
              <a:rPr lang="en-US" altLang="ja-JP" sz="2400" b="1" dirty="0">
                <a:ea typeface="ＭＳ Ｐゴシック" panose="020B0600070205080204" pitchFamily="34" charset="-128"/>
                <a:cs typeface="Times New Roman" panose="02020603050405020304" pitchFamily="18" charset="0"/>
              </a:rPr>
              <a:t>)</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schedule for the SG and the topics that need to be described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a:xfrm>
            <a:off x="324437" y="6400802"/>
            <a:ext cx="2319867" cy="258532"/>
          </a:xfrm>
        </p:spPr>
        <p:txBody>
          <a:bodyPr/>
          <a:lstStyle/>
          <a:p>
            <a:pPr eaLnBrk="0" fontAlgn="base" latinLnBrk="0" hangingPunct="0">
              <a:spcBef>
                <a:spcPct val="0"/>
              </a:spcBef>
              <a:spcAft>
                <a:spcPct val="0"/>
              </a:spcAft>
              <a:defRPr/>
            </a:pPr>
            <a:r>
              <a:rPr lang="en-US" altLang="pl-PL">
                <a:solidFill>
                  <a:srgbClr val="000000"/>
                </a:solidFill>
                <a:latin typeface="Times"/>
              </a:rPr>
              <a:t>21-19-0040-00-0000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21-19-0040-00-0000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21-19-0040-00-0000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ext uri="{D42A27DB-BD31-4B8C-83A1-F6EECF244321}">
                <p14:modId xmlns:p14="http://schemas.microsoft.com/office/powerpoint/2010/main" val="2601936711"/>
              </p:ext>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1672416">
                  <a:extLst>
                    <a:ext uri="{9D8B030D-6E8A-4147-A177-3AD203B41FA5}">
                      <a16:colId xmlns:a16="http://schemas.microsoft.com/office/drawing/2014/main" val="2230231539"/>
                    </a:ext>
                  </a:extLst>
                </a:gridCol>
                <a:gridCol w="1555422">
                  <a:extLst>
                    <a:ext uri="{9D8B030D-6E8A-4147-A177-3AD203B41FA5}">
                      <a16:colId xmlns:a16="http://schemas.microsoft.com/office/drawing/2014/main" val="3732631910"/>
                    </a:ext>
                  </a:extLst>
                </a:gridCol>
                <a:gridCol w="1561677">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(May 13,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(May</a:t>
                      </a:r>
                      <a:r>
                        <a:rPr lang="en-US" altLang="ko-KR" sz="1200" dirty="0">
                          <a:effectLst/>
                        </a:rPr>
                        <a:t> 14</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May 15</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May 16</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IEEE 802  Wireless EC Plenary (8:00-9:00 AM)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kern="1200" dirty="0">
                        <a:solidFill>
                          <a:schemeClr val="tx1"/>
                        </a:solidFill>
                        <a:effectLst/>
                        <a:latin typeface="+mn-lt"/>
                        <a:ea typeface="+mn-ea"/>
                        <a:cs typeface="+mn-cs"/>
                      </a:endParaRPr>
                    </a:p>
                  </a:txBody>
                  <a:tcPr marL="9524" marR="9524" marT="9527" marB="0" anchor="ctr"/>
                </a:tc>
                <a:tc>
                  <a:txBody>
                    <a:bodyPr/>
                    <a:lstStyle/>
                    <a:p>
                      <a:pPr algn="ctr">
                        <a:spcAft>
                          <a:spcPts val="0"/>
                        </a:spcAft>
                      </a:pPr>
                      <a:r>
                        <a:rPr lang="en-US" altLang="ko-KR" sz="1200" b="0" kern="1200" dirty="0">
                          <a:solidFill>
                            <a:schemeClr val="tx1"/>
                          </a:solidFill>
                          <a:effectLst/>
                          <a:latin typeface="+mn-lt"/>
                          <a:ea typeface="+mn-ea"/>
                          <a:cs typeface="+mn-cs"/>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WG Closing Plenary</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dirty="0">
                          <a:effectLst/>
                        </a:rPr>
                        <a:t>PM-1 </a:t>
                      </a:r>
                      <a:endParaRPr lang="ko-KR" sz="1200" dirty="0">
                        <a:effectLst/>
                      </a:endParaRPr>
                    </a:p>
                    <a:p>
                      <a:pPr algn="ctr">
                        <a:spcAft>
                          <a:spcPts val="0"/>
                        </a:spcAft>
                      </a:pPr>
                      <a:r>
                        <a:rPr lang="en-US" sz="1200" dirty="0">
                          <a:effectLst/>
                        </a:rPr>
                        <a:t>1:30 – 3:30p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WG Opening Plenary </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dirty="0">
                          <a:effectLst/>
                        </a:rPr>
                        <a:t>PM-2 </a:t>
                      </a:r>
                      <a:endParaRPr lang="ko-KR" sz="1200" dirty="0">
                        <a:effectLst/>
                      </a:endParaRPr>
                    </a:p>
                    <a:p>
                      <a:pPr algn="ctr">
                        <a:spcAft>
                          <a:spcPts val="0"/>
                        </a:spcAft>
                      </a:pPr>
                      <a:r>
                        <a:rPr lang="en-US" sz="1200" dirty="0">
                          <a:effectLst/>
                        </a:rPr>
                        <a:t>4:00 – 6:00p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 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dirty="0">
                          <a:effectLst/>
                        </a:rPr>
                        <a:t>Eve</a:t>
                      </a:r>
                      <a:endParaRPr lang="ko-KR" sz="1200" dirty="0">
                        <a:effectLst/>
                      </a:endParaRPr>
                    </a:p>
                    <a:p>
                      <a:pPr algn="ctr">
                        <a:spcAft>
                          <a:spcPts val="0"/>
                        </a:spcAft>
                      </a:pPr>
                      <a:r>
                        <a:rPr lang="en-US" sz="1200" dirty="0">
                          <a:effectLst/>
                        </a:rPr>
                        <a:t>6:00-10:30p</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1"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Networking Social  (6:30 – 9:00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4820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Tuesday, May 14, 2019, 10:30am-12:30pm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Discussion on the direction of SG </a:t>
            </a:r>
          </a:p>
          <a:p>
            <a:pPr marL="857250" lvl="1" indent="-457200">
              <a:lnSpc>
                <a:spcPct val="150000"/>
              </a:lnSpc>
              <a:buFont typeface="Arial" panose="020B0604020202020204" pitchFamily="34" charset="0"/>
              <a:buChar char="•"/>
            </a:pPr>
            <a:r>
              <a:rPr lang="en-US" altLang="ko-KR" sz="2000" dirty="0"/>
              <a:t>Drafting PAR/CSD for July Plenary?</a:t>
            </a:r>
          </a:p>
          <a:p>
            <a:pPr marL="857250" lvl="1" indent="-457200">
              <a:lnSpc>
                <a:spcPct val="150000"/>
              </a:lnSpc>
              <a:buFont typeface="Arial" panose="020B0604020202020204" pitchFamily="34" charset="0"/>
              <a:buChar char="•"/>
            </a:pPr>
            <a:r>
              <a:rPr lang="en-US" altLang="ko-KR" sz="2000" dirty="0"/>
              <a:t>Improve the white paper?</a:t>
            </a:r>
          </a:p>
          <a:p>
            <a:pPr marL="857250" lvl="1" indent="-457200">
              <a:lnSpc>
                <a:spcPct val="150000"/>
              </a:lnSpc>
              <a:buFont typeface="Arial" panose="020B0604020202020204" pitchFamily="34" charset="0"/>
              <a:buChar char="•"/>
            </a:pPr>
            <a:r>
              <a:rPr lang="en-US" altLang="ko-KR" sz="2000" dirty="0"/>
              <a:t>Terminate the current SG</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21-19-0040-00-0000</a:t>
            </a:r>
            <a:endParaRPr lang="en-US" dirty="0"/>
          </a:p>
        </p:txBody>
      </p:sp>
      <p:sp>
        <p:nvSpPr>
          <p:cNvPr id="7" name="Text Box 65">
            <a:extLst>
              <a:ext uri="{FF2B5EF4-FFF2-40B4-BE49-F238E27FC236}">
                <a16:creationId xmlns:a16="http://schemas.microsoft.com/office/drawing/2014/main" id="{6D314386-3F5B-4878-9652-04DDA2A7C466}"/>
              </a:ext>
            </a:extLst>
          </p:cNvPr>
          <p:cNvSpPr txBox="1">
            <a:spLocks noChangeArrowheads="1"/>
          </p:cNvSpPr>
          <p:nvPr/>
        </p:nvSpPr>
        <p:spPr bwMode="auto">
          <a:xfrm>
            <a:off x="268272" y="4064373"/>
            <a:ext cx="54820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Tuesday, May 14, 2019, 01:30pm-3:30pm</a:t>
            </a:r>
          </a:p>
        </p:txBody>
      </p:sp>
      <p:sp>
        <p:nvSpPr>
          <p:cNvPr id="8" name="TextBox 1">
            <a:extLst>
              <a:ext uri="{FF2B5EF4-FFF2-40B4-BE49-F238E27FC236}">
                <a16:creationId xmlns:a16="http://schemas.microsoft.com/office/drawing/2014/main" id="{F2AFAD32-6596-4B1B-A039-0AB122207E25}"/>
              </a:ext>
            </a:extLst>
          </p:cNvPr>
          <p:cNvSpPr txBox="1">
            <a:spLocks noChangeArrowheads="1"/>
          </p:cNvSpPr>
          <p:nvPr/>
        </p:nvSpPr>
        <p:spPr bwMode="auto">
          <a:xfrm>
            <a:off x="630222" y="4624760"/>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Continue the discussion on the direction of SG </a:t>
            </a:r>
          </a:p>
        </p:txBody>
      </p:sp>
    </p:spTree>
    <p:extLst>
      <p:ext uri="{BB962C8B-B14F-4D97-AF65-F5344CB8AC3E}">
        <p14:creationId xmlns:p14="http://schemas.microsoft.com/office/powerpoint/2010/main" val="19300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8723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Wednesday, May 15, 2019, 10:30am-12:30pm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21-19-0040-00-0000</a:t>
            </a:r>
            <a:endParaRPr lang="en-US" dirty="0"/>
          </a:p>
        </p:txBody>
      </p:sp>
      <p:sp>
        <p:nvSpPr>
          <p:cNvPr id="7" name="Text Box 65">
            <a:extLst>
              <a:ext uri="{FF2B5EF4-FFF2-40B4-BE49-F238E27FC236}">
                <a16:creationId xmlns:a16="http://schemas.microsoft.com/office/drawing/2014/main" id="{6D314386-3F5B-4878-9652-04DDA2A7C466}"/>
              </a:ext>
            </a:extLst>
          </p:cNvPr>
          <p:cNvSpPr txBox="1">
            <a:spLocks noChangeArrowheads="1"/>
          </p:cNvSpPr>
          <p:nvPr/>
        </p:nvSpPr>
        <p:spPr bwMode="auto">
          <a:xfrm>
            <a:off x="268272" y="4064373"/>
            <a:ext cx="57361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Wednesday, May 15, 2019, 01:30pm-3:30pm</a:t>
            </a:r>
          </a:p>
        </p:txBody>
      </p:sp>
      <p:sp>
        <p:nvSpPr>
          <p:cNvPr id="8" name="TextBox 1">
            <a:extLst>
              <a:ext uri="{FF2B5EF4-FFF2-40B4-BE49-F238E27FC236}">
                <a16:creationId xmlns:a16="http://schemas.microsoft.com/office/drawing/2014/main" id="{F2AFAD32-6596-4B1B-A039-0AB122207E25}"/>
              </a:ext>
            </a:extLst>
          </p:cNvPr>
          <p:cNvSpPr txBox="1">
            <a:spLocks noChangeArrowheads="1"/>
          </p:cNvSpPr>
          <p:nvPr/>
        </p:nvSpPr>
        <p:spPr bwMode="auto">
          <a:xfrm>
            <a:off x="630222" y="4624760"/>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Continue the discussion on the direction of SG </a:t>
            </a:r>
          </a:p>
        </p:txBody>
      </p:sp>
      <p:sp>
        <p:nvSpPr>
          <p:cNvPr id="10" name="TextBox 1">
            <a:extLst>
              <a:ext uri="{FF2B5EF4-FFF2-40B4-BE49-F238E27FC236}">
                <a16:creationId xmlns:a16="http://schemas.microsoft.com/office/drawing/2014/main" id="{1D052233-17D7-40E5-B564-23F012B3A748}"/>
              </a:ext>
            </a:extLst>
          </p:cNvPr>
          <p:cNvSpPr txBox="1">
            <a:spLocks noChangeArrowheads="1"/>
          </p:cNvSpPr>
          <p:nvPr/>
        </p:nvSpPr>
        <p:spPr bwMode="auto">
          <a:xfrm>
            <a:off x="631790" y="1930260"/>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Continue the discussion on the direction of SG </a:t>
            </a:r>
          </a:p>
        </p:txBody>
      </p:sp>
    </p:spTree>
    <p:extLst>
      <p:ext uri="{BB962C8B-B14F-4D97-AF65-F5344CB8AC3E}">
        <p14:creationId xmlns:p14="http://schemas.microsoft.com/office/powerpoint/2010/main" val="2980435878"/>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4652</TotalTime>
  <Words>722</Words>
  <Application>Microsoft Office PowerPoint</Application>
  <PresentationFormat>화면 슬라이드 쇼(4:3)</PresentationFormat>
  <Paragraphs>80</Paragraphs>
  <Slides>5</Slides>
  <Notes>4</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5</vt:i4>
      </vt:variant>
    </vt:vector>
  </HeadingPairs>
  <TitlesOfParts>
    <vt:vector size="12"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271</cp:revision>
  <dcterms:created xsi:type="dcterms:W3CDTF">2017-08-15T12:18:13Z</dcterms:created>
  <dcterms:modified xsi:type="dcterms:W3CDTF">2019-05-14T12:51:37Z</dcterms:modified>
</cp:coreProperties>
</file>