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714" r:id="rId1"/>
  </p:sldMasterIdLst>
  <p:notesMasterIdLst>
    <p:notesMasterId r:id="rId7"/>
  </p:notesMasterIdLst>
  <p:sldIdLst>
    <p:sldId id="348" r:id="rId2"/>
    <p:sldId id="349" r:id="rId3"/>
    <p:sldId id="337" r:id="rId4"/>
    <p:sldId id="350" r:id="rId5"/>
    <p:sldId id="351" r:id="rId6"/>
  </p:sldIdLst>
  <p:sldSz cx="9144000" cy="6858000" type="screen4x3"/>
  <p:notesSz cx="6858000" cy="9144000"/>
  <p:defaultTex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A347"/>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976" autoAdjust="0"/>
    <p:restoredTop sz="92121" autoAdjust="0"/>
  </p:normalViewPr>
  <p:slideViewPr>
    <p:cSldViewPr snapToGrid="0">
      <p:cViewPr varScale="1">
        <p:scale>
          <a:sx n="102" d="100"/>
          <a:sy n="102" d="100"/>
        </p:scale>
        <p:origin x="1554" y="96"/>
      </p:cViewPr>
      <p:guideLst/>
    </p:cSldViewPr>
  </p:slideViewPr>
  <p:notesTextViewPr>
    <p:cViewPr>
      <p:scale>
        <a:sx n="3" d="2"/>
        <a:sy n="3" d="2"/>
      </p:scale>
      <p:origin x="0" y="0"/>
    </p:cViewPr>
  </p:notesTextViewPr>
  <p:notesViewPr>
    <p:cSldViewPr snapToGrid="0">
      <p:cViewPr varScale="1">
        <p:scale>
          <a:sx n="114" d="100"/>
          <a:sy n="114" d="100"/>
        </p:scale>
        <p:origin x="4884"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머리글 개체 틀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ko-KR" altLang="en-US"/>
          </a:p>
        </p:txBody>
      </p:sp>
      <p:sp>
        <p:nvSpPr>
          <p:cNvPr id="3" name="날짜 개체 틀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59F58BD-B266-4FEA-8572-614D27B01AAF}" type="datetimeFigureOut">
              <a:rPr lang="ko-KR" altLang="en-US" smtClean="0"/>
              <a:t>2019-05-13</a:t>
            </a:fld>
            <a:endParaRPr lang="ko-KR" altLang="en-US"/>
          </a:p>
        </p:txBody>
      </p:sp>
      <p:sp>
        <p:nvSpPr>
          <p:cNvPr id="4" name="슬라이드 이미지 개체 틀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ko-KR" altLang="en-US"/>
          </a:p>
        </p:txBody>
      </p:sp>
      <p:sp>
        <p:nvSpPr>
          <p:cNvPr id="5" name="슬라이드 노트 개체 틀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6" name="바닥글 개체 틀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ko-KR" altLang="en-US"/>
          </a:p>
        </p:txBody>
      </p:sp>
      <p:sp>
        <p:nvSpPr>
          <p:cNvPr id="7" name="슬라이드 번호 개체 틀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11BE845-B615-457C-AC59-B6A31CA72E8C}" type="slidenum">
              <a:rPr lang="ko-KR" altLang="en-US" smtClean="0"/>
              <a:t>‹#›</a:t>
            </a:fld>
            <a:endParaRPr lang="ko-KR" altLang="en-US"/>
          </a:p>
        </p:txBody>
      </p:sp>
    </p:spTree>
    <p:extLst>
      <p:ext uri="{BB962C8B-B14F-4D97-AF65-F5344CB8AC3E}">
        <p14:creationId xmlns:p14="http://schemas.microsoft.com/office/powerpoint/2010/main" val="1091296854"/>
      </p:ext>
    </p:extLst>
  </p:cSld>
  <p:clrMap bg1="lt1" tx1="dk1" bg2="lt2" tx2="dk2" accent1="accent1" accent2="accent2" accent3="accent3" accent4="accent4" accent5="accent5" accent6="accent6" hlink="hlink" folHlink="folHlink"/>
  <p:notesStyle>
    <a:lvl1pPr marL="0" algn="l" defTabSz="914400" rtl="0" eaLnBrk="1" latinLnBrk="1" hangingPunct="1">
      <a:defRPr sz="1200" kern="1200">
        <a:solidFill>
          <a:schemeClr val="tx1"/>
        </a:solidFill>
        <a:latin typeface="+mn-lt"/>
        <a:ea typeface="+mn-ea"/>
        <a:cs typeface="+mn-cs"/>
      </a:defRPr>
    </a:lvl1pPr>
    <a:lvl2pPr marL="457200" algn="l" defTabSz="914400" rtl="0" eaLnBrk="1" latinLnBrk="1" hangingPunct="1">
      <a:defRPr sz="1200" kern="1200">
        <a:solidFill>
          <a:schemeClr val="tx1"/>
        </a:solidFill>
        <a:latin typeface="+mn-lt"/>
        <a:ea typeface="+mn-ea"/>
        <a:cs typeface="+mn-cs"/>
      </a:defRPr>
    </a:lvl2pPr>
    <a:lvl3pPr marL="914400" algn="l" defTabSz="914400" rtl="0" eaLnBrk="1" latinLnBrk="1" hangingPunct="1">
      <a:defRPr sz="1200" kern="1200">
        <a:solidFill>
          <a:schemeClr val="tx1"/>
        </a:solidFill>
        <a:latin typeface="+mn-lt"/>
        <a:ea typeface="+mn-ea"/>
        <a:cs typeface="+mn-cs"/>
      </a:defRPr>
    </a:lvl3pPr>
    <a:lvl4pPr marL="1371600" algn="l" defTabSz="914400" rtl="0" eaLnBrk="1" latinLnBrk="1" hangingPunct="1">
      <a:defRPr sz="1200" kern="1200">
        <a:solidFill>
          <a:schemeClr val="tx1"/>
        </a:solidFill>
        <a:latin typeface="+mn-lt"/>
        <a:ea typeface="+mn-ea"/>
        <a:cs typeface="+mn-cs"/>
      </a:defRPr>
    </a:lvl4pPr>
    <a:lvl5pPr marL="1828800" algn="l" defTabSz="914400" rtl="0" eaLnBrk="1" latinLnBrk="1" hangingPunct="1">
      <a:defRPr sz="1200" kern="1200">
        <a:solidFill>
          <a:schemeClr val="tx1"/>
        </a:solidFill>
        <a:latin typeface="+mn-lt"/>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927C19D3-7FD4-4091-A359-C1846C46E349}"/>
              </a:ext>
            </a:extLst>
          </p:cNvPr>
          <p:cNvSpPr>
            <a:spLocks noGrp="1" noRot="1" noChangeAspect="1" noChangeArrowheads="1" noTextEdit="1"/>
          </p:cNvSpPr>
          <p:nvPr>
            <p:ph type="sldImg"/>
          </p:nvPr>
        </p:nvSpPr>
        <p:spPr>
          <a:xfrm>
            <a:off x="1371600" y="1143000"/>
            <a:ext cx="4114800" cy="3086100"/>
          </a:xfrm>
          <a:ln/>
        </p:spPr>
      </p:sp>
      <p:sp>
        <p:nvSpPr>
          <p:cNvPr id="4099" name="Rectangle 3">
            <a:extLst>
              <a:ext uri="{FF2B5EF4-FFF2-40B4-BE49-F238E27FC236}">
                <a16:creationId xmlns:a16="http://schemas.microsoft.com/office/drawing/2014/main" id="{A11172D7-F943-4D47-8A4C-949985A3ADFE}"/>
              </a:ext>
            </a:extLst>
          </p:cNvPr>
          <p:cNvSpPr>
            <a:spLocks noGrp="1" noChangeArrowheads="1"/>
          </p:cNvSpPr>
          <p:nvPr>
            <p:ph type="body" idx="1"/>
          </p:nvPr>
        </p:nvSpPr>
        <p:spPr>
          <a:noFill/>
        </p:spPr>
        <p:txBody>
          <a:bodyPr/>
          <a:lstStyle/>
          <a:p>
            <a:endParaRPr lang="pl-PL" altLang="pl-PL"/>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791259A1-548A-4851-A433-5568DFAD1697}"/>
              </a:ext>
            </a:extLst>
          </p:cNvPr>
          <p:cNvSpPr>
            <a:spLocks noGrp="1" noRot="1" noChangeAspect="1" noChangeArrowheads="1" noTextEdit="1"/>
          </p:cNvSpPr>
          <p:nvPr>
            <p:ph type="sldImg"/>
          </p:nvPr>
        </p:nvSpPr>
        <p:spPr>
          <a:xfrm>
            <a:off x="1371600" y="1143000"/>
            <a:ext cx="4114800" cy="3086100"/>
          </a:xfrm>
          <a:ln/>
        </p:spPr>
      </p:sp>
      <p:sp>
        <p:nvSpPr>
          <p:cNvPr id="6147" name="Rectangle 3">
            <a:extLst>
              <a:ext uri="{FF2B5EF4-FFF2-40B4-BE49-F238E27FC236}">
                <a16:creationId xmlns:a16="http://schemas.microsoft.com/office/drawing/2014/main" id="{72115E05-2E88-462C-B4E8-3CFD557CE3A3}"/>
              </a:ext>
            </a:extLst>
          </p:cNvPr>
          <p:cNvSpPr>
            <a:spLocks noGrp="1" noChangeArrowheads="1"/>
          </p:cNvSpPr>
          <p:nvPr>
            <p:ph type="body" idx="1"/>
          </p:nvPr>
        </p:nvSpPr>
        <p:spPr>
          <a:noFill/>
        </p:spPr>
        <p:txBody>
          <a:bodyPr/>
          <a:lstStyle/>
          <a:p>
            <a:endParaRPr lang="pl-PL" altLang="pl-PL"/>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a:extLst>
              <a:ext uri="{FF2B5EF4-FFF2-40B4-BE49-F238E27FC236}">
                <a16:creationId xmlns:a16="http://schemas.microsoft.com/office/drawing/2014/main" id="{59C1AF6E-C4D8-4B4F-9602-EA9D2BBC6F93}"/>
              </a:ext>
            </a:extLst>
          </p:cNvPr>
          <p:cNvSpPr>
            <a:spLocks noGrp="1" noRot="1" noChangeAspect="1" noChangeArrowheads="1" noTextEdit="1"/>
          </p:cNvSpPr>
          <p:nvPr>
            <p:ph type="sldImg"/>
          </p:nvPr>
        </p:nvSpPr>
        <p:spPr>
          <a:ln/>
        </p:spPr>
      </p:sp>
      <p:sp>
        <p:nvSpPr>
          <p:cNvPr id="11267" name="Notes Placeholder 2">
            <a:extLst>
              <a:ext uri="{FF2B5EF4-FFF2-40B4-BE49-F238E27FC236}">
                <a16:creationId xmlns:a16="http://schemas.microsoft.com/office/drawing/2014/main" id="{C6F2766D-0E7B-44A0-88B3-541E907D2A10}"/>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ja-JP"/>
          </a:p>
        </p:txBody>
      </p:sp>
      <p:sp>
        <p:nvSpPr>
          <p:cNvPr id="11268" name="Slide Number Placeholder 3">
            <a:extLst>
              <a:ext uri="{FF2B5EF4-FFF2-40B4-BE49-F238E27FC236}">
                <a16:creationId xmlns:a16="http://schemas.microsoft.com/office/drawing/2014/main" id="{8A3F1813-CDEB-402E-A460-46A202B33B7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6282B03E-5D39-4FA1-A82F-F009DC1CAA7D}" type="slidenum">
              <a:rPr lang="ja-JP" altLang="en-US" smtClean="0"/>
              <a:pPr>
                <a:spcBef>
                  <a:spcPct val="0"/>
                </a:spcBef>
              </a:pPr>
              <a:t>3</a:t>
            </a:fld>
            <a:endParaRPr lang="en-US" altLang="ja-JP"/>
          </a:p>
        </p:txBody>
      </p:sp>
    </p:spTree>
    <p:extLst>
      <p:ext uri="{BB962C8B-B14F-4D97-AF65-F5344CB8AC3E}">
        <p14:creationId xmlns:p14="http://schemas.microsoft.com/office/powerpoint/2010/main" val="34759922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a:extLst>
              <a:ext uri="{FF2B5EF4-FFF2-40B4-BE49-F238E27FC236}">
                <a16:creationId xmlns:a16="http://schemas.microsoft.com/office/drawing/2014/main" id="{59C1AF6E-C4D8-4B4F-9602-EA9D2BBC6F93}"/>
              </a:ext>
            </a:extLst>
          </p:cNvPr>
          <p:cNvSpPr>
            <a:spLocks noGrp="1" noRot="1" noChangeAspect="1" noChangeArrowheads="1" noTextEdit="1"/>
          </p:cNvSpPr>
          <p:nvPr>
            <p:ph type="sldImg"/>
          </p:nvPr>
        </p:nvSpPr>
        <p:spPr>
          <a:ln/>
        </p:spPr>
      </p:sp>
      <p:sp>
        <p:nvSpPr>
          <p:cNvPr id="11267" name="Notes Placeholder 2">
            <a:extLst>
              <a:ext uri="{FF2B5EF4-FFF2-40B4-BE49-F238E27FC236}">
                <a16:creationId xmlns:a16="http://schemas.microsoft.com/office/drawing/2014/main" id="{C6F2766D-0E7B-44A0-88B3-541E907D2A10}"/>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ja-JP"/>
          </a:p>
        </p:txBody>
      </p:sp>
      <p:sp>
        <p:nvSpPr>
          <p:cNvPr id="11268" name="Slide Number Placeholder 3">
            <a:extLst>
              <a:ext uri="{FF2B5EF4-FFF2-40B4-BE49-F238E27FC236}">
                <a16:creationId xmlns:a16="http://schemas.microsoft.com/office/drawing/2014/main" id="{8A3F1813-CDEB-402E-A460-46A202B33B7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6282B03E-5D39-4FA1-A82F-F009DC1CAA7D}" type="slidenum">
              <a:rPr lang="ja-JP" altLang="en-US" smtClean="0"/>
              <a:pPr>
                <a:spcBef>
                  <a:spcPct val="0"/>
                </a:spcBef>
              </a:pPr>
              <a:t>4</a:t>
            </a:fld>
            <a:endParaRPr lang="en-US" altLang="ja-JP"/>
          </a:p>
        </p:txBody>
      </p:sp>
    </p:spTree>
    <p:extLst>
      <p:ext uri="{BB962C8B-B14F-4D97-AF65-F5344CB8AC3E}">
        <p14:creationId xmlns:p14="http://schemas.microsoft.com/office/powerpoint/2010/main" val="6207835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p:spPr>
        <p:txBody>
          <a:bodyPr/>
          <a:lstStyle/>
          <a:p>
            <a:r>
              <a:rPr lang="en-US"/>
              <a:t>Click to edit Master title style</a:t>
            </a:r>
            <a:endParaRPr lang="pl-PL"/>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en-US"/>
              <a:t>Click to edit Master subtitle style</a:t>
            </a:r>
            <a:endParaRPr lang="pl-PL"/>
          </a:p>
        </p:txBody>
      </p:sp>
      <p:sp>
        <p:nvSpPr>
          <p:cNvPr id="4" name="Rectangle 91">
            <a:extLst>
              <a:ext uri="{FF2B5EF4-FFF2-40B4-BE49-F238E27FC236}">
                <a16:creationId xmlns:a16="http://schemas.microsoft.com/office/drawing/2014/main" id="{5A72A343-0DC1-4DEC-A818-D852D30A029E}"/>
              </a:ext>
            </a:extLst>
          </p:cNvPr>
          <p:cNvSpPr>
            <a:spLocks noGrp="1" noChangeArrowheads="1"/>
          </p:cNvSpPr>
          <p:nvPr>
            <p:ph type="ftr" sz="quarter" idx="10"/>
          </p:nvPr>
        </p:nvSpPr>
        <p:spPr>
          <a:ln/>
        </p:spPr>
        <p:txBody>
          <a:bodyPr/>
          <a:lstStyle>
            <a:lvl1pPr>
              <a:defRPr/>
            </a:lvl1pPr>
          </a:lstStyle>
          <a:p>
            <a:pPr>
              <a:defRPr/>
            </a:pPr>
            <a:r>
              <a:rPr lang="en-US" altLang="pl-PL"/>
              <a:t>21-19-0040-00-0000</a:t>
            </a:r>
          </a:p>
        </p:txBody>
      </p:sp>
      <p:sp>
        <p:nvSpPr>
          <p:cNvPr id="5" name="Rectangle 92">
            <a:extLst>
              <a:ext uri="{FF2B5EF4-FFF2-40B4-BE49-F238E27FC236}">
                <a16:creationId xmlns:a16="http://schemas.microsoft.com/office/drawing/2014/main" id="{BB40ED68-4E96-422B-AE64-288348D5F79B}"/>
              </a:ext>
            </a:extLst>
          </p:cNvPr>
          <p:cNvSpPr>
            <a:spLocks noGrp="1" noChangeArrowheads="1"/>
          </p:cNvSpPr>
          <p:nvPr>
            <p:ph type="sldNum" sz="quarter" idx="11"/>
          </p:nvPr>
        </p:nvSpPr>
        <p:spPr>
          <a:ln/>
        </p:spPr>
        <p:txBody>
          <a:bodyPr/>
          <a:lstStyle>
            <a:lvl1pPr>
              <a:defRPr/>
            </a:lvl1pPr>
          </a:lstStyle>
          <a:p>
            <a:pPr>
              <a:defRPr/>
            </a:pPr>
            <a:fld id="{CED76750-9DAF-43FD-BC42-4D042B34C934}" type="slidenum">
              <a:rPr lang="en-US" altLang="pl-PL"/>
              <a:pPr>
                <a:defRPr/>
              </a:pPr>
              <a:t>‹#›</a:t>
            </a:fld>
            <a:endParaRPr lang="en-US" altLang="pl-PL" dirty="0"/>
          </a:p>
        </p:txBody>
      </p:sp>
    </p:spTree>
    <p:extLst>
      <p:ext uri="{BB962C8B-B14F-4D97-AF65-F5344CB8AC3E}">
        <p14:creationId xmlns:p14="http://schemas.microsoft.com/office/powerpoint/2010/main" val="28051785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pl-PL"/>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4" name="Rectangle 91">
            <a:extLst>
              <a:ext uri="{FF2B5EF4-FFF2-40B4-BE49-F238E27FC236}">
                <a16:creationId xmlns:a16="http://schemas.microsoft.com/office/drawing/2014/main" id="{3A4A1093-86EE-4B05-B309-FC7A90D1D926}"/>
              </a:ext>
            </a:extLst>
          </p:cNvPr>
          <p:cNvSpPr>
            <a:spLocks noGrp="1" noChangeArrowheads="1"/>
          </p:cNvSpPr>
          <p:nvPr>
            <p:ph type="ftr" sz="quarter" idx="10"/>
          </p:nvPr>
        </p:nvSpPr>
        <p:spPr>
          <a:ln/>
        </p:spPr>
        <p:txBody>
          <a:bodyPr/>
          <a:lstStyle>
            <a:lvl1pPr>
              <a:defRPr/>
            </a:lvl1pPr>
          </a:lstStyle>
          <a:p>
            <a:pPr>
              <a:defRPr/>
            </a:pPr>
            <a:r>
              <a:rPr lang="en-US" altLang="pl-PL"/>
              <a:t>21-19-0040-00-0000</a:t>
            </a:r>
          </a:p>
        </p:txBody>
      </p:sp>
      <p:sp>
        <p:nvSpPr>
          <p:cNvPr id="5" name="Rectangle 92">
            <a:extLst>
              <a:ext uri="{FF2B5EF4-FFF2-40B4-BE49-F238E27FC236}">
                <a16:creationId xmlns:a16="http://schemas.microsoft.com/office/drawing/2014/main" id="{E08EF60B-6F13-4F54-AE65-D0A9F760E356}"/>
              </a:ext>
            </a:extLst>
          </p:cNvPr>
          <p:cNvSpPr>
            <a:spLocks noGrp="1" noChangeArrowheads="1"/>
          </p:cNvSpPr>
          <p:nvPr>
            <p:ph type="sldNum" sz="quarter" idx="11"/>
          </p:nvPr>
        </p:nvSpPr>
        <p:spPr>
          <a:ln/>
        </p:spPr>
        <p:txBody>
          <a:bodyPr/>
          <a:lstStyle>
            <a:lvl1pPr>
              <a:defRPr/>
            </a:lvl1pPr>
          </a:lstStyle>
          <a:p>
            <a:pPr>
              <a:defRPr/>
            </a:pPr>
            <a:fld id="{76396918-C194-44CD-8ACA-D640F40BE2BB}" type="slidenum">
              <a:rPr lang="en-US" altLang="pl-PL"/>
              <a:pPr>
                <a:defRPr/>
              </a:pPr>
              <a:t>‹#›</a:t>
            </a:fld>
            <a:endParaRPr lang="en-US" altLang="pl-PL" dirty="0"/>
          </a:p>
        </p:txBody>
      </p:sp>
    </p:spTree>
    <p:extLst>
      <p:ext uri="{BB962C8B-B14F-4D97-AF65-F5344CB8AC3E}">
        <p14:creationId xmlns:p14="http://schemas.microsoft.com/office/powerpoint/2010/main" val="14720835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6864" y="228600"/>
            <a:ext cx="2074862" cy="6096000"/>
          </a:xfrm>
        </p:spPr>
        <p:txBody>
          <a:bodyPr vert="eaVert"/>
          <a:lstStyle/>
          <a:p>
            <a:r>
              <a:rPr lang="en-US"/>
              <a:t>Click to edit Master title style</a:t>
            </a:r>
            <a:endParaRPr lang="pl-PL"/>
          </a:p>
        </p:txBody>
      </p:sp>
      <p:sp>
        <p:nvSpPr>
          <p:cNvPr id="3" name="Vertical Text Placeholder 2"/>
          <p:cNvSpPr>
            <a:spLocks noGrp="1"/>
          </p:cNvSpPr>
          <p:nvPr>
            <p:ph type="body" orient="vert" idx="1"/>
          </p:nvPr>
        </p:nvSpPr>
        <p:spPr>
          <a:xfrm>
            <a:off x="422275" y="228600"/>
            <a:ext cx="6072188" cy="60960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4" name="Rectangle 91">
            <a:extLst>
              <a:ext uri="{FF2B5EF4-FFF2-40B4-BE49-F238E27FC236}">
                <a16:creationId xmlns:a16="http://schemas.microsoft.com/office/drawing/2014/main" id="{FA93D6A2-03D0-4341-BF34-42C6D99B74E7}"/>
              </a:ext>
            </a:extLst>
          </p:cNvPr>
          <p:cNvSpPr>
            <a:spLocks noGrp="1" noChangeArrowheads="1"/>
          </p:cNvSpPr>
          <p:nvPr>
            <p:ph type="ftr" sz="quarter" idx="10"/>
          </p:nvPr>
        </p:nvSpPr>
        <p:spPr>
          <a:ln/>
        </p:spPr>
        <p:txBody>
          <a:bodyPr/>
          <a:lstStyle>
            <a:lvl1pPr>
              <a:defRPr/>
            </a:lvl1pPr>
          </a:lstStyle>
          <a:p>
            <a:pPr>
              <a:defRPr/>
            </a:pPr>
            <a:r>
              <a:rPr lang="en-US" altLang="pl-PL"/>
              <a:t>21-19-0040-00-0000</a:t>
            </a:r>
          </a:p>
        </p:txBody>
      </p:sp>
      <p:sp>
        <p:nvSpPr>
          <p:cNvPr id="5" name="Rectangle 92">
            <a:extLst>
              <a:ext uri="{FF2B5EF4-FFF2-40B4-BE49-F238E27FC236}">
                <a16:creationId xmlns:a16="http://schemas.microsoft.com/office/drawing/2014/main" id="{685E4F14-53DB-45FE-B7D3-87EDEBBB9FCF}"/>
              </a:ext>
            </a:extLst>
          </p:cNvPr>
          <p:cNvSpPr>
            <a:spLocks noGrp="1" noChangeArrowheads="1"/>
          </p:cNvSpPr>
          <p:nvPr>
            <p:ph type="sldNum" sz="quarter" idx="11"/>
          </p:nvPr>
        </p:nvSpPr>
        <p:spPr>
          <a:ln/>
        </p:spPr>
        <p:txBody>
          <a:bodyPr/>
          <a:lstStyle>
            <a:lvl1pPr>
              <a:defRPr/>
            </a:lvl1pPr>
          </a:lstStyle>
          <a:p>
            <a:pPr>
              <a:defRPr/>
            </a:pPr>
            <a:fld id="{E34A4E1D-1B19-4348-BA05-9114055FA2F1}" type="slidenum">
              <a:rPr lang="en-US" altLang="pl-PL"/>
              <a:pPr>
                <a:defRPr/>
              </a:pPr>
              <a:t>‹#›</a:t>
            </a:fld>
            <a:endParaRPr lang="en-US" altLang="pl-PL" dirty="0"/>
          </a:p>
        </p:txBody>
      </p:sp>
    </p:spTree>
    <p:extLst>
      <p:ext uri="{BB962C8B-B14F-4D97-AF65-F5344CB8AC3E}">
        <p14:creationId xmlns:p14="http://schemas.microsoft.com/office/powerpoint/2010/main" val="17610580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pl-PL"/>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4" name="Rectangle 91">
            <a:extLst>
              <a:ext uri="{FF2B5EF4-FFF2-40B4-BE49-F238E27FC236}">
                <a16:creationId xmlns:a16="http://schemas.microsoft.com/office/drawing/2014/main" id="{F7BE29F3-F002-4258-9A7C-62AC3EC37C3B}"/>
              </a:ext>
            </a:extLst>
          </p:cNvPr>
          <p:cNvSpPr>
            <a:spLocks noGrp="1" noChangeArrowheads="1"/>
          </p:cNvSpPr>
          <p:nvPr>
            <p:ph type="ftr" sz="quarter" idx="10"/>
          </p:nvPr>
        </p:nvSpPr>
        <p:spPr>
          <a:ln/>
        </p:spPr>
        <p:txBody>
          <a:bodyPr/>
          <a:lstStyle>
            <a:lvl1pPr>
              <a:defRPr/>
            </a:lvl1pPr>
          </a:lstStyle>
          <a:p>
            <a:pPr>
              <a:defRPr/>
            </a:pPr>
            <a:r>
              <a:rPr lang="en-US" altLang="pl-PL"/>
              <a:t>21-19-0040-00-0000</a:t>
            </a:r>
          </a:p>
        </p:txBody>
      </p:sp>
      <p:sp>
        <p:nvSpPr>
          <p:cNvPr id="5" name="Rectangle 92">
            <a:extLst>
              <a:ext uri="{FF2B5EF4-FFF2-40B4-BE49-F238E27FC236}">
                <a16:creationId xmlns:a16="http://schemas.microsoft.com/office/drawing/2014/main" id="{EFB8BDB7-8037-440E-B1CE-29C33C22F637}"/>
              </a:ext>
            </a:extLst>
          </p:cNvPr>
          <p:cNvSpPr>
            <a:spLocks noGrp="1" noChangeArrowheads="1"/>
          </p:cNvSpPr>
          <p:nvPr>
            <p:ph type="sldNum" sz="quarter" idx="11"/>
          </p:nvPr>
        </p:nvSpPr>
        <p:spPr>
          <a:ln/>
        </p:spPr>
        <p:txBody>
          <a:bodyPr/>
          <a:lstStyle>
            <a:lvl1pPr>
              <a:defRPr/>
            </a:lvl1pPr>
          </a:lstStyle>
          <a:p>
            <a:pPr>
              <a:defRPr/>
            </a:pPr>
            <a:fld id="{13D3D877-D406-4E0C-A0B8-A5405FE26974}" type="slidenum">
              <a:rPr lang="en-US" altLang="pl-PL"/>
              <a:pPr>
                <a:defRPr/>
              </a:pPr>
              <a:t>‹#›</a:t>
            </a:fld>
            <a:endParaRPr lang="en-US" altLang="pl-PL" dirty="0"/>
          </a:p>
        </p:txBody>
      </p:sp>
    </p:spTree>
    <p:extLst>
      <p:ext uri="{BB962C8B-B14F-4D97-AF65-F5344CB8AC3E}">
        <p14:creationId xmlns:p14="http://schemas.microsoft.com/office/powerpoint/2010/main" val="24954491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2"/>
            <a:ext cx="7772400" cy="1362075"/>
          </a:xfrm>
        </p:spPr>
        <p:txBody>
          <a:bodyPr anchor="t"/>
          <a:lstStyle>
            <a:lvl1pPr algn="l">
              <a:defRPr sz="3000" b="1" cap="all"/>
            </a:lvl1pPr>
          </a:lstStyle>
          <a:p>
            <a:r>
              <a:rPr lang="en-US"/>
              <a:t>Click to edit Master title style</a:t>
            </a:r>
            <a:endParaRPr lang="pl-PL"/>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a:t>Click to edit Master text styles</a:t>
            </a:r>
          </a:p>
        </p:txBody>
      </p:sp>
      <p:sp>
        <p:nvSpPr>
          <p:cNvPr id="4" name="Rectangle 91">
            <a:extLst>
              <a:ext uri="{FF2B5EF4-FFF2-40B4-BE49-F238E27FC236}">
                <a16:creationId xmlns:a16="http://schemas.microsoft.com/office/drawing/2014/main" id="{478B732F-382C-4A02-8654-B76707B96C84}"/>
              </a:ext>
            </a:extLst>
          </p:cNvPr>
          <p:cNvSpPr>
            <a:spLocks noGrp="1" noChangeArrowheads="1"/>
          </p:cNvSpPr>
          <p:nvPr>
            <p:ph type="ftr" sz="quarter" idx="10"/>
          </p:nvPr>
        </p:nvSpPr>
        <p:spPr>
          <a:ln/>
        </p:spPr>
        <p:txBody>
          <a:bodyPr/>
          <a:lstStyle>
            <a:lvl1pPr>
              <a:defRPr/>
            </a:lvl1pPr>
          </a:lstStyle>
          <a:p>
            <a:pPr>
              <a:defRPr/>
            </a:pPr>
            <a:r>
              <a:rPr lang="en-US" altLang="pl-PL"/>
              <a:t>21-19-0040-00-0000</a:t>
            </a:r>
          </a:p>
        </p:txBody>
      </p:sp>
      <p:sp>
        <p:nvSpPr>
          <p:cNvPr id="5" name="Rectangle 92">
            <a:extLst>
              <a:ext uri="{FF2B5EF4-FFF2-40B4-BE49-F238E27FC236}">
                <a16:creationId xmlns:a16="http://schemas.microsoft.com/office/drawing/2014/main" id="{E50DC848-B9B2-464B-955F-C69D1CD08E9E}"/>
              </a:ext>
            </a:extLst>
          </p:cNvPr>
          <p:cNvSpPr>
            <a:spLocks noGrp="1" noChangeArrowheads="1"/>
          </p:cNvSpPr>
          <p:nvPr>
            <p:ph type="sldNum" sz="quarter" idx="11"/>
          </p:nvPr>
        </p:nvSpPr>
        <p:spPr>
          <a:ln/>
        </p:spPr>
        <p:txBody>
          <a:bodyPr/>
          <a:lstStyle>
            <a:lvl1pPr>
              <a:defRPr/>
            </a:lvl1pPr>
          </a:lstStyle>
          <a:p>
            <a:pPr>
              <a:defRPr/>
            </a:pPr>
            <a:fld id="{509ADD19-019F-4CC7-AC53-7A4ECC503183}" type="slidenum">
              <a:rPr lang="en-US" altLang="pl-PL"/>
              <a:pPr>
                <a:defRPr/>
              </a:pPr>
              <a:t>‹#›</a:t>
            </a:fld>
            <a:endParaRPr lang="en-US" altLang="pl-PL" dirty="0"/>
          </a:p>
        </p:txBody>
      </p:sp>
    </p:spTree>
    <p:extLst>
      <p:ext uri="{BB962C8B-B14F-4D97-AF65-F5344CB8AC3E}">
        <p14:creationId xmlns:p14="http://schemas.microsoft.com/office/powerpoint/2010/main" val="40086201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pl-PL"/>
          </a:p>
        </p:txBody>
      </p:sp>
      <p:sp>
        <p:nvSpPr>
          <p:cNvPr id="3" name="Content Placeholder 2"/>
          <p:cNvSpPr>
            <a:spLocks noGrp="1"/>
          </p:cNvSpPr>
          <p:nvPr>
            <p:ph sz="half" idx="1"/>
          </p:nvPr>
        </p:nvSpPr>
        <p:spPr>
          <a:xfrm>
            <a:off x="422276" y="1143000"/>
            <a:ext cx="4073525" cy="518160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4" name="Content Placeholder 3"/>
          <p:cNvSpPr>
            <a:spLocks noGrp="1"/>
          </p:cNvSpPr>
          <p:nvPr>
            <p:ph sz="half" idx="2"/>
          </p:nvPr>
        </p:nvSpPr>
        <p:spPr>
          <a:xfrm>
            <a:off x="4648201" y="1143000"/>
            <a:ext cx="4073525" cy="518160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5" name="Rectangle 91">
            <a:extLst>
              <a:ext uri="{FF2B5EF4-FFF2-40B4-BE49-F238E27FC236}">
                <a16:creationId xmlns:a16="http://schemas.microsoft.com/office/drawing/2014/main" id="{234087EC-2DA5-4F7F-ACA1-AD88F5B026B5}"/>
              </a:ext>
            </a:extLst>
          </p:cNvPr>
          <p:cNvSpPr>
            <a:spLocks noGrp="1" noChangeArrowheads="1"/>
          </p:cNvSpPr>
          <p:nvPr>
            <p:ph type="ftr" sz="quarter" idx="10"/>
          </p:nvPr>
        </p:nvSpPr>
        <p:spPr>
          <a:ln/>
        </p:spPr>
        <p:txBody>
          <a:bodyPr/>
          <a:lstStyle>
            <a:lvl1pPr>
              <a:defRPr/>
            </a:lvl1pPr>
          </a:lstStyle>
          <a:p>
            <a:pPr>
              <a:defRPr/>
            </a:pPr>
            <a:r>
              <a:rPr lang="en-US" altLang="pl-PL"/>
              <a:t>21-19-0040-00-0000</a:t>
            </a:r>
          </a:p>
        </p:txBody>
      </p:sp>
      <p:sp>
        <p:nvSpPr>
          <p:cNvPr id="6" name="Rectangle 92">
            <a:extLst>
              <a:ext uri="{FF2B5EF4-FFF2-40B4-BE49-F238E27FC236}">
                <a16:creationId xmlns:a16="http://schemas.microsoft.com/office/drawing/2014/main" id="{41A803C5-9B47-46B0-A939-27D2BF561A29}"/>
              </a:ext>
            </a:extLst>
          </p:cNvPr>
          <p:cNvSpPr>
            <a:spLocks noGrp="1" noChangeArrowheads="1"/>
          </p:cNvSpPr>
          <p:nvPr>
            <p:ph type="sldNum" sz="quarter" idx="11"/>
          </p:nvPr>
        </p:nvSpPr>
        <p:spPr>
          <a:ln/>
        </p:spPr>
        <p:txBody>
          <a:bodyPr/>
          <a:lstStyle>
            <a:lvl1pPr>
              <a:defRPr/>
            </a:lvl1pPr>
          </a:lstStyle>
          <a:p>
            <a:pPr>
              <a:defRPr/>
            </a:pPr>
            <a:fld id="{E70CDDAA-0390-433D-9AB4-34D0BDB535AD}" type="slidenum">
              <a:rPr lang="en-US" altLang="pl-PL"/>
              <a:pPr>
                <a:defRPr/>
              </a:pPr>
              <a:t>‹#›</a:t>
            </a:fld>
            <a:endParaRPr lang="en-US" altLang="pl-PL" dirty="0"/>
          </a:p>
        </p:txBody>
      </p:sp>
    </p:spTree>
    <p:extLst>
      <p:ext uri="{BB962C8B-B14F-4D97-AF65-F5344CB8AC3E}">
        <p14:creationId xmlns:p14="http://schemas.microsoft.com/office/powerpoint/2010/main" val="41994870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pl-PL"/>
          </a:p>
        </p:txBody>
      </p:sp>
      <p:sp>
        <p:nvSpPr>
          <p:cNvPr id="3" name="Text Placeholder 2"/>
          <p:cNvSpPr>
            <a:spLocks noGrp="1"/>
          </p:cNvSpPr>
          <p:nvPr>
            <p:ph type="body" idx="1"/>
          </p:nvPr>
        </p:nvSpPr>
        <p:spPr>
          <a:xfrm>
            <a:off x="457200" y="1535113"/>
            <a:ext cx="4040188"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7" name="Rectangle 91">
            <a:extLst>
              <a:ext uri="{FF2B5EF4-FFF2-40B4-BE49-F238E27FC236}">
                <a16:creationId xmlns:a16="http://schemas.microsoft.com/office/drawing/2014/main" id="{8FCF42FE-BD5C-46F9-96B5-498CDE7857DF}"/>
              </a:ext>
            </a:extLst>
          </p:cNvPr>
          <p:cNvSpPr>
            <a:spLocks noGrp="1" noChangeArrowheads="1"/>
          </p:cNvSpPr>
          <p:nvPr>
            <p:ph type="ftr" sz="quarter" idx="10"/>
          </p:nvPr>
        </p:nvSpPr>
        <p:spPr>
          <a:ln/>
        </p:spPr>
        <p:txBody>
          <a:bodyPr/>
          <a:lstStyle>
            <a:lvl1pPr>
              <a:defRPr/>
            </a:lvl1pPr>
          </a:lstStyle>
          <a:p>
            <a:pPr>
              <a:defRPr/>
            </a:pPr>
            <a:r>
              <a:rPr lang="en-US" altLang="pl-PL"/>
              <a:t>21-19-0040-00-0000</a:t>
            </a:r>
          </a:p>
        </p:txBody>
      </p:sp>
      <p:sp>
        <p:nvSpPr>
          <p:cNvPr id="8" name="Rectangle 92">
            <a:extLst>
              <a:ext uri="{FF2B5EF4-FFF2-40B4-BE49-F238E27FC236}">
                <a16:creationId xmlns:a16="http://schemas.microsoft.com/office/drawing/2014/main" id="{C3CE478D-96B5-452F-A8FE-84824C0378A6}"/>
              </a:ext>
            </a:extLst>
          </p:cNvPr>
          <p:cNvSpPr>
            <a:spLocks noGrp="1" noChangeArrowheads="1"/>
          </p:cNvSpPr>
          <p:nvPr>
            <p:ph type="sldNum" sz="quarter" idx="11"/>
          </p:nvPr>
        </p:nvSpPr>
        <p:spPr>
          <a:ln/>
        </p:spPr>
        <p:txBody>
          <a:bodyPr/>
          <a:lstStyle>
            <a:lvl1pPr>
              <a:defRPr/>
            </a:lvl1pPr>
          </a:lstStyle>
          <a:p>
            <a:pPr>
              <a:defRPr/>
            </a:pPr>
            <a:fld id="{D0001ADC-1002-4609-B69F-FCEC9F410B2C}" type="slidenum">
              <a:rPr lang="en-US" altLang="pl-PL"/>
              <a:pPr>
                <a:defRPr/>
              </a:pPr>
              <a:t>‹#›</a:t>
            </a:fld>
            <a:endParaRPr lang="en-US" altLang="pl-PL" dirty="0"/>
          </a:p>
        </p:txBody>
      </p:sp>
    </p:spTree>
    <p:extLst>
      <p:ext uri="{BB962C8B-B14F-4D97-AF65-F5344CB8AC3E}">
        <p14:creationId xmlns:p14="http://schemas.microsoft.com/office/powerpoint/2010/main" val="22135521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a:t>Click to edit Master title style</a:t>
            </a:r>
            <a:endParaRPr lang="pl-PL"/>
          </a:p>
        </p:txBody>
      </p:sp>
      <p:sp>
        <p:nvSpPr>
          <p:cNvPr id="3" name="Rectangle 91">
            <a:extLst>
              <a:ext uri="{FF2B5EF4-FFF2-40B4-BE49-F238E27FC236}">
                <a16:creationId xmlns:a16="http://schemas.microsoft.com/office/drawing/2014/main" id="{73C9785C-900F-4279-BA36-658B817806E2}"/>
              </a:ext>
            </a:extLst>
          </p:cNvPr>
          <p:cNvSpPr>
            <a:spLocks noGrp="1" noChangeArrowheads="1"/>
          </p:cNvSpPr>
          <p:nvPr>
            <p:ph type="ftr" sz="quarter" idx="10"/>
          </p:nvPr>
        </p:nvSpPr>
        <p:spPr>
          <a:ln/>
        </p:spPr>
        <p:txBody>
          <a:bodyPr/>
          <a:lstStyle>
            <a:lvl1pPr>
              <a:defRPr/>
            </a:lvl1pPr>
          </a:lstStyle>
          <a:p>
            <a:pPr>
              <a:defRPr/>
            </a:pPr>
            <a:r>
              <a:rPr lang="en-US" altLang="pl-PL"/>
              <a:t>21-19-0040-00-0000</a:t>
            </a:r>
          </a:p>
        </p:txBody>
      </p:sp>
      <p:sp>
        <p:nvSpPr>
          <p:cNvPr id="4" name="Rectangle 92">
            <a:extLst>
              <a:ext uri="{FF2B5EF4-FFF2-40B4-BE49-F238E27FC236}">
                <a16:creationId xmlns:a16="http://schemas.microsoft.com/office/drawing/2014/main" id="{0D97CCFF-2611-4272-84F5-14F1F202A8FC}"/>
              </a:ext>
            </a:extLst>
          </p:cNvPr>
          <p:cNvSpPr>
            <a:spLocks noGrp="1" noChangeArrowheads="1"/>
          </p:cNvSpPr>
          <p:nvPr>
            <p:ph type="sldNum" sz="quarter" idx="11"/>
          </p:nvPr>
        </p:nvSpPr>
        <p:spPr>
          <a:ln/>
        </p:spPr>
        <p:txBody>
          <a:bodyPr/>
          <a:lstStyle>
            <a:lvl1pPr>
              <a:defRPr/>
            </a:lvl1pPr>
          </a:lstStyle>
          <a:p>
            <a:pPr>
              <a:defRPr/>
            </a:pPr>
            <a:fld id="{4CF27402-2C48-4A31-90B3-0422C1082987}" type="slidenum">
              <a:rPr lang="en-US" altLang="pl-PL"/>
              <a:pPr>
                <a:defRPr/>
              </a:pPr>
              <a:t>‹#›</a:t>
            </a:fld>
            <a:endParaRPr lang="en-US" altLang="pl-PL" dirty="0"/>
          </a:p>
        </p:txBody>
      </p:sp>
    </p:spTree>
    <p:extLst>
      <p:ext uri="{BB962C8B-B14F-4D97-AF65-F5344CB8AC3E}">
        <p14:creationId xmlns:p14="http://schemas.microsoft.com/office/powerpoint/2010/main" val="25890149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91">
            <a:extLst>
              <a:ext uri="{FF2B5EF4-FFF2-40B4-BE49-F238E27FC236}">
                <a16:creationId xmlns:a16="http://schemas.microsoft.com/office/drawing/2014/main" id="{0A997149-32D7-4573-892A-E7CC55F9A2EA}"/>
              </a:ext>
            </a:extLst>
          </p:cNvPr>
          <p:cNvSpPr>
            <a:spLocks noGrp="1" noChangeArrowheads="1"/>
          </p:cNvSpPr>
          <p:nvPr>
            <p:ph type="ftr" sz="quarter" idx="10"/>
          </p:nvPr>
        </p:nvSpPr>
        <p:spPr>
          <a:ln/>
        </p:spPr>
        <p:txBody>
          <a:bodyPr/>
          <a:lstStyle>
            <a:lvl1pPr>
              <a:defRPr/>
            </a:lvl1pPr>
          </a:lstStyle>
          <a:p>
            <a:pPr>
              <a:defRPr/>
            </a:pPr>
            <a:r>
              <a:rPr lang="en-US" altLang="pl-PL"/>
              <a:t>21-19-0040-00-0000</a:t>
            </a:r>
          </a:p>
        </p:txBody>
      </p:sp>
      <p:sp>
        <p:nvSpPr>
          <p:cNvPr id="3" name="Rectangle 92">
            <a:extLst>
              <a:ext uri="{FF2B5EF4-FFF2-40B4-BE49-F238E27FC236}">
                <a16:creationId xmlns:a16="http://schemas.microsoft.com/office/drawing/2014/main" id="{499D2174-267E-4D04-A516-D1D7F395D382}"/>
              </a:ext>
            </a:extLst>
          </p:cNvPr>
          <p:cNvSpPr>
            <a:spLocks noGrp="1" noChangeArrowheads="1"/>
          </p:cNvSpPr>
          <p:nvPr>
            <p:ph type="sldNum" sz="quarter" idx="11"/>
          </p:nvPr>
        </p:nvSpPr>
        <p:spPr>
          <a:ln/>
        </p:spPr>
        <p:txBody>
          <a:bodyPr/>
          <a:lstStyle>
            <a:lvl1pPr>
              <a:defRPr/>
            </a:lvl1pPr>
          </a:lstStyle>
          <a:p>
            <a:pPr>
              <a:defRPr/>
            </a:pPr>
            <a:fld id="{C9D829A6-D376-486B-8E29-1F54040F52F9}" type="slidenum">
              <a:rPr lang="en-US" altLang="pl-PL"/>
              <a:pPr>
                <a:defRPr/>
              </a:pPr>
              <a:t>‹#›</a:t>
            </a:fld>
            <a:endParaRPr lang="en-US" altLang="pl-PL" dirty="0"/>
          </a:p>
        </p:txBody>
      </p:sp>
    </p:spTree>
    <p:extLst>
      <p:ext uri="{BB962C8B-B14F-4D97-AF65-F5344CB8AC3E}">
        <p14:creationId xmlns:p14="http://schemas.microsoft.com/office/powerpoint/2010/main" val="31250195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1500" b="1"/>
            </a:lvl1pPr>
          </a:lstStyle>
          <a:p>
            <a:r>
              <a:rPr lang="en-US"/>
              <a:t>Click to edit Master title style</a:t>
            </a:r>
            <a:endParaRPr lang="pl-PL"/>
          </a:p>
        </p:txBody>
      </p:sp>
      <p:sp>
        <p:nvSpPr>
          <p:cNvPr id="3" name="Content Placeholder 2"/>
          <p:cNvSpPr>
            <a:spLocks noGrp="1"/>
          </p:cNvSpPr>
          <p:nvPr>
            <p:ph idx="1"/>
          </p:nvPr>
        </p:nvSpPr>
        <p:spPr>
          <a:xfrm>
            <a:off x="3575050" y="273052"/>
            <a:ext cx="5111750" cy="5853113"/>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4" name="Text Placeholder 3"/>
          <p:cNvSpPr>
            <a:spLocks noGrp="1"/>
          </p:cNvSpPr>
          <p:nvPr>
            <p:ph type="body" sz="half" idx="2"/>
          </p:nvPr>
        </p:nvSpPr>
        <p:spPr>
          <a:xfrm>
            <a:off x="457201" y="1435102"/>
            <a:ext cx="3008313" cy="4691063"/>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Rectangle 91">
            <a:extLst>
              <a:ext uri="{FF2B5EF4-FFF2-40B4-BE49-F238E27FC236}">
                <a16:creationId xmlns:a16="http://schemas.microsoft.com/office/drawing/2014/main" id="{4C37AE07-A0F8-4021-9BDF-FA841CF0B2A8}"/>
              </a:ext>
            </a:extLst>
          </p:cNvPr>
          <p:cNvSpPr>
            <a:spLocks noGrp="1" noChangeArrowheads="1"/>
          </p:cNvSpPr>
          <p:nvPr>
            <p:ph type="ftr" sz="quarter" idx="10"/>
          </p:nvPr>
        </p:nvSpPr>
        <p:spPr>
          <a:ln/>
        </p:spPr>
        <p:txBody>
          <a:bodyPr/>
          <a:lstStyle>
            <a:lvl1pPr>
              <a:defRPr/>
            </a:lvl1pPr>
          </a:lstStyle>
          <a:p>
            <a:pPr>
              <a:defRPr/>
            </a:pPr>
            <a:r>
              <a:rPr lang="en-US" altLang="pl-PL"/>
              <a:t>21-19-0040-00-0000</a:t>
            </a:r>
          </a:p>
        </p:txBody>
      </p:sp>
      <p:sp>
        <p:nvSpPr>
          <p:cNvPr id="6" name="Rectangle 92">
            <a:extLst>
              <a:ext uri="{FF2B5EF4-FFF2-40B4-BE49-F238E27FC236}">
                <a16:creationId xmlns:a16="http://schemas.microsoft.com/office/drawing/2014/main" id="{67849F2A-EDE6-4B99-923D-A087423076A8}"/>
              </a:ext>
            </a:extLst>
          </p:cNvPr>
          <p:cNvSpPr>
            <a:spLocks noGrp="1" noChangeArrowheads="1"/>
          </p:cNvSpPr>
          <p:nvPr>
            <p:ph type="sldNum" sz="quarter" idx="11"/>
          </p:nvPr>
        </p:nvSpPr>
        <p:spPr>
          <a:ln/>
        </p:spPr>
        <p:txBody>
          <a:bodyPr/>
          <a:lstStyle>
            <a:lvl1pPr>
              <a:defRPr/>
            </a:lvl1pPr>
          </a:lstStyle>
          <a:p>
            <a:pPr>
              <a:defRPr/>
            </a:pPr>
            <a:fld id="{A2F0D5C7-4BA5-485A-808F-61F9A64C7A68}" type="slidenum">
              <a:rPr lang="en-US" altLang="pl-PL"/>
              <a:pPr>
                <a:defRPr/>
              </a:pPr>
              <a:t>‹#›</a:t>
            </a:fld>
            <a:endParaRPr lang="en-US" altLang="pl-PL" dirty="0"/>
          </a:p>
        </p:txBody>
      </p:sp>
    </p:spTree>
    <p:extLst>
      <p:ext uri="{BB962C8B-B14F-4D97-AF65-F5344CB8AC3E}">
        <p14:creationId xmlns:p14="http://schemas.microsoft.com/office/powerpoint/2010/main" val="17315444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1500" b="1"/>
            </a:lvl1pPr>
          </a:lstStyle>
          <a:p>
            <a:r>
              <a:rPr lang="en-US"/>
              <a:t>Click to edit Master title style</a:t>
            </a:r>
            <a:endParaRPr lang="pl-PL"/>
          </a:p>
        </p:txBody>
      </p:sp>
      <p:sp>
        <p:nvSpPr>
          <p:cNvPr id="3" name="Picture Placeholder 2"/>
          <p:cNvSpPr>
            <a:spLocks noGrp="1"/>
          </p:cNvSpPr>
          <p:nvPr>
            <p:ph type="pic" idx="1"/>
          </p:nvPr>
        </p:nvSpPr>
        <p:spPr>
          <a:xfrm>
            <a:off x="1792288" y="612775"/>
            <a:ext cx="5486400" cy="41148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endParaRPr lang="pl-PL"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Rectangle 91">
            <a:extLst>
              <a:ext uri="{FF2B5EF4-FFF2-40B4-BE49-F238E27FC236}">
                <a16:creationId xmlns:a16="http://schemas.microsoft.com/office/drawing/2014/main" id="{149BFDEC-8EFF-4A23-8C35-40D03C16FAF5}"/>
              </a:ext>
            </a:extLst>
          </p:cNvPr>
          <p:cNvSpPr>
            <a:spLocks noGrp="1" noChangeArrowheads="1"/>
          </p:cNvSpPr>
          <p:nvPr>
            <p:ph type="ftr" sz="quarter" idx="10"/>
          </p:nvPr>
        </p:nvSpPr>
        <p:spPr>
          <a:ln/>
        </p:spPr>
        <p:txBody>
          <a:bodyPr/>
          <a:lstStyle>
            <a:lvl1pPr>
              <a:defRPr/>
            </a:lvl1pPr>
          </a:lstStyle>
          <a:p>
            <a:pPr>
              <a:defRPr/>
            </a:pPr>
            <a:r>
              <a:rPr lang="en-US" altLang="pl-PL"/>
              <a:t>21-19-0040-00-0000</a:t>
            </a:r>
          </a:p>
        </p:txBody>
      </p:sp>
      <p:sp>
        <p:nvSpPr>
          <p:cNvPr id="6" name="Rectangle 92">
            <a:extLst>
              <a:ext uri="{FF2B5EF4-FFF2-40B4-BE49-F238E27FC236}">
                <a16:creationId xmlns:a16="http://schemas.microsoft.com/office/drawing/2014/main" id="{13CB777E-18A1-441A-9168-8776001B0B6F}"/>
              </a:ext>
            </a:extLst>
          </p:cNvPr>
          <p:cNvSpPr>
            <a:spLocks noGrp="1" noChangeArrowheads="1"/>
          </p:cNvSpPr>
          <p:nvPr>
            <p:ph type="sldNum" sz="quarter" idx="11"/>
          </p:nvPr>
        </p:nvSpPr>
        <p:spPr>
          <a:ln/>
        </p:spPr>
        <p:txBody>
          <a:bodyPr/>
          <a:lstStyle>
            <a:lvl1pPr>
              <a:defRPr/>
            </a:lvl1pPr>
          </a:lstStyle>
          <a:p>
            <a:pPr>
              <a:defRPr/>
            </a:pPr>
            <a:fld id="{C0173027-EFE0-4652-A5C3-D5745DEF902C}" type="slidenum">
              <a:rPr lang="en-US" altLang="pl-PL"/>
              <a:pPr>
                <a:defRPr/>
              </a:pPr>
              <a:t>‹#›</a:t>
            </a:fld>
            <a:endParaRPr lang="en-US" altLang="pl-PL" dirty="0"/>
          </a:p>
        </p:txBody>
      </p:sp>
    </p:spTree>
    <p:extLst>
      <p:ext uri="{BB962C8B-B14F-4D97-AF65-F5344CB8AC3E}">
        <p14:creationId xmlns:p14="http://schemas.microsoft.com/office/powerpoint/2010/main" val="6237563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8D3F8F8C-C0FD-4F93-9B6C-846285C94555}"/>
              </a:ext>
            </a:extLst>
          </p:cNvPr>
          <p:cNvSpPr>
            <a:spLocks noGrp="1" noChangeArrowheads="1"/>
          </p:cNvSpPr>
          <p:nvPr>
            <p:ph type="title"/>
          </p:nvPr>
        </p:nvSpPr>
        <p:spPr bwMode="auto">
          <a:xfrm>
            <a:off x="422276" y="228600"/>
            <a:ext cx="8270875" cy="6858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488" tIns="44450" rIns="90488" bIns="44450" numCol="1" anchor="ctr" anchorCtr="0" compatLnSpc="1">
            <a:prstTxWarp prst="textNoShape">
              <a:avLst/>
            </a:prstTxWarp>
          </a:bodyPr>
          <a:lstStyle/>
          <a:p>
            <a:pPr lvl="0"/>
            <a:r>
              <a:rPr lang="en-US" altLang="pl-PL"/>
              <a:t>Title: 36 pt Rotis Sans Serif</a:t>
            </a:r>
          </a:p>
        </p:txBody>
      </p:sp>
      <p:sp>
        <p:nvSpPr>
          <p:cNvPr id="1027" name="Rectangle 33">
            <a:extLst>
              <a:ext uri="{FF2B5EF4-FFF2-40B4-BE49-F238E27FC236}">
                <a16:creationId xmlns:a16="http://schemas.microsoft.com/office/drawing/2014/main" id="{7C35C133-3051-403A-9A72-4BF3A92A24EA}"/>
              </a:ext>
            </a:extLst>
          </p:cNvPr>
          <p:cNvSpPr>
            <a:spLocks noGrp="1" noChangeArrowheads="1"/>
          </p:cNvSpPr>
          <p:nvPr>
            <p:ph type="body" idx="1"/>
          </p:nvPr>
        </p:nvSpPr>
        <p:spPr bwMode="auto">
          <a:xfrm>
            <a:off x="422276" y="1143000"/>
            <a:ext cx="8299450" cy="51816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488" tIns="44450" rIns="90488" bIns="44450" numCol="1" anchor="t" anchorCtr="0" compatLnSpc="1">
            <a:prstTxWarp prst="textNoShape">
              <a:avLst/>
            </a:prstTxWarp>
          </a:bodyPr>
          <a:lstStyle/>
          <a:p>
            <a:pPr lvl="0"/>
            <a:r>
              <a:rPr lang="en-US" altLang="pl-PL"/>
              <a:t>IEEE 802.21 Powerpoint Template</a:t>
            </a:r>
            <a:br>
              <a:rPr lang="en-US" altLang="pl-PL"/>
            </a:br>
            <a:r>
              <a:rPr lang="en-US" altLang="pl-PL"/>
              <a:t>(Rotis Sans Serif 24 pt)</a:t>
            </a:r>
          </a:p>
          <a:p>
            <a:pPr lvl="0"/>
            <a:r>
              <a:rPr lang="en-US" altLang="pl-PL"/>
              <a:t>1st Level Bullet</a:t>
            </a:r>
          </a:p>
          <a:p>
            <a:pPr lvl="1"/>
            <a:r>
              <a:rPr lang="en-US" altLang="pl-PL"/>
              <a:t>2nd Level Bullet</a:t>
            </a:r>
          </a:p>
          <a:p>
            <a:pPr lvl="2"/>
            <a:r>
              <a:rPr lang="en-US" altLang="pl-PL"/>
              <a:t>3rd Level Bullet</a:t>
            </a:r>
          </a:p>
          <a:p>
            <a:pPr lvl="2"/>
            <a:endParaRPr lang="en-US" altLang="pl-PL"/>
          </a:p>
          <a:p>
            <a:pPr lvl="1"/>
            <a:endParaRPr lang="en-US" altLang="pl-PL"/>
          </a:p>
          <a:p>
            <a:pPr lvl="0"/>
            <a:endParaRPr lang="en-US" altLang="pl-PL"/>
          </a:p>
          <a:p>
            <a:pPr lvl="0"/>
            <a:endParaRPr lang="en-US" altLang="pl-PL"/>
          </a:p>
          <a:p>
            <a:pPr lvl="0"/>
            <a:br>
              <a:rPr lang="en-US" altLang="pl-PL"/>
            </a:br>
            <a:endParaRPr lang="en-US" altLang="pl-PL"/>
          </a:p>
        </p:txBody>
      </p:sp>
      <p:sp>
        <p:nvSpPr>
          <p:cNvPr id="1115" name="Rectangle 91">
            <a:extLst>
              <a:ext uri="{FF2B5EF4-FFF2-40B4-BE49-F238E27FC236}">
                <a16:creationId xmlns:a16="http://schemas.microsoft.com/office/drawing/2014/main" id="{BA3F0694-D324-4E07-897F-B03B0F333395}"/>
              </a:ext>
            </a:extLst>
          </p:cNvPr>
          <p:cNvSpPr>
            <a:spLocks noGrp="1" noChangeArrowheads="1"/>
          </p:cNvSpPr>
          <p:nvPr>
            <p:ph type="ftr" sz="quarter" idx="3"/>
          </p:nvPr>
        </p:nvSpPr>
        <p:spPr bwMode="auto">
          <a:xfrm>
            <a:off x="380999" y="6400802"/>
            <a:ext cx="2319867" cy="2585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spAutoFit/>
          </a:bodyPr>
          <a:lstStyle>
            <a:lvl1pPr algn="l">
              <a:lnSpc>
                <a:spcPct val="90000"/>
              </a:lnSpc>
              <a:defRPr sz="1200">
                <a:latin typeface="+mn-lt"/>
              </a:defRPr>
            </a:lvl1pPr>
          </a:lstStyle>
          <a:p>
            <a:pPr>
              <a:defRPr/>
            </a:pPr>
            <a:r>
              <a:rPr lang="en-US" altLang="pl-PL"/>
              <a:t>21-19-0040-00-0000</a:t>
            </a:r>
          </a:p>
        </p:txBody>
      </p:sp>
      <p:sp>
        <p:nvSpPr>
          <p:cNvPr id="1116" name="Rectangle 92">
            <a:extLst>
              <a:ext uri="{FF2B5EF4-FFF2-40B4-BE49-F238E27FC236}">
                <a16:creationId xmlns:a16="http://schemas.microsoft.com/office/drawing/2014/main" id="{C6F966E7-7AE7-44A4-AC23-89A3A2066606}"/>
              </a:ext>
            </a:extLst>
          </p:cNvPr>
          <p:cNvSpPr>
            <a:spLocks noGrp="1" noChangeArrowheads="1"/>
          </p:cNvSpPr>
          <p:nvPr>
            <p:ph type="sldNum" sz="quarter" idx="4"/>
          </p:nvPr>
        </p:nvSpPr>
        <p:spPr bwMode="auto">
          <a:xfrm>
            <a:off x="7772399" y="6400800"/>
            <a:ext cx="920751"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lnSpc>
                <a:spcPct val="90000"/>
              </a:lnSpc>
              <a:defRPr sz="1200">
                <a:latin typeface="Times" panose="02020603050405020304" pitchFamily="18" charset="0"/>
              </a:defRPr>
            </a:lvl1pPr>
          </a:lstStyle>
          <a:p>
            <a:pPr>
              <a:defRPr/>
            </a:pPr>
            <a:fld id="{9471D420-187E-4573-B751-C2C806A44A53}" type="slidenum">
              <a:rPr lang="en-US" altLang="pl-PL" smtClean="0"/>
              <a:pPr>
                <a:defRPr/>
              </a:pPr>
              <a:t>‹#›</a:t>
            </a:fld>
            <a:endParaRPr lang="en-US" altLang="pl-PL" dirty="0"/>
          </a:p>
        </p:txBody>
      </p:sp>
      <p:pic>
        <p:nvPicPr>
          <p:cNvPr id="1030" name="Picture 93" descr="smllieee">
            <a:extLst>
              <a:ext uri="{FF2B5EF4-FFF2-40B4-BE49-F238E27FC236}">
                <a16:creationId xmlns:a16="http://schemas.microsoft.com/office/drawing/2014/main" id="{AC4B861E-7162-4810-B49A-6E57424D3CA8}"/>
              </a:ext>
            </a:extLst>
          </p:cNvPr>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94192" y="125410"/>
            <a:ext cx="831894"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1" name="Picture 94" descr="802logo">
            <a:extLst>
              <a:ext uri="{FF2B5EF4-FFF2-40B4-BE49-F238E27FC236}">
                <a16:creationId xmlns:a16="http://schemas.microsoft.com/office/drawing/2014/main" id="{A8C86890-08EE-4C5C-9EA2-7B826C54A805}"/>
              </a:ext>
            </a:extLst>
          </p:cNvPr>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8304430" y="182562"/>
            <a:ext cx="831895" cy="77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80917987"/>
      </p:ext>
    </p:extLst>
  </p:cSld>
  <p:clrMap bg1="lt1" tx1="dk1" bg2="lt2" tx2="dk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Lst>
  <p:hf hdr="0" dt="0"/>
  <p:txStyles>
    <p:titleStyle>
      <a:lvl1pPr algn="ctr" defTabSz="571500" rtl="0" eaLnBrk="0" fontAlgn="base" hangingPunct="0">
        <a:lnSpc>
          <a:spcPct val="90000"/>
        </a:lnSpc>
        <a:spcBef>
          <a:spcPct val="0"/>
        </a:spcBef>
        <a:spcAft>
          <a:spcPct val="0"/>
        </a:spcAft>
        <a:defRPr sz="2700" b="1">
          <a:solidFill>
            <a:schemeClr val="tx1"/>
          </a:solidFill>
          <a:latin typeface="+mj-lt"/>
          <a:ea typeface="+mj-ea"/>
          <a:cs typeface="+mj-cs"/>
        </a:defRPr>
      </a:lvl1pPr>
      <a:lvl2pPr algn="ctr" defTabSz="571500" rtl="0" eaLnBrk="0" fontAlgn="base" hangingPunct="0">
        <a:lnSpc>
          <a:spcPct val="90000"/>
        </a:lnSpc>
        <a:spcBef>
          <a:spcPct val="0"/>
        </a:spcBef>
        <a:spcAft>
          <a:spcPct val="0"/>
        </a:spcAft>
        <a:defRPr sz="2700" b="1">
          <a:solidFill>
            <a:schemeClr val="tx1"/>
          </a:solidFill>
          <a:latin typeface="Times New Roman" pitchFamily="18" charset="0"/>
        </a:defRPr>
      </a:lvl2pPr>
      <a:lvl3pPr algn="ctr" defTabSz="571500" rtl="0" eaLnBrk="0" fontAlgn="base" hangingPunct="0">
        <a:lnSpc>
          <a:spcPct val="90000"/>
        </a:lnSpc>
        <a:spcBef>
          <a:spcPct val="0"/>
        </a:spcBef>
        <a:spcAft>
          <a:spcPct val="0"/>
        </a:spcAft>
        <a:defRPr sz="2700" b="1">
          <a:solidFill>
            <a:schemeClr val="tx1"/>
          </a:solidFill>
          <a:latin typeface="Times New Roman" pitchFamily="18" charset="0"/>
        </a:defRPr>
      </a:lvl3pPr>
      <a:lvl4pPr algn="ctr" defTabSz="571500" rtl="0" eaLnBrk="0" fontAlgn="base" hangingPunct="0">
        <a:lnSpc>
          <a:spcPct val="90000"/>
        </a:lnSpc>
        <a:spcBef>
          <a:spcPct val="0"/>
        </a:spcBef>
        <a:spcAft>
          <a:spcPct val="0"/>
        </a:spcAft>
        <a:defRPr sz="2700" b="1">
          <a:solidFill>
            <a:schemeClr val="tx1"/>
          </a:solidFill>
          <a:latin typeface="Times New Roman" pitchFamily="18" charset="0"/>
        </a:defRPr>
      </a:lvl4pPr>
      <a:lvl5pPr algn="ctr" defTabSz="571500" rtl="0" eaLnBrk="0" fontAlgn="base" hangingPunct="0">
        <a:lnSpc>
          <a:spcPct val="90000"/>
        </a:lnSpc>
        <a:spcBef>
          <a:spcPct val="0"/>
        </a:spcBef>
        <a:spcAft>
          <a:spcPct val="0"/>
        </a:spcAft>
        <a:defRPr sz="2700" b="1">
          <a:solidFill>
            <a:schemeClr val="tx1"/>
          </a:solidFill>
          <a:latin typeface="Times New Roman" pitchFamily="18" charset="0"/>
        </a:defRPr>
      </a:lvl5pPr>
      <a:lvl6pPr marL="342900" algn="ctr" defTabSz="571500" rtl="0" eaLnBrk="0" fontAlgn="base" hangingPunct="0">
        <a:lnSpc>
          <a:spcPct val="90000"/>
        </a:lnSpc>
        <a:spcBef>
          <a:spcPct val="0"/>
        </a:spcBef>
        <a:spcAft>
          <a:spcPct val="0"/>
        </a:spcAft>
        <a:defRPr sz="2700" b="1">
          <a:solidFill>
            <a:schemeClr val="tx1"/>
          </a:solidFill>
          <a:latin typeface="Times New Roman" pitchFamily="18" charset="0"/>
        </a:defRPr>
      </a:lvl6pPr>
      <a:lvl7pPr marL="685800" algn="ctr" defTabSz="571500" rtl="0" eaLnBrk="0" fontAlgn="base" hangingPunct="0">
        <a:lnSpc>
          <a:spcPct val="90000"/>
        </a:lnSpc>
        <a:spcBef>
          <a:spcPct val="0"/>
        </a:spcBef>
        <a:spcAft>
          <a:spcPct val="0"/>
        </a:spcAft>
        <a:defRPr sz="2700" b="1">
          <a:solidFill>
            <a:schemeClr val="tx1"/>
          </a:solidFill>
          <a:latin typeface="Times New Roman" pitchFamily="18" charset="0"/>
        </a:defRPr>
      </a:lvl7pPr>
      <a:lvl8pPr marL="1028700" algn="ctr" defTabSz="571500" rtl="0" eaLnBrk="0" fontAlgn="base" hangingPunct="0">
        <a:lnSpc>
          <a:spcPct val="90000"/>
        </a:lnSpc>
        <a:spcBef>
          <a:spcPct val="0"/>
        </a:spcBef>
        <a:spcAft>
          <a:spcPct val="0"/>
        </a:spcAft>
        <a:defRPr sz="2700" b="1">
          <a:solidFill>
            <a:schemeClr val="tx1"/>
          </a:solidFill>
          <a:latin typeface="Times New Roman" pitchFamily="18" charset="0"/>
        </a:defRPr>
      </a:lvl8pPr>
      <a:lvl9pPr marL="1371600" algn="ctr" defTabSz="571500" rtl="0" eaLnBrk="0" fontAlgn="base" hangingPunct="0">
        <a:lnSpc>
          <a:spcPct val="90000"/>
        </a:lnSpc>
        <a:spcBef>
          <a:spcPct val="0"/>
        </a:spcBef>
        <a:spcAft>
          <a:spcPct val="0"/>
        </a:spcAft>
        <a:defRPr sz="2700" b="1">
          <a:solidFill>
            <a:schemeClr val="tx1"/>
          </a:solidFill>
          <a:latin typeface="Times New Roman" pitchFamily="18" charset="0"/>
        </a:defRPr>
      </a:lvl9pPr>
    </p:titleStyle>
    <p:bodyStyle>
      <a:lvl1pPr marL="210741" indent="-210741" algn="l" defTabSz="571500" rtl="0" eaLnBrk="0" fontAlgn="base" hangingPunct="0">
        <a:lnSpc>
          <a:spcPct val="90000"/>
        </a:lnSpc>
        <a:spcBef>
          <a:spcPct val="40000"/>
        </a:spcBef>
        <a:spcAft>
          <a:spcPct val="0"/>
        </a:spcAft>
        <a:buClr>
          <a:schemeClr val="accent1"/>
        </a:buClr>
        <a:buChar char="•"/>
        <a:defRPr sz="1800">
          <a:solidFill>
            <a:schemeClr val="tx1"/>
          </a:solidFill>
          <a:latin typeface="+mn-lt"/>
          <a:ea typeface="+mn-ea"/>
          <a:cs typeface="+mn-cs"/>
        </a:defRPr>
      </a:lvl1pPr>
      <a:lvl2pPr marL="500063" indent="-146447" algn="l" defTabSz="571500" rtl="0" eaLnBrk="0" fontAlgn="base" hangingPunct="0">
        <a:lnSpc>
          <a:spcPct val="90000"/>
        </a:lnSpc>
        <a:spcBef>
          <a:spcPct val="0"/>
        </a:spcBef>
        <a:spcAft>
          <a:spcPct val="0"/>
        </a:spcAft>
        <a:buClr>
          <a:schemeClr val="accent1"/>
        </a:buClr>
        <a:buSzPct val="75000"/>
        <a:buChar char="•"/>
        <a:defRPr sz="1800">
          <a:solidFill>
            <a:schemeClr val="tx1"/>
          </a:solidFill>
          <a:latin typeface="+mn-lt"/>
        </a:defRPr>
      </a:lvl2pPr>
      <a:lvl3pPr marL="860822" indent="-146447" algn="l" defTabSz="571500" rtl="0" eaLnBrk="0" fontAlgn="base" hangingPunct="0">
        <a:lnSpc>
          <a:spcPct val="90000"/>
        </a:lnSpc>
        <a:spcBef>
          <a:spcPct val="0"/>
        </a:spcBef>
        <a:spcAft>
          <a:spcPct val="0"/>
        </a:spcAft>
        <a:buClr>
          <a:schemeClr val="accent1"/>
        </a:buClr>
        <a:buSzPct val="75000"/>
        <a:buChar char="•"/>
        <a:defRPr>
          <a:solidFill>
            <a:schemeClr val="tx1"/>
          </a:solidFill>
          <a:latin typeface="+mn-lt"/>
        </a:defRPr>
      </a:lvl3pPr>
      <a:lvl4pPr marL="1353741" indent="-208360" algn="l" defTabSz="571500" rtl="0" eaLnBrk="0" fontAlgn="base" hangingPunct="0">
        <a:spcBef>
          <a:spcPct val="20000"/>
        </a:spcBef>
        <a:spcAft>
          <a:spcPct val="0"/>
        </a:spcAft>
        <a:buChar char="–"/>
        <a:defRPr sz="1500">
          <a:solidFill>
            <a:schemeClr val="tx1"/>
          </a:solidFill>
          <a:latin typeface="Rotis Sans Serif for Nokia" pitchFamily="34" charset="0"/>
        </a:defRPr>
      </a:lvl4pPr>
      <a:lvl5pPr marL="1714500" indent="-210741" algn="l" defTabSz="571500" rtl="0" eaLnBrk="0" fontAlgn="base" hangingPunct="0">
        <a:spcBef>
          <a:spcPct val="20000"/>
        </a:spcBef>
        <a:spcAft>
          <a:spcPct val="0"/>
        </a:spcAft>
        <a:buChar char="»"/>
        <a:defRPr sz="1500">
          <a:solidFill>
            <a:schemeClr val="tx1"/>
          </a:solidFill>
          <a:latin typeface="Rotis Sans Serif for Nokia" pitchFamily="34" charset="0"/>
        </a:defRPr>
      </a:lvl5pPr>
      <a:lvl6pPr marL="2057400" indent="-210741" algn="l" defTabSz="571500" rtl="0" eaLnBrk="0" fontAlgn="base" hangingPunct="0">
        <a:spcBef>
          <a:spcPct val="20000"/>
        </a:spcBef>
        <a:spcAft>
          <a:spcPct val="0"/>
        </a:spcAft>
        <a:buChar char="»"/>
        <a:defRPr sz="1500">
          <a:solidFill>
            <a:schemeClr val="tx1"/>
          </a:solidFill>
          <a:latin typeface="Rotis Sans Serif for Nokia" pitchFamily="34" charset="0"/>
        </a:defRPr>
      </a:lvl6pPr>
      <a:lvl7pPr marL="2400300" indent="-210741" algn="l" defTabSz="571500" rtl="0" eaLnBrk="0" fontAlgn="base" hangingPunct="0">
        <a:spcBef>
          <a:spcPct val="20000"/>
        </a:spcBef>
        <a:spcAft>
          <a:spcPct val="0"/>
        </a:spcAft>
        <a:buChar char="»"/>
        <a:defRPr sz="1500">
          <a:solidFill>
            <a:schemeClr val="tx1"/>
          </a:solidFill>
          <a:latin typeface="Rotis Sans Serif for Nokia" pitchFamily="34" charset="0"/>
        </a:defRPr>
      </a:lvl7pPr>
      <a:lvl8pPr marL="2743200" indent="-210741" algn="l" defTabSz="571500" rtl="0" eaLnBrk="0" fontAlgn="base" hangingPunct="0">
        <a:spcBef>
          <a:spcPct val="20000"/>
        </a:spcBef>
        <a:spcAft>
          <a:spcPct val="0"/>
        </a:spcAft>
        <a:buChar char="»"/>
        <a:defRPr sz="1500">
          <a:solidFill>
            <a:schemeClr val="tx1"/>
          </a:solidFill>
          <a:latin typeface="Rotis Sans Serif for Nokia" pitchFamily="34" charset="0"/>
        </a:defRPr>
      </a:lvl8pPr>
      <a:lvl9pPr marL="3086100" indent="-210741" algn="l" defTabSz="571500" rtl="0" eaLnBrk="0" fontAlgn="base" hangingPunct="0">
        <a:spcBef>
          <a:spcPct val="20000"/>
        </a:spcBef>
        <a:spcAft>
          <a:spcPct val="0"/>
        </a:spcAft>
        <a:buChar char="»"/>
        <a:defRPr sz="1500">
          <a:solidFill>
            <a:schemeClr val="tx1"/>
          </a:solidFill>
          <a:latin typeface="Rotis Sans Serif for Nokia" pitchFamily="34" charset="0"/>
        </a:defRPr>
      </a:lvl9pPr>
    </p:bodyStyle>
    <p:otherStyle>
      <a:defPPr>
        <a:defRPr lang="pl-PL"/>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tandards.ieee.org/guides/opman/sect6.html#6.3"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http://standards.ieee.org/board/pat/faq.pdf" TargetMode="External"/><Relationship Id="rId5" Type="http://schemas.openxmlformats.org/officeDocument/2006/relationships/hyperlink" Target="http://127.0.0.1:4664/cache?event_id=757737&amp;schema_id=1&amp;s=5X0vID10lu_E6yrIkWkNd4Wz2H8&amp;q=hancock" TargetMode="External"/><Relationship Id="rId4" Type="http://schemas.openxmlformats.org/officeDocument/2006/relationships/hyperlink" Target="http://standards.ieee.org/board/pat/guide.html"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6">
            <a:extLst>
              <a:ext uri="{FF2B5EF4-FFF2-40B4-BE49-F238E27FC236}">
                <a16:creationId xmlns:a16="http://schemas.microsoft.com/office/drawing/2014/main" id="{3AD0C15D-3153-4FA2-9CC8-FCF051CB812A}"/>
              </a:ext>
            </a:extLst>
          </p:cNvPr>
          <p:cNvSpPr>
            <a:spLocks noGrp="1" noChangeArrowheads="1"/>
          </p:cNvSpPr>
          <p:nvPr>
            <p:ph type="body" idx="1"/>
          </p:nvPr>
        </p:nvSpPr>
        <p:spPr>
          <a:xfrm>
            <a:off x="195925" y="1046464"/>
            <a:ext cx="8752150" cy="5169160"/>
          </a:xfrm>
          <a:solidFill>
            <a:srgbClr val="66CCFF"/>
          </a:solidFill>
        </p:spPr>
        <p:txBody>
          <a:bodyPr/>
          <a:lstStyle/>
          <a:p>
            <a:pPr>
              <a:buClr>
                <a:srgbClr val="FAFD00"/>
              </a:buClr>
              <a:buFontTx/>
              <a:buNone/>
            </a:pPr>
            <a:r>
              <a:rPr lang="en-US" altLang="pl-PL" sz="2400" b="1" dirty="0">
                <a:cs typeface="Times New Roman" panose="02020603050405020304" pitchFamily="18" charset="0"/>
              </a:rPr>
              <a:t>IEEE 802.21 MEDIA INDEPENDENT SERVICES </a:t>
            </a:r>
          </a:p>
          <a:p>
            <a:pPr>
              <a:buClr>
                <a:srgbClr val="FAFD00"/>
              </a:buClr>
              <a:buFontTx/>
              <a:buNone/>
            </a:pPr>
            <a:r>
              <a:rPr lang="en-US" altLang="pl-PL" sz="2400" dirty="0">
                <a:cs typeface="Times New Roman" panose="02020603050405020304" pitchFamily="18" charset="0"/>
              </a:rPr>
              <a:t>DCN: 21-19-0040-00-0000</a:t>
            </a:r>
          </a:p>
          <a:p>
            <a:pPr marL="535781" indent="-535781">
              <a:buClr>
                <a:srgbClr val="FAFD00"/>
              </a:buClr>
              <a:buNone/>
            </a:pPr>
            <a:r>
              <a:rPr lang="en-US" altLang="pl-PL" sz="2400" dirty="0">
                <a:cs typeface="Times New Roman" panose="02020603050405020304" pitchFamily="18" charset="0"/>
              </a:rPr>
              <a:t>Title: VR SG meeting plan</a:t>
            </a:r>
            <a:endParaRPr lang="en-US" altLang="pl-PL" sz="2400" b="1" dirty="0">
              <a:cs typeface="Times New Roman" panose="02020603050405020304" pitchFamily="18" charset="0"/>
            </a:endParaRPr>
          </a:p>
          <a:p>
            <a:pPr>
              <a:buClr>
                <a:srgbClr val="FAFD00"/>
              </a:buClr>
              <a:buFontTx/>
              <a:buNone/>
            </a:pPr>
            <a:r>
              <a:rPr lang="en-US" altLang="pl-PL" sz="2400" dirty="0">
                <a:cs typeface="Times New Roman" panose="02020603050405020304" pitchFamily="18" charset="0"/>
              </a:rPr>
              <a:t>Date Submitted: March 14, 2019</a:t>
            </a:r>
          </a:p>
          <a:p>
            <a:pPr>
              <a:buClr>
                <a:srgbClr val="FAFD00"/>
              </a:buClr>
              <a:buFontTx/>
              <a:buNone/>
            </a:pPr>
            <a:r>
              <a:rPr lang="en-US" altLang="pl-PL" sz="2400" dirty="0">
                <a:cs typeface="Times New Roman" panose="02020603050405020304" pitchFamily="18" charset="0"/>
              </a:rPr>
              <a:t>Presented at IEEE 802.21 session #91 in Atlanta, GA, USA</a:t>
            </a:r>
          </a:p>
          <a:p>
            <a:pPr>
              <a:lnSpc>
                <a:spcPct val="100000"/>
              </a:lnSpc>
              <a:buClr>
                <a:srgbClr val="FAFD00"/>
              </a:buClr>
              <a:buNone/>
            </a:pPr>
            <a:r>
              <a:rPr lang="en-US" altLang="pl-PL" sz="2400" dirty="0">
                <a:cs typeface="Times New Roman" panose="02020603050405020304" pitchFamily="18" charset="0"/>
              </a:rPr>
              <a:t>Authors or Source(s):  </a:t>
            </a:r>
            <a:r>
              <a:rPr lang="en-US" altLang="pl-PL" sz="2400" b="1" dirty="0" err="1">
                <a:ea typeface="ＭＳ Ｐゴシック" panose="020B0600070205080204" pitchFamily="34" charset="-128"/>
                <a:cs typeface="Times New Roman" panose="02020603050405020304" pitchFamily="18" charset="0"/>
              </a:rPr>
              <a:t>Seo</a:t>
            </a:r>
            <a:r>
              <a:rPr lang="en-US" altLang="pl-PL" sz="2400" b="1" dirty="0">
                <a:ea typeface="ＭＳ Ｐゴシック" panose="020B0600070205080204" pitchFamily="34" charset="-128"/>
                <a:cs typeface="Times New Roman" panose="02020603050405020304" pitchFamily="18" charset="0"/>
              </a:rPr>
              <a:t>, Dong-Il Dillon</a:t>
            </a:r>
            <a:r>
              <a:rPr lang="ja-JP" altLang="en-US" sz="2400" b="1" dirty="0">
                <a:ea typeface="ＭＳ Ｐゴシック" panose="020B0600070205080204" pitchFamily="34" charset="-128"/>
                <a:cs typeface="Times New Roman" panose="02020603050405020304" pitchFamily="18" charset="0"/>
              </a:rPr>
              <a:t> </a:t>
            </a:r>
            <a:r>
              <a:rPr lang="en-US" altLang="ja-JP" sz="2400" b="1" dirty="0">
                <a:ea typeface="ＭＳ Ｐゴシック" panose="020B0600070205080204" pitchFamily="34" charset="-128"/>
                <a:cs typeface="Times New Roman" panose="02020603050405020304" pitchFamily="18" charset="0"/>
              </a:rPr>
              <a:t>(</a:t>
            </a:r>
            <a:r>
              <a:rPr lang="en-US" altLang="ja-JP" sz="2400" b="1" dirty="0" err="1">
                <a:ea typeface="ＭＳ Ｐゴシック" panose="020B0600070205080204" pitchFamily="34" charset="-128"/>
                <a:cs typeface="Times New Roman" panose="02020603050405020304" pitchFamily="18" charset="0"/>
              </a:rPr>
              <a:t>JoyFun</a:t>
            </a:r>
            <a:r>
              <a:rPr lang="en-US" altLang="ja-JP" sz="2400" b="1" dirty="0">
                <a:ea typeface="ＭＳ Ｐゴシック" panose="020B0600070205080204" pitchFamily="34" charset="-128"/>
                <a:cs typeface="Times New Roman" panose="02020603050405020304" pitchFamily="18" charset="0"/>
              </a:rPr>
              <a:t>)</a:t>
            </a:r>
            <a:endParaRPr lang="en-US" altLang="pl-PL" sz="2400" b="1" dirty="0">
              <a:cs typeface="Times New Roman" panose="02020603050405020304" pitchFamily="18" charset="0"/>
            </a:endParaRPr>
          </a:p>
          <a:p>
            <a:pPr marL="871538" indent="-871538" algn="just">
              <a:buClr>
                <a:srgbClr val="FAFD00"/>
              </a:buClr>
              <a:buNone/>
            </a:pPr>
            <a:r>
              <a:rPr lang="en-US" altLang="pl-PL" sz="2400" dirty="0">
                <a:cs typeface="Times New Roman" panose="02020603050405020304" pitchFamily="18" charset="0"/>
              </a:rPr>
              <a:t>Abstract: This document provides the meeting schedule for the SG and the topics that need to be described during the session.</a:t>
            </a:r>
          </a:p>
        </p:txBody>
      </p:sp>
      <p:sp>
        <p:nvSpPr>
          <p:cNvPr id="2" name="フッター プレースホルダー 1">
            <a:extLst>
              <a:ext uri="{FF2B5EF4-FFF2-40B4-BE49-F238E27FC236}">
                <a16:creationId xmlns:a16="http://schemas.microsoft.com/office/drawing/2014/main" id="{59D88C36-AB78-43AC-82D2-673DD58C073A}"/>
              </a:ext>
            </a:extLst>
          </p:cNvPr>
          <p:cNvSpPr>
            <a:spLocks noGrp="1"/>
          </p:cNvSpPr>
          <p:nvPr>
            <p:ph type="ftr" sz="quarter" idx="10"/>
          </p:nvPr>
        </p:nvSpPr>
        <p:spPr>
          <a:xfrm>
            <a:off x="324437" y="6400802"/>
            <a:ext cx="2319867" cy="258532"/>
          </a:xfrm>
        </p:spPr>
        <p:txBody>
          <a:bodyPr/>
          <a:lstStyle/>
          <a:p>
            <a:pPr eaLnBrk="0" fontAlgn="base" latinLnBrk="0" hangingPunct="0">
              <a:spcBef>
                <a:spcPct val="0"/>
              </a:spcBef>
              <a:spcAft>
                <a:spcPct val="0"/>
              </a:spcAft>
              <a:defRPr/>
            </a:pPr>
            <a:r>
              <a:rPr lang="en-US" altLang="pl-PL">
                <a:solidFill>
                  <a:srgbClr val="000000"/>
                </a:solidFill>
                <a:latin typeface="Times"/>
              </a:rPr>
              <a:t>21-19-0040-00-0000</a:t>
            </a:r>
            <a:endParaRPr lang="en-US" altLang="pl-PL" dirty="0">
              <a:solidFill>
                <a:srgbClr val="000000"/>
              </a:solidFill>
              <a:latin typeface="Times"/>
            </a:endParaRPr>
          </a:p>
        </p:txBody>
      </p:sp>
      <p:sp>
        <p:nvSpPr>
          <p:cNvPr id="3" name="슬라이드 번호 개체 틀 2">
            <a:extLst>
              <a:ext uri="{FF2B5EF4-FFF2-40B4-BE49-F238E27FC236}">
                <a16:creationId xmlns:a16="http://schemas.microsoft.com/office/drawing/2014/main" id="{D4506F55-5C08-407C-B922-B30DEDD24BDE}"/>
              </a:ext>
            </a:extLst>
          </p:cNvPr>
          <p:cNvSpPr>
            <a:spLocks noGrp="1"/>
          </p:cNvSpPr>
          <p:nvPr>
            <p:ph type="sldNum" sz="quarter" idx="11"/>
          </p:nvPr>
        </p:nvSpPr>
        <p:spPr/>
        <p:txBody>
          <a:bodyPr/>
          <a:lstStyle/>
          <a:p>
            <a:pPr>
              <a:defRPr/>
            </a:pPr>
            <a:fld id="{13D3D877-D406-4E0C-A0B8-A5405FE26974}" type="slidenum">
              <a:rPr lang="en-US" altLang="pl-PL" smtClean="0"/>
              <a:pPr>
                <a:defRPr/>
              </a:pPr>
              <a:t>0</a:t>
            </a:fld>
            <a:endParaRPr lang="en-US" altLang="pl-PL"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6">
            <a:extLst>
              <a:ext uri="{FF2B5EF4-FFF2-40B4-BE49-F238E27FC236}">
                <a16:creationId xmlns:a16="http://schemas.microsoft.com/office/drawing/2014/main" id="{0140703B-13AB-45ED-A1B1-2533B9318C0F}"/>
              </a:ext>
            </a:extLst>
          </p:cNvPr>
          <p:cNvSpPr>
            <a:spLocks noGrp="1" noChangeArrowheads="1"/>
          </p:cNvSpPr>
          <p:nvPr>
            <p:ph type="body" idx="1"/>
          </p:nvPr>
        </p:nvSpPr>
        <p:spPr>
          <a:xfrm>
            <a:off x="1428751" y="1600200"/>
            <a:ext cx="6369844" cy="4000500"/>
          </a:xfrm>
          <a:solidFill>
            <a:srgbClr val="66CCFF"/>
          </a:solidFill>
        </p:spPr>
        <p:txBody>
          <a:bodyPr/>
          <a:lstStyle/>
          <a:p>
            <a:pPr lvl="1">
              <a:lnSpc>
                <a:spcPct val="80000"/>
              </a:lnSpc>
              <a:buFontTx/>
              <a:buNone/>
            </a:pPr>
            <a:r>
              <a:rPr lang="en-US" altLang="pl-PL" b="1">
                <a:cs typeface="Times New Roman" panose="02020603050405020304" pitchFamily="18" charset="0"/>
              </a:rPr>
              <a:t>IEEE 802.21 presentation release statements</a:t>
            </a:r>
            <a:endParaRPr lang="en-US" altLang="pl-PL">
              <a:cs typeface="Times New Roman" panose="02020603050405020304" pitchFamily="18" charset="0"/>
            </a:endParaRPr>
          </a:p>
          <a:p>
            <a:pPr algn="just">
              <a:lnSpc>
                <a:spcPct val="80000"/>
              </a:lnSpc>
              <a:buClr>
                <a:srgbClr val="FAFD00"/>
              </a:buClr>
              <a:buSzPct val="200000"/>
              <a:buFontTx/>
              <a:buNone/>
            </a:pPr>
            <a:r>
              <a:rPr lang="en-US" altLang="pl-PL" sz="1500">
                <a:cs typeface="Times New Roman" panose="02020603050405020304" pitchFamily="18"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a:lnSpc>
                <a:spcPct val="80000"/>
              </a:lnSpc>
              <a:buClr>
                <a:srgbClr val="FAFD00"/>
              </a:buClr>
              <a:buSzPct val="200000"/>
              <a:buFontTx/>
              <a:buNone/>
            </a:pPr>
            <a:r>
              <a:rPr lang="en-US" altLang="pl-PL" sz="1500">
                <a:cs typeface="Times New Roman" panose="02020603050405020304" pitchFamily="18" charset="0"/>
              </a:rPr>
              <a:t>The contributor grants a free, irrevocable license to the IEEE to incorporate material contained in this contribution, and any modifications thereof, in the creation of an IEEE Standards publication; to copyright in the IEEE</a:t>
            </a:r>
            <a:r>
              <a:rPr lang="en-US" altLang="pl-PL" sz="1500">
                <a:latin typeface="Times New Roman" panose="02020603050405020304" pitchFamily="18" charset="0"/>
                <a:cs typeface="Times New Roman" panose="02020603050405020304" pitchFamily="18" charset="0"/>
              </a:rPr>
              <a:t>’</a:t>
            </a:r>
            <a:r>
              <a:rPr lang="en-US" altLang="pl-PL" sz="1500">
                <a:cs typeface="Times New Roman" panose="02020603050405020304" pitchFamily="18" charset="0"/>
              </a:rPr>
              <a:t>s name any IEEE Standards publication even though it may include portions of this contribution; and at the IEEE</a:t>
            </a:r>
            <a:r>
              <a:rPr lang="en-US" altLang="pl-PL" sz="1500">
                <a:latin typeface="Times New Roman" panose="02020603050405020304" pitchFamily="18" charset="0"/>
                <a:cs typeface="Times New Roman" panose="02020603050405020304" pitchFamily="18" charset="0"/>
              </a:rPr>
              <a:t>’</a:t>
            </a:r>
            <a:r>
              <a:rPr lang="en-US" altLang="pl-PL" sz="1500">
                <a:cs typeface="Times New Roman" panose="02020603050405020304" pitchFamily="18" charset="0"/>
              </a:rPr>
              <a:t>s sole discretion to permit others to reproduce in whole or in part the resulting IEEE Standards publication. The contributor also acknowledges and accepts that this contribution may be made public by IEEE 802.21.</a:t>
            </a:r>
          </a:p>
          <a:p>
            <a:pPr>
              <a:lnSpc>
                <a:spcPct val="80000"/>
              </a:lnSpc>
              <a:buClr>
                <a:srgbClr val="FAFD00"/>
              </a:buClr>
              <a:buSzPct val="200000"/>
              <a:buFontTx/>
              <a:buNone/>
            </a:pPr>
            <a:r>
              <a:rPr lang="en-US" altLang="pl-PL" sz="1500">
                <a:cs typeface="Times New Roman" panose="02020603050405020304" pitchFamily="18" charset="0"/>
              </a:rPr>
              <a:t>The contributor is familiar with IEEE patent policy, as outlined in </a:t>
            </a:r>
            <a:r>
              <a:rPr lang="en-US" altLang="pl-PL" sz="1500">
                <a:cs typeface="Times New Roman" panose="02020603050405020304" pitchFamily="18" charset="0"/>
                <a:hlinkClick r:id="rId3"/>
              </a:rPr>
              <a:t>Section 6.3 of the IEEE-SA Standards Board Operations Manual</a:t>
            </a:r>
            <a:r>
              <a:rPr lang="en-US" altLang="pl-PL" sz="1500">
                <a:solidFill>
                  <a:srgbClr val="000099"/>
                </a:solidFill>
                <a:cs typeface="Times New Roman" panose="02020603050405020304" pitchFamily="18" charset="0"/>
              </a:rPr>
              <a:t> </a:t>
            </a:r>
            <a:r>
              <a:rPr lang="en-US" altLang="pl-PL" sz="1500">
                <a:cs typeface="Times New Roman" panose="02020603050405020304" pitchFamily="18" charset="0"/>
              </a:rPr>
              <a:t>&lt;</a:t>
            </a:r>
            <a:r>
              <a:rPr lang="en-US" altLang="pl-PL" sz="1500">
                <a:cs typeface="Times New Roman" panose="02020603050405020304" pitchFamily="18" charset="0"/>
                <a:hlinkClick r:id="rId3"/>
              </a:rPr>
              <a:t>http://standards.ieee.org/guides/opman/sect6.html#6.3</a:t>
            </a:r>
            <a:r>
              <a:rPr lang="en-US" altLang="pl-PL" sz="1500">
                <a:cs typeface="Times New Roman" panose="02020603050405020304" pitchFamily="18" charset="0"/>
              </a:rPr>
              <a:t>&gt; and in </a:t>
            </a:r>
            <a:r>
              <a:rPr lang="en-US" altLang="pl-PL" sz="1500" i="1">
                <a:cs typeface="Times New Roman" panose="02020603050405020304" pitchFamily="18" charset="0"/>
              </a:rPr>
              <a:t>Understanding Patent Issues During IEEE Standards Development</a:t>
            </a:r>
            <a:r>
              <a:rPr lang="en-US" altLang="pl-PL" sz="1500">
                <a:cs typeface="Times New Roman" panose="02020603050405020304" pitchFamily="18" charset="0"/>
              </a:rPr>
              <a:t> </a:t>
            </a:r>
            <a:r>
              <a:rPr lang="en-US" altLang="pl-PL" sz="1500">
                <a:cs typeface="Times New Roman" panose="02020603050405020304" pitchFamily="18" charset="0"/>
                <a:hlinkClick r:id="rId4"/>
              </a:rPr>
              <a:t>http://standards.ieee.org/board/pat/guide.html</a:t>
            </a:r>
            <a:r>
              <a:rPr lang="en-US" altLang="pl-PL" sz="1500">
                <a:cs typeface="Times New Roman" panose="02020603050405020304" pitchFamily="18" charset="0"/>
              </a:rPr>
              <a:t>&gt;</a:t>
            </a:r>
            <a:r>
              <a:rPr lang="en-US" altLang="pl-PL" sz="1500">
                <a:latin typeface="Times New Roman" panose="02020603050405020304" pitchFamily="18" charset="0"/>
                <a:cs typeface="Times New Roman" panose="02020603050405020304" pitchFamily="18" charset="0"/>
              </a:rPr>
              <a:t> </a:t>
            </a:r>
            <a:endParaRPr lang="en-US" altLang="pl-PL" sz="1500"/>
          </a:p>
        </p:txBody>
      </p:sp>
      <p:sp>
        <p:nvSpPr>
          <p:cNvPr id="5123" name="Rectangle 7">
            <a:extLst>
              <a:ext uri="{FF2B5EF4-FFF2-40B4-BE49-F238E27FC236}">
                <a16:creationId xmlns:a16="http://schemas.microsoft.com/office/drawing/2014/main" id="{51D9E4ED-C36B-4CFF-BCA1-19E7915D227F}"/>
              </a:ext>
            </a:extLst>
          </p:cNvPr>
          <p:cNvSpPr>
            <a:spLocks noChangeArrowheads="1"/>
          </p:cNvSpPr>
          <p:nvPr/>
        </p:nvSpPr>
        <p:spPr bwMode="auto">
          <a:xfrm>
            <a:off x="531846" y="1257300"/>
            <a:ext cx="8161304" cy="5012871"/>
          </a:xfrm>
          <a:prstGeom prst="rect">
            <a:avLst/>
          </a:prstGeom>
          <a:solidFill>
            <a:srgbClr val="66CCFF"/>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7866" tIns="33338" rIns="67866" bIns="33338"/>
          <a:lstStyle>
            <a:lvl1pPr marL="280988" indent="-280988" defTabSz="762000">
              <a:lnSpc>
                <a:spcPct val="90000"/>
              </a:lnSpc>
              <a:spcBef>
                <a:spcPct val="40000"/>
              </a:spcBef>
              <a:buClr>
                <a:schemeClr val="accent1"/>
              </a:buClr>
              <a:buChar char="•"/>
              <a:defRPr sz="2400">
                <a:solidFill>
                  <a:schemeClr val="tx1"/>
                </a:solidFill>
                <a:latin typeface="Times" panose="02020603050405020304" pitchFamily="18" charset="0"/>
              </a:defRPr>
            </a:lvl1pPr>
            <a:lvl2pPr marL="666750" indent="-195263" defTabSz="762000">
              <a:lnSpc>
                <a:spcPct val="90000"/>
              </a:lnSpc>
              <a:buClr>
                <a:schemeClr val="accent1"/>
              </a:buClr>
              <a:buSzPct val="75000"/>
              <a:buChar char="•"/>
              <a:defRPr sz="2400">
                <a:solidFill>
                  <a:schemeClr val="tx1"/>
                </a:solidFill>
                <a:latin typeface="Times" panose="02020603050405020304" pitchFamily="18" charset="0"/>
              </a:defRPr>
            </a:lvl2pPr>
            <a:lvl3pPr marL="1147763" indent="-195263" defTabSz="762000">
              <a:lnSpc>
                <a:spcPct val="90000"/>
              </a:lnSpc>
              <a:buClr>
                <a:schemeClr val="accent1"/>
              </a:buClr>
              <a:buSzPct val="75000"/>
              <a:buChar char="•"/>
              <a:defRPr>
                <a:solidFill>
                  <a:schemeClr val="tx1"/>
                </a:solidFill>
                <a:latin typeface="Times" panose="02020603050405020304" pitchFamily="18" charset="0"/>
              </a:defRPr>
            </a:lvl3pPr>
            <a:lvl4pPr marL="1804988" indent="-277813" defTabSz="762000">
              <a:spcBef>
                <a:spcPct val="20000"/>
              </a:spcBef>
              <a:buChar char="–"/>
              <a:defRPr sz="2000">
                <a:solidFill>
                  <a:schemeClr val="tx1"/>
                </a:solidFill>
                <a:latin typeface="Rotis Sans Serif for Nokia" pitchFamily="34" charset="0"/>
              </a:defRPr>
            </a:lvl4pPr>
            <a:lvl5pPr marL="2286000" indent="-280988" defTabSz="762000">
              <a:spcBef>
                <a:spcPct val="20000"/>
              </a:spcBef>
              <a:buChar char="»"/>
              <a:defRPr sz="2000">
                <a:solidFill>
                  <a:schemeClr val="tx1"/>
                </a:solidFill>
                <a:latin typeface="Rotis Sans Serif for Nokia" pitchFamily="34" charset="0"/>
              </a:defRPr>
            </a:lvl5pPr>
            <a:lvl6pPr marL="2743200" indent="-280988" defTabSz="762000" eaLnBrk="0" fontAlgn="base" hangingPunct="0">
              <a:spcBef>
                <a:spcPct val="20000"/>
              </a:spcBef>
              <a:spcAft>
                <a:spcPct val="0"/>
              </a:spcAft>
              <a:buChar char="»"/>
              <a:defRPr sz="2000">
                <a:solidFill>
                  <a:schemeClr val="tx1"/>
                </a:solidFill>
                <a:latin typeface="Rotis Sans Serif for Nokia" pitchFamily="34" charset="0"/>
              </a:defRPr>
            </a:lvl6pPr>
            <a:lvl7pPr marL="3200400" indent="-280988" defTabSz="762000" eaLnBrk="0" fontAlgn="base" hangingPunct="0">
              <a:spcBef>
                <a:spcPct val="20000"/>
              </a:spcBef>
              <a:spcAft>
                <a:spcPct val="0"/>
              </a:spcAft>
              <a:buChar char="»"/>
              <a:defRPr sz="2000">
                <a:solidFill>
                  <a:schemeClr val="tx1"/>
                </a:solidFill>
                <a:latin typeface="Rotis Sans Serif for Nokia" pitchFamily="34" charset="0"/>
              </a:defRPr>
            </a:lvl7pPr>
            <a:lvl8pPr marL="3657600" indent="-280988" defTabSz="762000" eaLnBrk="0" fontAlgn="base" hangingPunct="0">
              <a:spcBef>
                <a:spcPct val="20000"/>
              </a:spcBef>
              <a:spcAft>
                <a:spcPct val="0"/>
              </a:spcAft>
              <a:buChar char="»"/>
              <a:defRPr sz="2000">
                <a:solidFill>
                  <a:schemeClr val="tx1"/>
                </a:solidFill>
                <a:latin typeface="Rotis Sans Serif for Nokia" pitchFamily="34" charset="0"/>
              </a:defRPr>
            </a:lvl8pPr>
            <a:lvl9pPr marL="4114800" indent="-280988" defTabSz="762000" eaLnBrk="0" fontAlgn="base" hangingPunct="0">
              <a:spcBef>
                <a:spcPct val="20000"/>
              </a:spcBef>
              <a:spcAft>
                <a:spcPct val="0"/>
              </a:spcAft>
              <a:buChar char="»"/>
              <a:defRPr sz="2000">
                <a:solidFill>
                  <a:schemeClr val="tx1"/>
                </a:solidFill>
                <a:latin typeface="Rotis Sans Serif for Nokia" pitchFamily="34" charset="0"/>
              </a:defRPr>
            </a:lvl9pPr>
          </a:lstStyle>
          <a:p>
            <a:pPr lvl="1" eaLnBrk="0" fontAlgn="base" latinLnBrk="0" hangingPunct="0">
              <a:lnSpc>
                <a:spcPct val="80000"/>
              </a:lnSpc>
              <a:spcBef>
                <a:spcPct val="0"/>
              </a:spcBef>
              <a:spcAft>
                <a:spcPct val="0"/>
              </a:spcAft>
              <a:buClr>
                <a:srgbClr val="618FFD"/>
              </a:buClr>
              <a:buNone/>
            </a:pPr>
            <a:r>
              <a:rPr lang="en-US" altLang="pl-PL" b="1">
                <a:solidFill>
                  <a:srgbClr val="000000"/>
                </a:solidFill>
                <a:cs typeface="Times New Roman" panose="02020603050405020304" pitchFamily="18" charset="0"/>
              </a:rPr>
              <a:t>IEEE 802.21 presentation release statements</a:t>
            </a:r>
            <a:endParaRPr lang="en-US" altLang="pl-PL">
              <a:solidFill>
                <a:srgbClr val="000000"/>
              </a:solidFill>
              <a:cs typeface="Times New Roman" panose="02020603050405020304" pitchFamily="18" charset="0"/>
            </a:endParaRPr>
          </a:p>
          <a:p>
            <a:pPr algn="just" eaLnBrk="0" fontAlgn="base" latinLnBrk="0" hangingPunct="0">
              <a:lnSpc>
                <a:spcPct val="80000"/>
              </a:lnSpc>
              <a:spcAft>
                <a:spcPct val="0"/>
              </a:spcAft>
              <a:buClr>
                <a:srgbClr val="FAFD00"/>
              </a:buClr>
              <a:buSzPct val="200000"/>
              <a:buNone/>
            </a:pPr>
            <a:r>
              <a:rPr lang="en-US" altLang="pl-PL" sz="1800" dirty="0">
                <a:solidFill>
                  <a:srgbClr val="000000"/>
                </a:solidFill>
                <a:cs typeface="Times New Roman" panose="02020603050405020304" pitchFamily="18"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eaLnBrk="0" fontAlgn="base" latinLnBrk="0" hangingPunct="0">
              <a:lnSpc>
                <a:spcPct val="80000"/>
              </a:lnSpc>
              <a:spcAft>
                <a:spcPct val="0"/>
              </a:spcAft>
              <a:buClr>
                <a:srgbClr val="FAFD00"/>
              </a:buClr>
              <a:buSzPct val="200000"/>
              <a:buNone/>
            </a:pPr>
            <a:r>
              <a:rPr lang="en-US" altLang="pl-PL" sz="1800" dirty="0">
                <a:solidFill>
                  <a:srgbClr val="000000"/>
                </a:solidFill>
                <a:cs typeface="Times New Roman" panose="02020603050405020304" pitchFamily="18" charset="0"/>
              </a:rPr>
              <a:t>The contributor grants a free, irrevocable license to the IEEE to incorporate material contained in this contribution, and any modifications thereof, in the creation of an IEEE Standards publication; to copyright in the IEEE</a:t>
            </a:r>
            <a:r>
              <a:rPr lang="en-US" altLang="pl-PL" sz="1800" dirty="0">
                <a:solidFill>
                  <a:srgbClr val="000000"/>
                </a:solidFill>
                <a:latin typeface="Times New Roman" panose="02020603050405020304" pitchFamily="18" charset="0"/>
                <a:cs typeface="Times New Roman" panose="02020603050405020304" pitchFamily="18" charset="0"/>
              </a:rPr>
              <a:t>’</a:t>
            </a:r>
            <a:r>
              <a:rPr lang="en-US" altLang="pl-PL" sz="1800" dirty="0">
                <a:solidFill>
                  <a:srgbClr val="000000"/>
                </a:solidFill>
                <a:cs typeface="Times New Roman" panose="02020603050405020304" pitchFamily="18" charset="0"/>
              </a:rPr>
              <a:t>s name any IEEE Standards publication even though it may include portions of this contribution; and at the IEEE</a:t>
            </a:r>
            <a:r>
              <a:rPr lang="en-US" altLang="pl-PL" sz="1800" dirty="0">
                <a:solidFill>
                  <a:srgbClr val="000000"/>
                </a:solidFill>
                <a:latin typeface="Times New Roman" panose="02020603050405020304" pitchFamily="18" charset="0"/>
                <a:cs typeface="Times New Roman" panose="02020603050405020304" pitchFamily="18" charset="0"/>
              </a:rPr>
              <a:t>’</a:t>
            </a:r>
            <a:r>
              <a:rPr lang="en-US" altLang="pl-PL" sz="1800" dirty="0">
                <a:solidFill>
                  <a:srgbClr val="000000"/>
                </a:solidFill>
                <a:cs typeface="Times New Roman" panose="02020603050405020304" pitchFamily="18" charset="0"/>
              </a:rPr>
              <a:t>s sole discretion to permit others to reproduce in whole or in part the resulting IEEE Standards publication. The contributor also acknowledges and accepts that this contribution may be made public by IEEE 802.21.</a:t>
            </a:r>
          </a:p>
          <a:p>
            <a:pPr eaLnBrk="0" fontAlgn="base" latinLnBrk="0" hangingPunct="0">
              <a:lnSpc>
                <a:spcPct val="80000"/>
              </a:lnSpc>
              <a:spcAft>
                <a:spcPct val="0"/>
              </a:spcAft>
              <a:buClr>
                <a:srgbClr val="FAFD00"/>
              </a:buClr>
              <a:buSzPct val="200000"/>
              <a:buNone/>
            </a:pPr>
            <a:r>
              <a:rPr lang="en-US" altLang="pl-PL" sz="1800" dirty="0">
                <a:solidFill>
                  <a:srgbClr val="000000"/>
                </a:solidFill>
                <a:cs typeface="Times New Roman" panose="02020603050405020304" pitchFamily="18" charset="0"/>
              </a:rPr>
              <a:t>The contributor is familiar with IEEE patent policy, as stated in </a:t>
            </a:r>
            <a:r>
              <a:rPr lang="en-US" altLang="pl-PL" sz="1800" dirty="0">
                <a:solidFill>
                  <a:srgbClr val="000000"/>
                </a:solidFill>
                <a:cs typeface="Times New Roman" panose="02020603050405020304" pitchFamily="18" charset="0"/>
                <a:hlinkClick r:id="rId3"/>
              </a:rPr>
              <a:t>Section 6 of the IEEE-SA Standards Board bylaws</a:t>
            </a:r>
            <a:r>
              <a:rPr lang="en-US" altLang="pl-PL" sz="1800" dirty="0">
                <a:solidFill>
                  <a:srgbClr val="000099"/>
                </a:solidFill>
                <a:cs typeface="Times New Roman" panose="02020603050405020304" pitchFamily="18" charset="0"/>
              </a:rPr>
              <a:t> </a:t>
            </a:r>
            <a:r>
              <a:rPr lang="en-US" altLang="pl-PL" sz="1800" dirty="0">
                <a:solidFill>
                  <a:srgbClr val="000000"/>
                </a:solidFill>
                <a:cs typeface="Times New Roman" panose="02020603050405020304" pitchFamily="18" charset="0"/>
              </a:rPr>
              <a:t>&lt;</a:t>
            </a:r>
            <a:r>
              <a:rPr lang="en-US" altLang="pl-PL" sz="1800" dirty="0">
                <a:solidFill>
                  <a:srgbClr val="000000"/>
                </a:solidFill>
                <a:cs typeface="Times New Roman" panose="02020603050405020304" pitchFamily="18" charset="0"/>
                <a:hlinkClick r:id="rId5"/>
              </a:rPr>
              <a:t>http://standards.ieee.org/guides/bylaws/sect6-7.html#6</a:t>
            </a:r>
            <a:r>
              <a:rPr lang="en-US" altLang="pl-PL" sz="1800" dirty="0">
                <a:solidFill>
                  <a:srgbClr val="000000"/>
                </a:solidFill>
                <a:cs typeface="Times New Roman" panose="02020603050405020304" pitchFamily="18" charset="0"/>
              </a:rPr>
              <a:t>&gt; and in </a:t>
            </a:r>
            <a:r>
              <a:rPr lang="en-US" altLang="pl-PL" sz="1800" i="1" dirty="0">
                <a:solidFill>
                  <a:srgbClr val="000000"/>
                </a:solidFill>
                <a:cs typeface="Times New Roman" panose="02020603050405020304" pitchFamily="18" charset="0"/>
              </a:rPr>
              <a:t>Understanding Patent Issues During IEEE Standards Development</a:t>
            </a:r>
            <a:r>
              <a:rPr lang="en-US" altLang="pl-PL" sz="1800" dirty="0">
                <a:solidFill>
                  <a:srgbClr val="000000"/>
                </a:solidFill>
                <a:cs typeface="Times New Roman" panose="02020603050405020304" pitchFamily="18" charset="0"/>
              </a:rPr>
              <a:t> </a:t>
            </a:r>
            <a:r>
              <a:rPr lang="en-US" altLang="pl-PL" sz="1800" dirty="0">
                <a:solidFill>
                  <a:srgbClr val="000000"/>
                </a:solidFill>
                <a:cs typeface="Times New Roman" panose="02020603050405020304" pitchFamily="18" charset="0"/>
                <a:hlinkClick r:id="rId6"/>
              </a:rPr>
              <a:t>http://standards.ieee.org/board/pat/faq.pdf</a:t>
            </a:r>
            <a:r>
              <a:rPr lang="en-US" altLang="pl-PL" sz="1800" dirty="0">
                <a:solidFill>
                  <a:srgbClr val="000000"/>
                </a:solidFill>
                <a:cs typeface="Times New Roman" panose="02020603050405020304" pitchFamily="18" charset="0"/>
              </a:rPr>
              <a:t>&gt;</a:t>
            </a:r>
            <a:r>
              <a:rPr lang="en-US" altLang="pl-PL" sz="1800" dirty="0">
                <a:solidFill>
                  <a:srgbClr val="000000"/>
                </a:solidFill>
                <a:latin typeface="Times New Roman" panose="02020603050405020304" pitchFamily="18" charset="0"/>
                <a:cs typeface="Times New Roman" panose="02020603050405020304" pitchFamily="18" charset="0"/>
              </a:rPr>
              <a:t> </a:t>
            </a:r>
            <a:endParaRPr lang="en-US" altLang="pl-PL" sz="1800" dirty="0">
              <a:solidFill>
                <a:srgbClr val="000000"/>
              </a:solidFill>
            </a:endParaRPr>
          </a:p>
        </p:txBody>
      </p:sp>
      <p:sp>
        <p:nvSpPr>
          <p:cNvPr id="2" name="フッター プレースホルダー 1">
            <a:extLst>
              <a:ext uri="{FF2B5EF4-FFF2-40B4-BE49-F238E27FC236}">
                <a16:creationId xmlns:a16="http://schemas.microsoft.com/office/drawing/2014/main" id="{93BA8ADB-4107-462B-83EC-32BB496ED698}"/>
              </a:ext>
            </a:extLst>
          </p:cNvPr>
          <p:cNvSpPr>
            <a:spLocks noGrp="1"/>
          </p:cNvSpPr>
          <p:nvPr>
            <p:ph type="ftr" sz="quarter" idx="10"/>
          </p:nvPr>
        </p:nvSpPr>
        <p:spPr/>
        <p:txBody>
          <a:bodyPr/>
          <a:lstStyle/>
          <a:p>
            <a:pPr eaLnBrk="0" fontAlgn="base" latinLnBrk="0" hangingPunct="0">
              <a:spcBef>
                <a:spcPct val="0"/>
              </a:spcBef>
              <a:spcAft>
                <a:spcPct val="0"/>
              </a:spcAft>
              <a:defRPr/>
            </a:pPr>
            <a:r>
              <a:rPr lang="en-US" altLang="pl-PL">
                <a:solidFill>
                  <a:srgbClr val="000000"/>
                </a:solidFill>
                <a:latin typeface="Times"/>
              </a:rPr>
              <a:t>21-19-0040-00-0000</a:t>
            </a:r>
          </a:p>
        </p:txBody>
      </p:sp>
      <p:sp>
        <p:nvSpPr>
          <p:cNvPr id="3" name="슬라이드 번호 개체 틀 2">
            <a:extLst>
              <a:ext uri="{FF2B5EF4-FFF2-40B4-BE49-F238E27FC236}">
                <a16:creationId xmlns:a16="http://schemas.microsoft.com/office/drawing/2014/main" id="{54F84D9B-4F8C-4335-A300-750023436782}"/>
              </a:ext>
            </a:extLst>
          </p:cNvPr>
          <p:cNvSpPr>
            <a:spLocks noGrp="1"/>
          </p:cNvSpPr>
          <p:nvPr>
            <p:ph type="sldNum" sz="quarter" idx="11"/>
          </p:nvPr>
        </p:nvSpPr>
        <p:spPr/>
        <p:txBody>
          <a:bodyPr/>
          <a:lstStyle/>
          <a:p>
            <a:pPr>
              <a:defRPr/>
            </a:pPr>
            <a:fld id="{13D3D877-D406-4E0C-A0B8-A5405FE26974}" type="slidenum">
              <a:rPr lang="en-US" altLang="pl-PL" smtClean="0"/>
              <a:pPr>
                <a:defRPr/>
              </a:pPr>
              <a:t>1</a:t>
            </a:fld>
            <a:endParaRPr lang="en-US" altLang="pl-PL"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제목 1">
            <a:extLst>
              <a:ext uri="{FF2B5EF4-FFF2-40B4-BE49-F238E27FC236}">
                <a16:creationId xmlns:a16="http://schemas.microsoft.com/office/drawing/2014/main" id="{C5120919-E8FD-47A4-9609-4B518D1070CA}"/>
              </a:ext>
            </a:extLst>
          </p:cNvPr>
          <p:cNvSpPr>
            <a:spLocks noGrp="1" noChangeArrowheads="1"/>
          </p:cNvSpPr>
          <p:nvPr>
            <p:ph type="title"/>
          </p:nvPr>
        </p:nvSpPr>
        <p:spPr/>
        <p:txBody>
          <a:bodyPr/>
          <a:lstStyle/>
          <a:p>
            <a:r>
              <a:rPr lang="en-US" altLang="ko-KR">
                <a:ea typeface="굴림" panose="020B0600000101010101" pitchFamily="50" charset="-127"/>
              </a:rPr>
              <a:t>Meeting Schedule</a:t>
            </a:r>
            <a:endParaRPr lang="ko-KR" altLang="en-US">
              <a:ea typeface="굴림" panose="020B0600000101010101" pitchFamily="50" charset="-127"/>
            </a:endParaRPr>
          </a:p>
        </p:txBody>
      </p:sp>
      <p:sp>
        <p:nvSpPr>
          <p:cNvPr id="4" name="바닥글 개체 틀 3">
            <a:extLst>
              <a:ext uri="{FF2B5EF4-FFF2-40B4-BE49-F238E27FC236}">
                <a16:creationId xmlns:a16="http://schemas.microsoft.com/office/drawing/2014/main" id="{925A1994-6FEC-4458-847B-1B4E8A349F74}"/>
              </a:ext>
            </a:extLst>
          </p:cNvPr>
          <p:cNvSpPr>
            <a:spLocks noGrp="1"/>
          </p:cNvSpPr>
          <p:nvPr>
            <p:ph type="ftr" sz="quarter" idx="10"/>
          </p:nvPr>
        </p:nvSpPr>
        <p:spPr/>
        <p:txBody>
          <a:bodyPr/>
          <a:lstStyle/>
          <a:p>
            <a:pPr>
              <a:defRPr/>
            </a:pPr>
            <a:r>
              <a:rPr lang="en-US"/>
              <a:t>21-19-0040-00-0000</a:t>
            </a:r>
            <a:endParaRPr lang="en-US" dirty="0"/>
          </a:p>
        </p:txBody>
      </p:sp>
      <p:sp>
        <p:nvSpPr>
          <p:cNvPr id="9220" name="슬라이드 번호 개체 틀 4">
            <a:extLst>
              <a:ext uri="{FF2B5EF4-FFF2-40B4-BE49-F238E27FC236}">
                <a16:creationId xmlns:a16="http://schemas.microsoft.com/office/drawing/2014/main" id="{EAFE09BC-0DED-4712-9899-50C5851F64EF}"/>
              </a:ext>
            </a:extLst>
          </p:cNvPr>
          <p:cNvSpPr>
            <a:spLocks noGrp="1" noChangeArrowheads="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anose="02020603050405020304" pitchFamily="18" charset="0"/>
                <a:ea typeface="ＭＳ Ｐゴシック" panose="020B0600070205080204" pitchFamily="34"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34"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34"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34"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9pPr>
          </a:lstStyle>
          <a:p>
            <a:fld id="{72DAF076-03BE-4311-AED6-FEB463F3637A}" type="slidenum">
              <a:rPr kumimoji="0" lang="en-US" altLang="ja-JP" sz="1400" smtClean="0">
                <a:latin typeface="Times" panose="02020603050405020304" pitchFamily="18" charset="0"/>
              </a:rPr>
              <a:pPr/>
              <a:t>2</a:t>
            </a:fld>
            <a:endParaRPr kumimoji="0" lang="en-US" altLang="ja-JP" sz="1400">
              <a:latin typeface="Times" panose="02020603050405020304" pitchFamily="18" charset="0"/>
            </a:endParaRPr>
          </a:p>
        </p:txBody>
      </p:sp>
      <p:graphicFrame>
        <p:nvGraphicFramePr>
          <p:cNvPr id="6" name="표 5">
            <a:extLst>
              <a:ext uri="{FF2B5EF4-FFF2-40B4-BE49-F238E27FC236}">
                <a16:creationId xmlns:a16="http://schemas.microsoft.com/office/drawing/2014/main" id="{A4B464E8-1211-4183-B14B-3A8F2A343694}"/>
              </a:ext>
            </a:extLst>
          </p:cNvPr>
          <p:cNvGraphicFramePr>
            <a:graphicFrameLocks noGrp="1"/>
          </p:cNvGraphicFramePr>
          <p:nvPr>
            <p:extLst>
              <p:ext uri="{D42A27DB-BD31-4B8C-83A1-F6EECF244321}">
                <p14:modId xmlns:p14="http://schemas.microsoft.com/office/powerpoint/2010/main" val="2601936711"/>
              </p:ext>
            </p:extLst>
          </p:nvPr>
        </p:nvGraphicFramePr>
        <p:xfrm>
          <a:off x="788988" y="1446213"/>
          <a:ext cx="7599363" cy="4367214"/>
        </p:xfrm>
        <a:graphic>
          <a:graphicData uri="http://schemas.openxmlformats.org/drawingml/2006/table">
            <a:tbl>
              <a:tblPr firstRow="1" firstCol="1" bandRow="1">
                <a:tableStyleId>{5C22544A-7EE6-4342-B048-85BDC9FD1C3A}</a:tableStyleId>
              </a:tblPr>
              <a:tblGrid>
                <a:gridCol w="1158489">
                  <a:extLst>
                    <a:ext uri="{9D8B030D-6E8A-4147-A177-3AD203B41FA5}">
                      <a16:colId xmlns:a16="http://schemas.microsoft.com/office/drawing/2014/main" val="2221804916"/>
                    </a:ext>
                  </a:extLst>
                </a:gridCol>
                <a:gridCol w="1672416">
                  <a:extLst>
                    <a:ext uri="{9D8B030D-6E8A-4147-A177-3AD203B41FA5}">
                      <a16:colId xmlns:a16="http://schemas.microsoft.com/office/drawing/2014/main" val="2230231539"/>
                    </a:ext>
                  </a:extLst>
                </a:gridCol>
                <a:gridCol w="1555422">
                  <a:extLst>
                    <a:ext uri="{9D8B030D-6E8A-4147-A177-3AD203B41FA5}">
                      <a16:colId xmlns:a16="http://schemas.microsoft.com/office/drawing/2014/main" val="3732631910"/>
                    </a:ext>
                  </a:extLst>
                </a:gridCol>
                <a:gridCol w="1561677">
                  <a:extLst>
                    <a:ext uri="{9D8B030D-6E8A-4147-A177-3AD203B41FA5}">
                      <a16:colId xmlns:a16="http://schemas.microsoft.com/office/drawing/2014/main" val="2611469922"/>
                    </a:ext>
                  </a:extLst>
                </a:gridCol>
                <a:gridCol w="1651359">
                  <a:extLst>
                    <a:ext uri="{9D8B030D-6E8A-4147-A177-3AD203B41FA5}">
                      <a16:colId xmlns:a16="http://schemas.microsoft.com/office/drawing/2014/main" val="3933297342"/>
                    </a:ext>
                  </a:extLst>
                </a:gridCol>
              </a:tblGrid>
              <a:tr h="727869">
                <a:tc>
                  <a:txBody>
                    <a:bodyPr/>
                    <a:lstStyle/>
                    <a:p>
                      <a:pPr algn="ctr">
                        <a:spcAft>
                          <a:spcPts val="0"/>
                        </a:spcAft>
                      </a:pPr>
                      <a:r>
                        <a:rPr lang="en-US" sz="1200" dirty="0">
                          <a:effectLst/>
                        </a:rPr>
                        <a:t>                 </a:t>
                      </a:r>
                      <a:endParaRPr lang="ko-KR" sz="1200" dirty="0">
                        <a:effectLst/>
                        <a:latin typeface="Times New Roman" panose="02020603050405020304" pitchFamily="18" charset="0"/>
                        <a:ea typeface="맑은 고딕" panose="020B0503020000020004" pitchFamily="50" charset="-127"/>
                      </a:endParaRPr>
                    </a:p>
                  </a:txBody>
                  <a:tcPr marL="9524" marR="9524" marT="9527" marB="0"/>
                </a:tc>
                <a:tc>
                  <a:txBody>
                    <a:bodyPr/>
                    <a:lstStyle/>
                    <a:p>
                      <a:pPr algn="ctr">
                        <a:spcAft>
                          <a:spcPts val="0"/>
                        </a:spcAft>
                      </a:pPr>
                      <a:r>
                        <a:rPr lang="en-US" sz="1200" dirty="0">
                          <a:effectLst/>
                        </a:rPr>
                        <a:t>Monday </a:t>
                      </a:r>
                      <a:endParaRPr lang="ko-KR" sz="1200" dirty="0">
                        <a:effectLst/>
                      </a:endParaRPr>
                    </a:p>
                    <a:p>
                      <a:pPr algn="ctr">
                        <a:spcAft>
                          <a:spcPts val="0"/>
                        </a:spcAft>
                      </a:pPr>
                      <a:r>
                        <a:rPr lang="en-US" sz="1200" dirty="0">
                          <a:effectLst/>
                        </a:rPr>
                        <a:t>(May 13, 2019) </a:t>
                      </a:r>
                      <a:endParaRPr lang="ko-KR" sz="1200" dirty="0">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algn="ctr">
                        <a:spcAft>
                          <a:spcPts val="0"/>
                        </a:spcAft>
                      </a:pPr>
                      <a:r>
                        <a:rPr lang="en-US" sz="1200" dirty="0">
                          <a:effectLst/>
                        </a:rPr>
                        <a:t>Tuesday </a:t>
                      </a:r>
                      <a:endParaRPr lang="ko-KR" sz="1200" dirty="0">
                        <a:effectLst/>
                      </a:endParaRPr>
                    </a:p>
                    <a:p>
                      <a:pPr algn="ctr">
                        <a:spcAft>
                          <a:spcPts val="0"/>
                        </a:spcAft>
                      </a:pPr>
                      <a:r>
                        <a:rPr lang="en-US" sz="1200" dirty="0">
                          <a:effectLst/>
                        </a:rPr>
                        <a:t>(May</a:t>
                      </a:r>
                      <a:r>
                        <a:rPr lang="en-US" altLang="ko-KR" sz="1200" dirty="0">
                          <a:effectLst/>
                        </a:rPr>
                        <a:t> 14</a:t>
                      </a:r>
                      <a:r>
                        <a:rPr lang="en-US" sz="1200" dirty="0">
                          <a:effectLst/>
                        </a:rPr>
                        <a:t>, 2019) </a:t>
                      </a:r>
                      <a:endParaRPr lang="ko-KR" sz="1200" dirty="0">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algn="ctr">
                        <a:spcAft>
                          <a:spcPts val="0"/>
                        </a:spcAft>
                      </a:pPr>
                      <a:r>
                        <a:rPr lang="en-US" sz="1200" dirty="0">
                          <a:effectLst/>
                        </a:rPr>
                        <a:t>Wednesday </a:t>
                      </a:r>
                      <a:endParaRPr lang="ko-KR" sz="1200" dirty="0">
                        <a:effectLst/>
                      </a:endParaRPr>
                    </a:p>
                    <a:p>
                      <a:pPr algn="ctr">
                        <a:spcAft>
                          <a:spcPts val="0"/>
                        </a:spcAft>
                      </a:pPr>
                      <a:r>
                        <a:rPr lang="en-US" sz="1200" dirty="0">
                          <a:effectLst/>
                        </a:rPr>
                        <a:t>(</a:t>
                      </a:r>
                      <a:r>
                        <a:rPr lang="en-US" altLang="ko-KR" sz="1200" dirty="0">
                          <a:effectLst/>
                        </a:rPr>
                        <a:t>May 15</a:t>
                      </a:r>
                      <a:r>
                        <a:rPr lang="en-US" sz="1200" dirty="0">
                          <a:effectLst/>
                        </a:rPr>
                        <a:t>, 2019) </a:t>
                      </a:r>
                      <a:endParaRPr lang="ko-KR" sz="1200" dirty="0">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algn="ctr">
                        <a:spcAft>
                          <a:spcPts val="0"/>
                        </a:spcAft>
                      </a:pPr>
                      <a:r>
                        <a:rPr lang="en-US" sz="1200" dirty="0">
                          <a:effectLst/>
                        </a:rPr>
                        <a:t>Thursday </a:t>
                      </a:r>
                      <a:endParaRPr lang="ko-KR" sz="1200" dirty="0">
                        <a:effectLst/>
                      </a:endParaRPr>
                    </a:p>
                    <a:p>
                      <a:pPr algn="ctr">
                        <a:spcAft>
                          <a:spcPts val="0"/>
                        </a:spcAft>
                      </a:pPr>
                      <a:r>
                        <a:rPr lang="en-US" sz="1200" dirty="0">
                          <a:effectLst/>
                        </a:rPr>
                        <a:t>(</a:t>
                      </a:r>
                      <a:r>
                        <a:rPr lang="en-US" altLang="ko-KR" sz="1200" dirty="0">
                          <a:effectLst/>
                        </a:rPr>
                        <a:t>May 16</a:t>
                      </a:r>
                      <a:r>
                        <a:rPr lang="en-US" sz="1200" dirty="0">
                          <a:effectLst/>
                        </a:rPr>
                        <a:t>, 2019) </a:t>
                      </a:r>
                      <a:endParaRPr lang="ko-KR" sz="1200" dirty="0">
                        <a:effectLst/>
                        <a:latin typeface="Times New Roman" panose="02020603050405020304" pitchFamily="18" charset="0"/>
                        <a:ea typeface="맑은 고딕" panose="020B0503020000020004" pitchFamily="50" charset="-127"/>
                      </a:endParaRPr>
                    </a:p>
                  </a:txBody>
                  <a:tcPr marL="9524" marR="9524" marT="9527" marB="0" anchor="ctr"/>
                </a:tc>
                <a:extLst>
                  <a:ext uri="{0D108BD9-81ED-4DB2-BD59-A6C34878D82A}">
                    <a16:rowId xmlns:a16="http://schemas.microsoft.com/office/drawing/2014/main" val="2713172594"/>
                  </a:ext>
                </a:extLst>
              </a:tr>
              <a:tr h="727869">
                <a:tc>
                  <a:txBody>
                    <a:bodyPr/>
                    <a:lstStyle/>
                    <a:p>
                      <a:pPr algn="ctr">
                        <a:spcAft>
                          <a:spcPts val="0"/>
                        </a:spcAft>
                      </a:pPr>
                      <a:r>
                        <a:rPr lang="en-US" sz="1200" dirty="0">
                          <a:effectLst/>
                        </a:rPr>
                        <a:t>AM-1 </a:t>
                      </a:r>
                      <a:endParaRPr lang="ko-KR" sz="1200" dirty="0">
                        <a:effectLst/>
                      </a:endParaRPr>
                    </a:p>
                    <a:p>
                      <a:pPr algn="ctr">
                        <a:spcAft>
                          <a:spcPts val="0"/>
                        </a:spcAft>
                      </a:pPr>
                      <a:r>
                        <a:rPr lang="en-US" sz="1200" dirty="0">
                          <a:effectLst/>
                        </a:rPr>
                        <a:t>8:00-10:00a </a:t>
                      </a:r>
                      <a:endParaRPr lang="ko-KR" sz="1200" dirty="0">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algn="ctr">
                        <a:spcAft>
                          <a:spcPts val="0"/>
                        </a:spcAft>
                      </a:pPr>
                      <a:r>
                        <a:rPr lang="en-US" sz="1200" b="0" dirty="0">
                          <a:solidFill>
                            <a:schemeClr val="tx1"/>
                          </a:solidFill>
                          <a:effectLst/>
                        </a:rPr>
                        <a:t>IEEE 802  Wireless EC Plenary (8:00-9:00 AM)</a:t>
                      </a:r>
                      <a:endParaRPr lang="ko-KR" sz="1200" b="0" dirty="0">
                        <a:solidFill>
                          <a:schemeClr val="tx1"/>
                        </a:solidFill>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ko-KR" sz="1200" b="0" dirty="0">
                          <a:solidFill>
                            <a:schemeClr val="tx1"/>
                          </a:solidFill>
                          <a:effectLst/>
                        </a:rPr>
                        <a:t>N/A</a:t>
                      </a:r>
                      <a:endParaRPr lang="ko-KR" altLang="ko-KR" sz="1200" b="0" dirty="0">
                        <a:solidFill>
                          <a:schemeClr val="tx1"/>
                        </a:solidFill>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ko-KR" sz="1200" b="0" dirty="0">
                          <a:solidFill>
                            <a:schemeClr val="tx1"/>
                          </a:solidFill>
                          <a:effectLst/>
                        </a:rPr>
                        <a:t>N/A</a:t>
                      </a:r>
                      <a:endParaRPr lang="ko-KR" altLang="ko-KR" sz="1200" b="0" kern="1200" dirty="0">
                        <a:solidFill>
                          <a:schemeClr val="tx1"/>
                        </a:solidFill>
                        <a:effectLst/>
                        <a:latin typeface="+mn-lt"/>
                        <a:ea typeface="+mn-ea"/>
                        <a:cs typeface="+mn-cs"/>
                      </a:endParaRPr>
                    </a:p>
                  </a:txBody>
                  <a:tcPr marL="9524" marR="9524" marT="9527" marB="0" anchor="ctr"/>
                </a:tc>
                <a:tc>
                  <a:txBody>
                    <a:bodyPr/>
                    <a:lstStyle/>
                    <a:p>
                      <a:pPr algn="ctr">
                        <a:spcAft>
                          <a:spcPts val="0"/>
                        </a:spcAft>
                      </a:pPr>
                      <a:r>
                        <a:rPr lang="en-US" altLang="ko-KR" sz="1200" b="0" kern="1200" dirty="0">
                          <a:solidFill>
                            <a:schemeClr val="tx1"/>
                          </a:solidFill>
                          <a:effectLst/>
                          <a:latin typeface="+mn-lt"/>
                          <a:ea typeface="+mn-ea"/>
                          <a:cs typeface="+mn-cs"/>
                        </a:rPr>
                        <a:t>N/A</a:t>
                      </a:r>
                      <a:endParaRPr lang="ko-KR" sz="1200" b="0" dirty="0">
                        <a:solidFill>
                          <a:schemeClr val="tx1"/>
                        </a:solidFill>
                        <a:effectLst/>
                        <a:latin typeface="Times New Roman" panose="02020603050405020304" pitchFamily="18" charset="0"/>
                        <a:ea typeface="맑은 고딕" panose="020B0503020000020004" pitchFamily="50" charset="-127"/>
                      </a:endParaRPr>
                    </a:p>
                  </a:txBody>
                  <a:tcPr marL="9524" marR="9524" marT="9527" marB="0" anchor="ctr"/>
                </a:tc>
                <a:extLst>
                  <a:ext uri="{0D108BD9-81ED-4DB2-BD59-A6C34878D82A}">
                    <a16:rowId xmlns:a16="http://schemas.microsoft.com/office/drawing/2014/main" val="3456651195"/>
                  </a:ext>
                </a:extLst>
              </a:tr>
              <a:tr h="727869">
                <a:tc>
                  <a:txBody>
                    <a:bodyPr/>
                    <a:lstStyle/>
                    <a:p>
                      <a:pPr algn="ctr">
                        <a:spcAft>
                          <a:spcPts val="0"/>
                        </a:spcAft>
                      </a:pPr>
                      <a:r>
                        <a:rPr lang="en-US" sz="1200">
                          <a:effectLst/>
                        </a:rPr>
                        <a:t>AM-2 </a:t>
                      </a:r>
                      <a:endParaRPr lang="ko-KR" sz="1200">
                        <a:effectLst/>
                      </a:endParaRPr>
                    </a:p>
                    <a:p>
                      <a:pPr algn="ctr">
                        <a:spcAft>
                          <a:spcPts val="0"/>
                        </a:spcAft>
                      </a:pPr>
                      <a:r>
                        <a:rPr lang="en-US" sz="1200">
                          <a:effectLst/>
                        </a:rPr>
                        <a:t>10:30-12:30 </a:t>
                      </a:r>
                      <a:endParaRPr lang="ko-KR" sz="1200">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algn="ctr">
                        <a:spcAft>
                          <a:spcPts val="0"/>
                        </a:spcAft>
                      </a:pPr>
                      <a:r>
                        <a:rPr lang="en-US" altLang="ko-KR" sz="1200" b="0" dirty="0">
                          <a:solidFill>
                            <a:schemeClr val="tx1"/>
                          </a:solidFill>
                          <a:effectLst/>
                          <a:latin typeface="Times New Roman" panose="02020603050405020304" pitchFamily="18" charset="0"/>
                          <a:ea typeface="맑은 고딕" panose="020B0503020000020004" pitchFamily="50" charset="-127"/>
                        </a:rPr>
                        <a:t>N/A</a:t>
                      </a:r>
                      <a:endParaRPr lang="ko-KR" sz="1200" b="0" dirty="0">
                        <a:solidFill>
                          <a:schemeClr val="tx1"/>
                        </a:solidFill>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algn="ctr">
                        <a:spcAft>
                          <a:spcPts val="0"/>
                        </a:spcAft>
                      </a:pPr>
                      <a:r>
                        <a:rPr lang="en-US" altLang="ko-KR" sz="1200" b="0" dirty="0">
                          <a:solidFill>
                            <a:schemeClr val="tx1"/>
                          </a:solidFill>
                          <a:effectLst/>
                        </a:rPr>
                        <a:t>SG Session</a:t>
                      </a:r>
                      <a:endParaRPr lang="ko-KR" sz="1200" b="0" dirty="0">
                        <a:solidFill>
                          <a:schemeClr val="tx1"/>
                        </a:solidFill>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algn="ctr">
                        <a:spcAft>
                          <a:spcPts val="0"/>
                        </a:spcAft>
                      </a:pPr>
                      <a:r>
                        <a:rPr lang="en-US" altLang="ko-KR" sz="1200" b="0" dirty="0">
                          <a:solidFill>
                            <a:schemeClr val="tx1"/>
                          </a:solidFill>
                          <a:effectLst/>
                          <a:latin typeface="Times New Roman" panose="02020603050405020304" pitchFamily="18" charset="0"/>
                          <a:ea typeface="맑은 고딕" panose="020B0503020000020004" pitchFamily="50" charset="-127"/>
                        </a:rPr>
                        <a:t>SG Session</a:t>
                      </a:r>
                    </a:p>
                  </a:txBody>
                  <a:tcPr marL="9524" marR="9524" marT="9527" marB="0" anchor="ctr"/>
                </a:tc>
                <a:tc>
                  <a:txBody>
                    <a:bodyPr/>
                    <a:lstStyle/>
                    <a:p>
                      <a:pPr algn="ctr">
                        <a:spcAft>
                          <a:spcPts val="0"/>
                        </a:spcAft>
                      </a:pPr>
                      <a:r>
                        <a:rPr lang="en-US" altLang="ko-KR" sz="1200" b="0" dirty="0">
                          <a:solidFill>
                            <a:schemeClr val="tx1"/>
                          </a:solidFill>
                          <a:effectLst/>
                          <a:latin typeface="Times New Roman" panose="02020603050405020304" pitchFamily="18" charset="0"/>
                          <a:ea typeface="맑은 고딕" panose="020B0503020000020004" pitchFamily="50" charset="-127"/>
                        </a:rPr>
                        <a:t>WG Closing Plenary</a:t>
                      </a:r>
                      <a:endParaRPr lang="ko-KR" sz="1200" b="0" dirty="0">
                        <a:solidFill>
                          <a:schemeClr val="tx1"/>
                        </a:solidFill>
                        <a:effectLst/>
                        <a:latin typeface="Times New Roman" panose="02020603050405020304" pitchFamily="18" charset="0"/>
                        <a:ea typeface="맑은 고딕" panose="020B0503020000020004" pitchFamily="50" charset="-127"/>
                      </a:endParaRPr>
                    </a:p>
                  </a:txBody>
                  <a:tcPr marL="9524" marR="9524" marT="9527" marB="0" anchor="ctr"/>
                </a:tc>
                <a:extLst>
                  <a:ext uri="{0D108BD9-81ED-4DB2-BD59-A6C34878D82A}">
                    <a16:rowId xmlns:a16="http://schemas.microsoft.com/office/drawing/2014/main" val="2343726182"/>
                  </a:ext>
                </a:extLst>
              </a:tr>
              <a:tr h="727869">
                <a:tc>
                  <a:txBody>
                    <a:bodyPr/>
                    <a:lstStyle/>
                    <a:p>
                      <a:pPr algn="ctr">
                        <a:spcAft>
                          <a:spcPts val="0"/>
                        </a:spcAft>
                      </a:pPr>
                      <a:r>
                        <a:rPr lang="en-US" sz="1200" dirty="0">
                          <a:effectLst/>
                        </a:rPr>
                        <a:t>PM-1 </a:t>
                      </a:r>
                      <a:endParaRPr lang="ko-KR" sz="1200" dirty="0">
                        <a:effectLst/>
                      </a:endParaRPr>
                    </a:p>
                    <a:p>
                      <a:pPr algn="ctr">
                        <a:spcAft>
                          <a:spcPts val="0"/>
                        </a:spcAft>
                      </a:pPr>
                      <a:r>
                        <a:rPr lang="en-US" sz="1200" dirty="0">
                          <a:effectLst/>
                        </a:rPr>
                        <a:t>1:30 – 3:30p </a:t>
                      </a:r>
                      <a:endParaRPr lang="ko-KR" sz="1200" dirty="0">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algn="ctr">
                        <a:spcAft>
                          <a:spcPts val="0"/>
                        </a:spcAft>
                      </a:pPr>
                      <a:r>
                        <a:rPr lang="en-US" sz="1200" b="0" dirty="0">
                          <a:solidFill>
                            <a:schemeClr val="tx1"/>
                          </a:solidFill>
                          <a:effectLst/>
                        </a:rPr>
                        <a:t>WG Opening Plenary </a:t>
                      </a:r>
                      <a:endParaRPr lang="ko-KR" sz="1200" b="0" dirty="0">
                        <a:solidFill>
                          <a:schemeClr val="tx1"/>
                        </a:solidFill>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algn="ctr">
                        <a:spcAft>
                          <a:spcPts val="0"/>
                        </a:spcAft>
                      </a:pPr>
                      <a:r>
                        <a:rPr lang="en-US" altLang="ko-KR" sz="1200" b="0" dirty="0">
                          <a:solidFill>
                            <a:schemeClr val="tx1"/>
                          </a:solidFill>
                          <a:effectLst/>
                        </a:rPr>
                        <a:t>SG Session</a:t>
                      </a:r>
                      <a:endParaRPr lang="ko-KR" sz="1200" b="0" dirty="0">
                        <a:solidFill>
                          <a:schemeClr val="tx1"/>
                        </a:solidFill>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algn="ctr">
                        <a:spcAft>
                          <a:spcPts val="0"/>
                        </a:spcAft>
                      </a:pPr>
                      <a:r>
                        <a:rPr lang="en-US" altLang="ko-KR" sz="1200" b="0" dirty="0">
                          <a:solidFill>
                            <a:schemeClr val="tx1"/>
                          </a:solidFill>
                          <a:effectLst/>
                        </a:rPr>
                        <a:t>SG Session</a:t>
                      </a:r>
                      <a:endParaRPr lang="ko-KR" altLang="ko-KR" sz="1200" b="0" dirty="0">
                        <a:solidFill>
                          <a:schemeClr val="tx1"/>
                        </a:solidFill>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altLang="ko-KR" sz="1200" b="0" dirty="0">
                          <a:solidFill>
                            <a:schemeClr val="tx1"/>
                          </a:solidFill>
                          <a:effectLst/>
                        </a:rPr>
                        <a:t>N/A</a:t>
                      </a:r>
                      <a:endParaRPr lang="ko-KR" altLang="ko-KR" sz="1200" b="0" dirty="0">
                        <a:solidFill>
                          <a:schemeClr val="tx1"/>
                        </a:solidFill>
                        <a:effectLst/>
                        <a:latin typeface="Times New Roman" panose="02020603050405020304" pitchFamily="18" charset="0"/>
                        <a:ea typeface="맑은 고딕" panose="020B0503020000020004" pitchFamily="50" charset="-127"/>
                      </a:endParaRPr>
                    </a:p>
                  </a:txBody>
                  <a:tcPr marL="9524" marR="9524" marT="9527" marB="0" anchor="ctr"/>
                </a:tc>
                <a:extLst>
                  <a:ext uri="{0D108BD9-81ED-4DB2-BD59-A6C34878D82A}">
                    <a16:rowId xmlns:a16="http://schemas.microsoft.com/office/drawing/2014/main" val="3144716993"/>
                  </a:ext>
                </a:extLst>
              </a:tr>
              <a:tr h="727869">
                <a:tc>
                  <a:txBody>
                    <a:bodyPr/>
                    <a:lstStyle/>
                    <a:p>
                      <a:pPr algn="ctr">
                        <a:spcAft>
                          <a:spcPts val="0"/>
                        </a:spcAft>
                      </a:pPr>
                      <a:r>
                        <a:rPr lang="en-US" sz="1200" dirty="0">
                          <a:effectLst/>
                        </a:rPr>
                        <a:t>PM-2 </a:t>
                      </a:r>
                      <a:endParaRPr lang="ko-KR" sz="1200" dirty="0">
                        <a:effectLst/>
                      </a:endParaRPr>
                    </a:p>
                    <a:p>
                      <a:pPr algn="ctr">
                        <a:spcAft>
                          <a:spcPts val="0"/>
                        </a:spcAft>
                      </a:pPr>
                      <a:r>
                        <a:rPr lang="en-US" sz="1200" dirty="0">
                          <a:effectLst/>
                        </a:rPr>
                        <a:t>4:00 – 6:00p </a:t>
                      </a:r>
                      <a:endParaRPr lang="ko-KR" sz="1200" dirty="0">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algn="ctr">
                        <a:spcAft>
                          <a:spcPts val="0"/>
                        </a:spcAft>
                      </a:pPr>
                      <a:r>
                        <a:rPr lang="en-US" altLang="ko-KR" sz="1200" b="0" dirty="0">
                          <a:solidFill>
                            <a:schemeClr val="tx1"/>
                          </a:solidFill>
                          <a:effectLst/>
                          <a:latin typeface="Times New Roman" panose="02020603050405020304" pitchFamily="18" charset="0"/>
                          <a:ea typeface="맑은 고딕" panose="020B0503020000020004" pitchFamily="50" charset="-127"/>
                        </a:rPr>
                        <a:t>N/A</a:t>
                      </a:r>
                      <a:endParaRPr lang="ko-KR" sz="1200" b="0" dirty="0">
                        <a:solidFill>
                          <a:schemeClr val="tx1"/>
                        </a:solidFill>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algn="ctr">
                        <a:spcAft>
                          <a:spcPts val="0"/>
                        </a:spcAft>
                      </a:pPr>
                      <a:r>
                        <a:rPr lang="en-US" altLang="ko-KR" sz="1200" b="0" dirty="0">
                          <a:solidFill>
                            <a:schemeClr val="tx1"/>
                          </a:solidFill>
                          <a:effectLst/>
                        </a:rPr>
                        <a:t>N/A</a:t>
                      </a:r>
                      <a:endParaRPr lang="ko-KR" sz="1200" b="0" dirty="0">
                        <a:solidFill>
                          <a:schemeClr val="tx1"/>
                        </a:solidFill>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altLang="ko-KR" sz="1200" b="0" dirty="0">
                          <a:solidFill>
                            <a:schemeClr val="tx1"/>
                          </a:solidFill>
                          <a:effectLst/>
                        </a:rPr>
                        <a:t>N/A</a:t>
                      </a:r>
                      <a:endParaRPr lang="ko-KR" altLang="ko-KR" sz="1200" b="0" dirty="0">
                        <a:solidFill>
                          <a:schemeClr val="tx1"/>
                        </a:solidFill>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algn="ctr">
                        <a:spcAft>
                          <a:spcPts val="0"/>
                        </a:spcAft>
                      </a:pPr>
                      <a:r>
                        <a:rPr lang="en-US" sz="1200" b="0" dirty="0">
                          <a:solidFill>
                            <a:schemeClr val="tx1"/>
                          </a:solidFill>
                          <a:effectLst/>
                        </a:rPr>
                        <a:t> N/A</a:t>
                      </a:r>
                      <a:endParaRPr lang="ko-KR" sz="1200" b="0" dirty="0">
                        <a:solidFill>
                          <a:schemeClr val="tx1"/>
                        </a:solidFill>
                        <a:effectLst/>
                        <a:latin typeface="Times New Roman" panose="02020603050405020304" pitchFamily="18" charset="0"/>
                        <a:ea typeface="맑은 고딕" panose="020B0503020000020004" pitchFamily="50" charset="-127"/>
                      </a:endParaRPr>
                    </a:p>
                  </a:txBody>
                  <a:tcPr marL="9524" marR="9524" marT="9527" marB="0" anchor="ctr"/>
                </a:tc>
                <a:extLst>
                  <a:ext uri="{0D108BD9-81ED-4DB2-BD59-A6C34878D82A}">
                    <a16:rowId xmlns:a16="http://schemas.microsoft.com/office/drawing/2014/main" val="1580532084"/>
                  </a:ext>
                </a:extLst>
              </a:tr>
              <a:tr h="727869">
                <a:tc>
                  <a:txBody>
                    <a:bodyPr/>
                    <a:lstStyle/>
                    <a:p>
                      <a:pPr algn="ctr">
                        <a:spcAft>
                          <a:spcPts val="0"/>
                        </a:spcAft>
                      </a:pPr>
                      <a:r>
                        <a:rPr lang="en-US" sz="1200" dirty="0">
                          <a:effectLst/>
                        </a:rPr>
                        <a:t>Eve</a:t>
                      </a:r>
                      <a:endParaRPr lang="ko-KR" sz="1200" dirty="0">
                        <a:effectLst/>
                      </a:endParaRPr>
                    </a:p>
                    <a:p>
                      <a:pPr algn="ctr">
                        <a:spcAft>
                          <a:spcPts val="0"/>
                        </a:spcAft>
                      </a:pPr>
                      <a:r>
                        <a:rPr lang="en-US" sz="1200" dirty="0">
                          <a:effectLst/>
                        </a:rPr>
                        <a:t>6:00-10:30p</a:t>
                      </a:r>
                      <a:endParaRPr lang="ko-KR" sz="1200" dirty="0">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altLang="ko-KR" sz="1200" b="0" dirty="0">
                          <a:solidFill>
                            <a:schemeClr val="tx1"/>
                          </a:solidFill>
                          <a:effectLst/>
                        </a:rPr>
                        <a:t>N/A</a:t>
                      </a:r>
                      <a:endParaRPr lang="ko-KR" altLang="ko-KR" sz="1200" b="0" dirty="0">
                        <a:solidFill>
                          <a:schemeClr val="tx1"/>
                        </a:solidFill>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algn="ctr">
                        <a:spcAft>
                          <a:spcPts val="0"/>
                        </a:spcAft>
                      </a:pPr>
                      <a:r>
                        <a:rPr lang="en-US" altLang="ko-KR" sz="1200" b="0" dirty="0">
                          <a:solidFill>
                            <a:schemeClr val="tx1"/>
                          </a:solidFill>
                          <a:effectLst/>
                        </a:rPr>
                        <a:t>N/A</a:t>
                      </a:r>
                      <a:endParaRPr lang="ko-KR" sz="1200" b="1" dirty="0">
                        <a:solidFill>
                          <a:schemeClr val="tx1"/>
                        </a:solidFill>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algn="ctr">
                        <a:spcAft>
                          <a:spcPts val="0"/>
                        </a:spcAft>
                      </a:pPr>
                      <a:r>
                        <a:rPr lang="en-US" sz="1200" b="0" dirty="0">
                          <a:solidFill>
                            <a:schemeClr val="tx1"/>
                          </a:solidFill>
                          <a:effectLst/>
                        </a:rPr>
                        <a:t>Networking Social  (6:30 – 9:00 PM)</a:t>
                      </a:r>
                      <a:endParaRPr lang="ko-KR" sz="1200" b="0" dirty="0">
                        <a:solidFill>
                          <a:schemeClr val="tx1"/>
                        </a:solidFill>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algn="ctr">
                        <a:spcAft>
                          <a:spcPts val="0"/>
                        </a:spcAft>
                      </a:pPr>
                      <a:r>
                        <a:rPr lang="en-US" sz="1200" b="0" dirty="0">
                          <a:solidFill>
                            <a:schemeClr val="tx1"/>
                          </a:solidFill>
                          <a:effectLst/>
                        </a:rPr>
                        <a:t>NA</a:t>
                      </a:r>
                      <a:endParaRPr lang="ko-KR" sz="1200" b="0" dirty="0">
                        <a:solidFill>
                          <a:schemeClr val="tx1"/>
                        </a:solidFill>
                        <a:effectLst/>
                        <a:latin typeface="Times New Roman" panose="02020603050405020304" pitchFamily="18" charset="0"/>
                        <a:ea typeface="맑은 고딕" panose="020B0503020000020004" pitchFamily="50" charset="-127"/>
                      </a:endParaRPr>
                    </a:p>
                  </a:txBody>
                  <a:tcPr marL="9524" marR="9524" marT="9527" marB="0" anchor="ctr"/>
                </a:tc>
                <a:extLst>
                  <a:ext uri="{0D108BD9-81ED-4DB2-BD59-A6C34878D82A}">
                    <a16:rowId xmlns:a16="http://schemas.microsoft.com/office/drawing/2014/main" val="3197649012"/>
                  </a:ext>
                </a:extLst>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a:extLst>
              <a:ext uri="{FF2B5EF4-FFF2-40B4-BE49-F238E27FC236}">
                <a16:creationId xmlns:a16="http://schemas.microsoft.com/office/drawing/2014/main" id="{AFE0ADF4-459D-410F-9872-8AC833DD5859}"/>
              </a:ext>
            </a:extLst>
          </p:cNvPr>
          <p:cNvSpPr>
            <a:spLocks noGrp="1" noChangeArrowheads="1"/>
          </p:cNvSpPr>
          <p:nvPr>
            <p:ph type="title"/>
          </p:nvPr>
        </p:nvSpPr>
        <p:spPr>
          <a:xfrm>
            <a:off x="422275" y="228600"/>
            <a:ext cx="8270875" cy="1112838"/>
          </a:xfrm>
        </p:spPr>
        <p:txBody>
          <a:bodyPr/>
          <a:lstStyle/>
          <a:p>
            <a:r>
              <a:rPr lang="en-US" altLang="ja-JP" dirty="0">
                <a:latin typeface="Times" panose="02020603050405020304" pitchFamily="18" charset="0"/>
                <a:ea typeface="ＭＳ Ｐゴシック" panose="020B0600070205080204" pitchFamily="34" charset="-128"/>
                <a:cs typeface="Times New Roman" panose="02020603050405020304" pitchFamily="18" charset="0"/>
              </a:rPr>
              <a:t>Network Enablers for seamless </a:t>
            </a:r>
            <a:br>
              <a:rPr lang="en-US" altLang="ja-JP" dirty="0">
                <a:latin typeface="Times" panose="02020603050405020304" pitchFamily="18" charset="0"/>
                <a:ea typeface="ＭＳ Ｐゴシック" panose="020B0600070205080204" pitchFamily="34" charset="-128"/>
                <a:cs typeface="Times New Roman" panose="02020603050405020304" pitchFamily="18" charset="0"/>
              </a:rPr>
            </a:br>
            <a:r>
              <a:rPr lang="en-US" altLang="ja-JP" dirty="0">
                <a:latin typeface="Times" panose="02020603050405020304" pitchFamily="18" charset="0"/>
                <a:ea typeface="ＭＳ Ｐゴシック" panose="020B0600070205080204" pitchFamily="34" charset="-128"/>
                <a:cs typeface="Times New Roman" panose="02020603050405020304" pitchFamily="18" charset="0"/>
              </a:rPr>
              <a:t>HMD based VR Content Service SG</a:t>
            </a:r>
            <a:endParaRPr lang="en-US" altLang="ja-JP" dirty="0">
              <a:ea typeface="ＭＳ Ｐゴシック" panose="020B0600070205080204" pitchFamily="34" charset="-128"/>
              <a:cs typeface="Times New Roman" panose="02020603050405020304" pitchFamily="18" charset="0"/>
            </a:endParaRPr>
          </a:p>
        </p:txBody>
      </p:sp>
      <p:sp>
        <p:nvSpPr>
          <p:cNvPr id="10243" name="Slide Number Placeholder 11">
            <a:extLst>
              <a:ext uri="{FF2B5EF4-FFF2-40B4-BE49-F238E27FC236}">
                <a16:creationId xmlns:a16="http://schemas.microsoft.com/office/drawing/2014/main" id="{E6B8C300-BD9A-46DF-A598-8A439A0FADFD}"/>
              </a:ext>
            </a:extLst>
          </p:cNvPr>
          <p:cNvSpPr>
            <a:spLocks noGrp="1"/>
          </p:cNvSpPr>
          <p:nvPr>
            <p:ph type="sldNum" sz="quarter" idx="11"/>
          </p:nvPr>
        </p:nvSpPr>
        <p:spPr>
          <a:xfrm>
            <a:off x="7772400" y="6477000"/>
            <a:ext cx="685800" cy="3810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ct val="40000"/>
              </a:spcBef>
              <a:buClr>
                <a:schemeClr val="accent1"/>
              </a:buClr>
              <a:buChar char="•"/>
              <a:defRPr sz="2400">
                <a:solidFill>
                  <a:schemeClr val="tx1"/>
                </a:solidFill>
                <a:latin typeface="Times" panose="02020603050405020304" pitchFamily="18" charset="0"/>
              </a:defRPr>
            </a:lvl1pPr>
            <a:lvl2pPr marL="742950" indent="-285750">
              <a:lnSpc>
                <a:spcPct val="90000"/>
              </a:lnSpc>
              <a:buClr>
                <a:schemeClr val="accent1"/>
              </a:buClr>
              <a:buSzPct val="75000"/>
              <a:buChar char="•"/>
              <a:defRPr sz="2400">
                <a:solidFill>
                  <a:schemeClr val="tx1"/>
                </a:solidFill>
                <a:latin typeface="Times" panose="02020603050405020304" pitchFamily="18" charset="0"/>
              </a:defRPr>
            </a:lvl2pPr>
            <a:lvl3pPr marL="1143000" indent="-228600">
              <a:lnSpc>
                <a:spcPct val="90000"/>
              </a:lnSpc>
              <a:buClr>
                <a:schemeClr val="accent1"/>
              </a:buClr>
              <a:buSzPct val="75000"/>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Rotis Sans Serif for Nokia" pitchFamily="34" charset="0"/>
              </a:defRPr>
            </a:lvl4pPr>
            <a:lvl5pPr marL="2057400" indent="-228600">
              <a:spcBef>
                <a:spcPct val="20000"/>
              </a:spcBef>
              <a:buChar char="»"/>
              <a:defRPr sz="2000">
                <a:solidFill>
                  <a:schemeClr val="tx1"/>
                </a:solidFill>
                <a:latin typeface="Rotis Sans Serif for Nokia" pitchFamily="34" charset="0"/>
              </a:defRPr>
            </a:lvl5pPr>
            <a:lvl6pPr marL="2514600" indent="-228600" eaLnBrk="0" fontAlgn="base" hangingPunct="0">
              <a:spcBef>
                <a:spcPct val="20000"/>
              </a:spcBef>
              <a:spcAft>
                <a:spcPct val="0"/>
              </a:spcAft>
              <a:buChar char="»"/>
              <a:defRPr sz="2000">
                <a:solidFill>
                  <a:schemeClr val="tx1"/>
                </a:solidFill>
                <a:latin typeface="Rotis Sans Serif for Nokia" pitchFamily="34" charset="0"/>
              </a:defRPr>
            </a:lvl6pPr>
            <a:lvl7pPr marL="2971800" indent="-228600" eaLnBrk="0" fontAlgn="base" hangingPunct="0">
              <a:spcBef>
                <a:spcPct val="20000"/>
              </a:spcBef>
              <a:spcAft>
                <a:spcPct val="0"/>
              </a:spcAft>
              <a:buChar char="»"/>
              <a:defRPr sz="2000">
                <a:solidFill>
                  <a:schemeClr val="tx1"/>
                </a:solidFill>
                <a:latin typeface="Rotis Sans Serif for Nokia" pitchFamily="34" charset="0"/>
              </a:defRPr>
            </a:lvl7pPr>
            <a:lvl8pPr marL="3429000" indent="-228600" eaLnBrk="0" fontAlgn="base" hangingPunct="0">
              <a:spcBef>
                <a:spcPct val="20000"/>
              </a:spcBef>
              <a:spcAft>
                <a:spcPct val="0"/>
              </a:spcAft>
              <a:buChar char="»"/>
              <a:defRPr sz="2000">
                <a:solidFill>
                  <a:schemeClr val="tx1"/>
                </a:solidFill>
                <a:latin typeface="Rotis Sans Serif for Nokia" pitchFamily="34" charset="0"/>
              </a:defRPr>
            </a:lvl8pPr>
            <a:lvl9pPr marL="3886200" indent="-228600" eaLnBrk="0" fontAlgn="base" hangingPunct="0">
              <a:spcBef>
                <a:spcPct val="20000"/>
              </a:spcBef>
              <a:spcAft>
                <a:spcPct val="0"/>
              </a:spcAft>
              <a:buChar char="»"/>
              <a:defRPr sz="2000">
                <a:solidFill>
                  <a:schemeClr val="tx1"/>
                </a:solidFill>
                <a:latin typeface="Rotis Sans Serif for Nokia" pitchFamily="34" charset="0"/>
              </a:defRPr>
            </a:lvl9pPr>
          </a:lstStyle>
          <a:p>
            <a:pPr>
              <a:spcBef>
                <a:spcPct val="0"/>
              </a:spcBef>
              <a:buClrTx/>
              <a:buFontTx/>
              <a:buNone/>
            </a:pPr>
            <a:fld id="{4ACA2E2E-50C7-4FDE-9951-8AAFE1CF05C1}" type="slidenum">
              <a:rPr lang="en-US" altLang="ja-JP" sz="1400" smtClean="0"/>
              <a:pPr>
                <a:spcBef>
                  <a:spcPct val="0"/>
                </a:spcBef>
                <a:buClrTx/>
                <a:buFontTx/>
                <a:buNone/>
              </a:pPr>
              <a:t>3</a:t>
            </a:fld>
            <a:endParaRPr lang="en-US" altLang="ja-JP" sz="1400"/>
          </a:p>
        </p:txBody>
      </p:sp>
      <p:sp>
        <p:nvSpPr>
          <p:cNvPr id="10244" name="Text Box 65">
            <a:extLst>
              <a:ext uri="{FF2B5EF4-FFF2-40B4-BE49-F238E27FC236}">
                <a16:creationId xmlns:a16="http://schemas.microsoft.com/office/drawing/2014/main" id="{2BEDD914-F528-45DD-98BA-22FFB29DC262}"/>
              </a:ext>
            </a:extLst>
          </p:cNvPr>
          <p:cNvSpPr txBox="1">
            <a:spLocks noChangeArrowheads="1"/>
          </p:cNvSpPr>
          <p:nvPr/>
        </p:nvSpPr>
        <p:spPr bwMode="auto">
          <a:xfrm>
            <a:off x="266700" y="1357313"/>
            <a:ext cx="548201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ct val="40000"/>
              </a:spcBef>
              <a:buClr>
                <a:schemeClr val="accent1"/>
              </a:buClr>
              <a:buChar char="•"/>
              <a:defRPr sz="2400">
                <a:solidFill>
                  <a:schemeClr val="tx1"/>
                </a:solidFill>
                <a:latin typeface="Times" panose="02020603050405020304" pitchFamily="18" charset="0"/>
              </a:defRPr>
            </a:lvl1pPr>
            <a:lvl2pPr marL="742950" indent="-285750">
              <a:lnSpc>
                <a:spcPct val="90000"/>
              </a:lnSpc>
              <a:buClr>
                <a:schemeClr val="accent1"/>
              </a:buClr>
              <a:buSzPct val="75000"/>
              <a:buChar char="•"/>
              <a:defRPr sz="2400">
                <a:solidFill>
                  <a:schemeClr val="tx1"/>
                </a:solidFill>
                <a:latin typeface="Times" panose="02020603050405020304" pitchFamily="18" charset="0"/>
              </a:defRPr>
            </a:lvl2pPr>
            <a:lvl3pPr marL="1143000" indent="-228600">
              <a:lnSpc>
                <a:spcPct val="90000"/>
              </a:lnSpc>
              <a:buClr>
                <a:schemeClr val="accent1"/>
              </a:buClr>
              <a:buSzPct val="75000"/>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Rotis Sans Serif for Nokia" pitchFamily="34" charset="0"/>
              </a:defRPr>
            </a:lvl4pPr>
            <a:lvl5pPr marL="2057400" indent="-228600">
              <a:spcBef>
                <a:spcPct val="20000"/>
              </a:spcBef>
              <a:buChar char="»"/>
              <a:defRPr sz="2000">
                <a:solidFill>
                  <a:schemeClr val="tx1"/>
                </a:solidFill>
                <a:latin typeface="Rotis Sans Serif for Nokia" pitchFamily="34" charset="0"/>
              </a:defRPr>
            </a:lvl5pPr>
            <a:lvl6pPr marL="2514600" indent="-228600" eaLnBrk="0" fontAlgn="base" hangingPunct="0">
              <a:spcBef>
                <a:spcPct val="20000"/>
              </a:spcBef>
              <a:spcAft>
                <a:spcPct val="0"/>
              </a:spcAft>
              <a:buChar char="»"/>
              <a:defRPr sz="2000">
                <a:solidFill>
                  <a:schemeClr val="tx1"/>
                </a:solidFill>
                <a:latin typeface="Rotis Sans Serif for Nokia" pitchFamily="34" charset="0"/>
              </a:defRPr>
            </a:lvl6pPr>
            <a:lvl7pPr marL="2971800" indent="-228600" eaLnBrk="0" fontAlgn="base" hangingPunct="0">
              <a:spcBef>
                <a:spcPct val="20000"/>
              </a:spcBef>
              <a:spcAft>
                <a:spcPct val="0"/>
              </a:spcAft>
              <a:buChar char="»"/>
              <a:defRPr sz="2000">
                <a:solidFill>
                  <a:schemeClr val="tx1"/>
                </a:solidFill>
                <a:latin typeface="Rotis Sans Serif for Nokia" pitchFamily="34" charset="0"/>
              </a:defRPr>
            </a:lvl7pPr>
            <a:lvl8pPr marL="3429000" indent="-228600" eaLnBrk="0" fontAlgn="base" hangingPunct="0">
              <a:spcBef>
                <a:spcPct val="20000"/>
              </a:spcBef>
              <a:spcAft>
                <a:spcPct val="0"/>
              </a:spcAft>
              <a:buChar char="»"/>
              <a:defRPr sz="2000">
                <a:solidFill>
                  <a:schemeClr val="tx1"/>
                </a:solidFill>
                <a:latin typeface="Rotis Sans Serif for Nokia" pitchFamily="34" charset="0"/>
              </a:defRPr>
            </a:lvl8pPr>
            <a:lvl9pPr marL="3886200" indent="-228600" eaLnBrk="0" fontAlgn="base" hangingPunct="0">
              <a:spcBef>
                <a:spcPct val="20000"/>
              </a:spcBef>
              <a:spcAft>
                <a:spcPct val="0"/>
              </a:spcAft>
              <a:buChar char="»"/>
              <a:defRPr sz="2000">
                <a:solidFill>
                  <a:schemeClr val="tx1"/>
                </a:solidFill>
                <a:latin typeface="Rotis Sans Serif for Nokia" pitchFamily="34" charset="0"/>
              </a:defRPr>
            </a:lvl9pPr>
          </a:lstStyle>
          <a:p>
            <a:pPr eaLnBrk="1" hangingPunct="1">
              <a:lnSpc>
                <a:spcPct val="100000"/>
              </a:lnSpc>
              <a:spcBef>
                <a:spcPct val="0"/>
              </a:spcBef>
              <a:buClrTx/>
              <a:buFontTx/>
              <a:buNone/>
            </a:pPr>
            <a:r>
              <a:rPr kumimoji="0" lang="en-US" altLang="ja-JP" dirty="0">
                <a:solidFill>
                  <a:schemeClr val="accent2"/>
                </a:solidFill>
                <a:latin typeface="Times New Roman" panose="02020603050405020304" pitchFamily="18" charset="0"/>
              </a:rPr>
              <a:t>Tuesday, May 14, 2019, 10:30am-12:30pm</a:t>
            </a:r>
          </a:p>
        </p:txBody>
      </p:sp>
      <p:sp>
        <p:nvSpPr>
          <p:cNvPr id="10245" name="TextBox 1">
            <a:extLst>
              <a:ext uri="{FF2B5EF4-FFF2-40B4-BE49-F238E27FC236}">
                <a16:creationId xmlns:a16="http://schemas.microsoft.com/office/drawing/2014/main" id="{CCCA373F-A6CA-4EBE-9097-167463B336FA}"/>
              </a:ext>
            </a:extLst>
          </p:cNvPr>
          <p:cNvSpPr txBox="1">
            <a:spLocks noChangeArrowheads="1"/>
          </p:cNvSpPr>
          <p:nvPr/>
        </p:nvSpPr>
        <p:spPr bwMode="auto">
          <a:xfrm>
            <a:off x="628650" y="1917700"/>
            <a:ext cx="8191500" cy="18836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kumimoji="1" sz="2400">
                <a:solidFill>
                  <a:schemeClr val="tx1"/>
                </a:solidFill>
                <a:latin typeface="Times New Roman" panose="02020603050405020304" pitchFamily="18" charset="0"/>
                <a:ea typeface="ＭＳ Ｐゴシック" panose="020B0600070205080204" pitchFamily="34"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34"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34"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34"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9pPr>
          </a:lstStyle>
          <a:p>
            <a:pPr marL="457200" indent="-457200" eaLnBrk="1" hangingPunct="1">
              <a:lnSpc>
                <a:spcPct val="150000"/>
              </a:lnSpc>
              <a:buFont typeface="Wingdings" panose="05000000000000000000" pitchFamily="2" charset="2"/>
              <a:buChar char="l"/>
            </a:pPr>
            <a:r>
              <a:rPr lang="en-US" altLang="ko-KR" sz="2000" dirty="0"/>
              <a:t>Discussion on the direction of SG </a:t>
            </a:r>
          </a:p>
          <a:p>
            <a:pPr marL="857250" lvl="1" indent="-457200">
              <a:lnSpc>
                <a:spcPct val="150000"/>
              </a:lnSpc>
              <a:buFont typeface="Arial" panose="020B0604020202020204" pitchFamily="34" charset="0"/>
              <a:buChar char="•"/>
            </a:pPr>
            <a:r>
              <a:rPr lang="en-US" altLang="ko-KR" sz="2000" dirty="0"/>
              <a:t>Drafting PAR/CSD for July Plenary?</a:t>
            </a:r>
          </a:p>
          <a:p>
            <a:pPr marL="857250" lvl="1" indent="-457200">
              <a:lnSpc>
                <a:spcPct val="150000"/>
              </a:lnSpc>
              <a:buFont typeface="Arial" panose="020B0604020202020204" pitchFamily="34" charset="0"/>
              <a:buChar char="•"/>
            </a:pPr>
            <a:r>
              <a:rPr lang="en-US" altLang="ko-KR" sz="2000" dirty="0"/>
              <a:t>Improve the white paper?</a:t>
            </a:r>
          </a:p>
          <a:p>
            <a:pPr marL="857250" lvl="1" indent="-457200">
              <a:lnSpc>
                <a:spcPct val="150000"/>
              </a:lnSpc>
              <a:buFont typeface="Arial" panose="020B0604020202020204" pitchFamily="34" charset="0"/>
              <a:buChar char="•"/>
            </a:pPr>
            <a:r>
              <a:rPr lang="en-US" altLang="ko-KR" sz="2000" dirty="0"/>
              <a:t>Terminate the current SG</a:t>
            </a:r>
          </a:p>
        </p:txBody>
      </p:sp>
      <p:sp>
        <p:nvSpPr>
          <p:cNvPr id="9" name="바닥글 개체 틀 3">
            <a:extLst>
              <a:ext uri="{FF2B5EF4-FFF2-40B4-BE49-F238E27FC236}">
                <a16:creationId xmlns:a16="http://schemas.microsoft.com/office/drawing/2014/main" id="{C27ECCBE-CEB3-4973-96DE-C089DA9F010D}"/>
              </a:ext>
            </a:extLst>
          </p:cNvPr>
          <p:cNvSpPr>
            <a:spLocks noGrp="1"/>
          </p:cNvSpPr>
          <p:nvPr>
            <p:ph type="ftr" sz="quarter" idx="10"/>
          </p:nvPr>
        </p:nvSpPr>
        <p:spPr/>
        <p:txBody>
          <a:bodyPr/>
          <a:lstStyle/>
          <a:p>
            <a:pPr>
              <a:defRPr/>
            </a:pPr>
            <a:r>
              <a:rPr lang="en-US"/>
              <a:t>21-19-0040-00-0000</a:t>
            </a:r>
            <a:endParaRPr lang="en-US" dirty="0"/>
          </a:p>
        </p:txBody>
      </p:sp>
      <p:sp>
        <p:nvSpPr>
          <p:cNvPr id="7" name="Text Box 65">
            <a:extLst>
              <a:ext uri="{FF2B5EF4-FFF2-40B4-BE49-F238E27FC236}">
                <a16:creationId xmlns:a16="http://schemas.microsoft.com/office/drawing/2014/main" id="{6D314386-3F5B-4878-9652-04DDA2A7C466}"/>
              </a:ext>
            </a:extLst>
          </p:cNvPr>
          <p:cNvSpPr txBox="1">
            <a:spLocks noChangeArrowheads="1"/>
          </p:cNvSpPr>
          <p:nvPr/>
        </p:nvSpPr>
        <p:spPr bwMode="auto">
          <a:xfrm>
            <a:off x="268272" y="4064373"/>
            <a:ext cx="548201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ct val="40000"/>
              </a:spcBef>
              <a:buClr>
                <a:schemeClr val="accent1"/>
              </a:buClr>
              <a:buChar char="•"/>
              <a:defRPr sz="2400">
                <a:solidFill>
                  <a:schemeClr val="tx1"/>
                </a:solidFill>
                <a:latin typeface="Times" panose="02020603050405020304" pitchFamily="18" charset="0"/>
              </a:defRPr>
            </a:lvl1pPr>
            <a:lvl2pPr marL="742950" indent="-285750">
              <a:lnSpc>
                <a:spcPct val="90000"/>
              </a:lnSpc>
              <a:buClr>
                <a:schemeClr val="accent1"/>
              </a:buClr>
              <a:buSzPct val="75000"/>
              <a:buChar char="•"/>
              <a:defRPr sz="2400">
                <a:solidFill>
                  <a:schemeClr val="tx1"/>
                </a:solidFill>
                <a:latin typeface="Times" panose="02020603050405020304" pitchFamily="18" charset="0"/>
              </a:defRPr>
            </a:lvl2pPr>
            <a:lvl3pPr marL="1143000" indent="-228600">
              <a:lnSpc>
                <a:spcPct val="90000"/>
              </a:lnSpc>
              <a:buClr>
                <a:schemeClr val="accent1"/>
              </a:buClr>
              <a:buSzPct val="75000"/>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Rotis Sans Serif for Nokia" pitchFamily="34" charset="0"/>
              </a:defRPr>
            </a:lvl4pPr>
            <a:lvl5pPr marL="2057400" indent="-228600">
              <a:spcBef>
                <a:spcPct val="20000"/>
              </a:spcBef>
              <a:buChar char="»"/>
              <a:defRPr sz="2000">
                <a:solidFill>
                  <a:schemeClr val="tx1"/>
                </a:solidFill>
                <a:latin typeface="Rotis Sans Serif for Nokia" pitchFamily="34" charset="0"/>
              </a:defRPr>
            </a:lvl5pPr>
            <a:lvl6pPr marL="2514600" indent="-228600" eaLnBrk="0" fontAlgn="base" hangingPunct="0">
              <a:spcBef>
                <a:spcPct val="20000"/>
              </a:spcBef>
              <a:spcAft>
                <a:spcPct val="0"/>
              </a:spcAft>
              <a:buChar char="»"/>
              <a:defRPr sz="2000">
                <a:solidFill>
                  <a:schemeClr val="tx1"/>
                </a:solidFill>
                <a:latin typeface="Rotis Sans Serif for Nokia" pitchFamily="34" charset="0"/>
              </a:defRPr>
            </a:lvl6pPr>
            <a:lvl7pPr marL="2971800" indent="-228600" eaLnBrk="0" fontAlgn="base" hangingPunct="0">
              <a:spcBef>
                <a:spcPct val="20000"/>
              </a:spcBef>
              <a:spcAft>
                <a:spcPct val="0"/>
              </a:spcAft>
              <a:buChar char="»"/>
              <a:defRPr sz="2000">
                <a:solidFill>
                  <a:schemeClr val="tx1"/>
                </a:solidFill>
                <a:latin typeface="Rotis Sans Serif for Nokia" pitchFamily="34" charset="0"/>
              </a:defRPr>
            </a:lvl7pPr>
            <a:lvl8pPr marL="3429000" indent="-228600" eaLnBrk="0" fontAlgn="base" hangingPunct="0">
              <a:spcBef>
                <a:spcPct val="20000"/>
              </a:spcBef>
              <a:spcAft>
                <a:spcPct val="0"/>
              </a:spcAft>
              <a:buChar char="»"/>
              <a:defRPr sz="2000">
                <a:solidFill>
                  <a:schemeClr val="tx1"/>
                </a:solidFill>
                <a:latin typeface="Rotis Sans Serif for Nokia" pitchFamily="34" charset="0"/>
              </a:defRPr>
            </a:lvl8pPr>
            <a:lvl9pPr marL="3886200" indent="-228600" eaLnBrk="0" fontAlgn="base" hangingPunct="0">
              <a:spcBef>
                <a:spcPct val="20000"/>
              </a:spcBef>
              <a:spcAft>
                <a:spcPct val="0"/>
              </a:spcAft>
              <a:buChar char="»"/>
              <a:defRPr sz="2000">
                <a:solidFill>
                  <a:schemeClr val="tx1"/>
                </a:solidFill>
                <a:latin typeface="Rotis Sans Serif for Nokia" pitchFamily="34" charset="0"/>
              </a:defRPr>
            </a:lvl9pPr>
          </a:lstStyle>
          <a:p>
            <a:pPr eaLnBrk="1" hangingPunct="1">
              <a:lnSpc>
                <a:spcPct val="100000"/>
              </a:lnSpc>
              <a:spcBef>
                <a:spcPct val="0"/>
              </a:spcBef>
              <a:buClrTx/>
              <a:buFontTx/>
              <a:buNone/>
            </a:pPr>
            <a:r>
              <a:rPr kumimoji="0" lang="en-US" altLang="ja-JP" dirty="0">
                <a:solidFill>
                  <a:schemeClr val="accent2"/>
                </a:solidFill>
                <a:latin typeface="Times New Roman" panose="02020603050405020304" pitchFamily="18" charset="0"/>
              </a:rPr>
              <a:t>Tuesday, May 14, 2019, 01:30pm-3:30pm</a:t>
            </a:r>
          </a:p>
        </p:txBody>
      </p:sp>
      <p:sp>
        <p:nvSpPr>
          <p:cNvPr id="8" name="TextBox 1">
            <a:extLst>
              <a:ext uri="{FF2B5EF4-FFF2-40B4-BE49-F238E27FC236}">
                <a16:creationId xmlns:a16="http://schemas.microsoft.com/office/drawing/2014/main" id="{F2AFAD32-6596-4B1B-A039-0AB122207E25}"/>
              </a:ext>
            </a:extLst>
          </p:cNvPr>
          <p:cNvSpPr txBox="1">
            <a:spLocks noChangeArrowheads="1"/>
          </p:cNvSpPr>
          <p:nvPr/>
        </p:nvSpPr>
        <p:spPr bwMode="auto">
          <a:xfrm>
            <a:off x="630222" y="4624760"/>
            <a:ext cx="8191500" cy="498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kumimoji="1" sz="2400">
                <a:solidFill>
                  <a:schemeClr val="tx1"/>
                </a:solidFill>
                <a:latin typeface="Times New Roman" panose="02020603050405020304" pitchFamily="18" charset="0"/>
                <a:ea typeface="ＭＳ Ｐゴシック" panose="020B0600070205080204" pitchFamily="34"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34"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34"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34"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9pPr>
          </a:lstStyle>
          <a:p>
            <a:pPr marL="457200" indent="-457200" eaLnBrk="1" hangingPunct="1">
              <a:lnSpc>
                <a:spcPct val="150000"/>
              </a:lnSpc>
              <a:buFont typeface="Wingdings" panose="05000000000000000000" pitchFamily="2" charset="2"/>
              <a:buChar char="l"/>
            </a:pPr>
            <a:r>
              <a:rPr lang="en-US" altLang="ko-KR" sz="2000" dirty="0"/>
              <a:t>Continue the discussion on the direction of SG </a:t>
            </a:r>
          </a:p>
        </p:txBody>
      </p:sp>
    </p:spTree>
    <p:extLst>
      <p:ext uri="{BB962C8B-B14F-4D97-AF65-F5344CB8AC3E}">
        <p14:creationId xmlns:p14="http://schemas.microsoft.com/office/powerpoint/2010/main" val="19300500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a:extLst>
              <a:ext uri="{FF2B5EF4-FFF2-40B4-BE49-F238E27FC236}">
                <a16:creationId xmlns:a16="http://schemas.microsoft.com/office/drawing/2014/main" id="{AFE0ADF4-459D-410F-9872-8AC833DD5859}"/>
              </a:ext>
            </a:extLst>
          </p:cNvPr>
          <p:cNvSpPr>
            <a:spLocks noGrp="1" noChangeArrowheads="1"/>
          </p:cNvSpPr>
          <p:nvPr>
            <p:ph type="title"/>
          </p:nvPr>
        </p:nvSpPr>
        <p:spPr>
          <a:xfrm>
            <a:off x="422275" y="228600"/>
            <a:ext cx="8270875" cy="1112838"/>
          </a:xfrm>
        </p:spPr>
        <p:txBody>
          <a:bodyPr/>
          <a:lstStyle/>
          <a:p>
            <a:r>
              <a:rPr lang="en-US" altLang="ja-JP" dirty="0">
                <a:latin typeface="Times" panose="02020603050405020304" pitchFamily="18" charset="0"/>
                <a:ea typeface="ＭＳ Ｐゴシック" panose="020B0600070205080204" pitchFamily="34" charset="-128"/>
                <a:cs typeface="Times New Roman" panose="02020603050405020304" pitchFamily="18" charset="0"/>
              </a:rPr>
              <a:t>Network Enablers for seamless </a:t>
            </a:r>
            <a:br>
              <a:rPr lang="en-US" altLang="ja-JP" dirty="0">
                <a:latin typeface="Times" panose="02020603050405020304" pitchFamily="18" charset="0"/>
                <a:ea typeface="ＭＳ Ｐゴシック" panose="020B0600070205080204" pitchFamily="34" charset="-128"/>
                <a:cs typeface="Times New Roman" panose="02020603050405020304" pitchFamily="18" charset="0"/>
              </a:rPr>
            </a:br>
            <a:r>
              <a:rPr lang="en-US" altLang="ja-JP" dirty="0">
                <a:latin typeface="Times" panose="02020603050405020304" pitchFamily="18" charset="0"/>
                <a:ea typeface="ＭＳ Ｐゴシック" panose="020B0600070205080204" pitchFamily="34" charset="-128"/>
                <a:cs typeface="Times New Roman" panose="02020603050405020304" pitchFamily="18" charset="0"/>
              </a:rPr>
              <a:t>HMD based VR Content Service SG</a:t>
            </a:r>
            <a:endParaRPr lang="en-US" altLang="ja-JP" dirty="0">
              <a:ea typeface="ＭＳ Ｐゴシック" panose="020B0600070205080204" pitchFamily="34" charset="-128"/>
              <a:cs typeface="Times New Roman" panose="02020603050405020304" pitchFamily="18" charset="0"/>
            </a:endParaRPr>
          </a:p>
        </p:txBody>
      </p:sp>
      <p:sp>
        <p:nvSpPr>
          <p:cNvPr id="10243" name="Slide Number Placeholder 11">
            <a:extLst>
              <a:ext uri="{FF2B5EF4-FFF2-40B4-BE49-F238E27FC236}">
                <a16:creationId xmlns:a16="http://schemas.microsoft.com/office/drawing/2014/main" id="{E6B8C300-BD9A-46DF-A598-8A439A0FADFD}"/>
              </a:ext>
            </a:extLst>
          </p:cNvPr>
          <p:cNvSpPr>
            <a:spLocks noGrp="1"/>
          </p:cNvSpPr>
          <p:nvPr>
            <p:ph type="sldNum" sz="quarter" idx="11"/>
          </p:nvPr>
        </p:nvSpPr>
        <p:spPr>
          <a:xfrm>
            <a:off x="7772400" y="6477000"/>
            <a:ext cx="685800" cy="3810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ct val="40000"/>
              </a:spcBef>
              <a:buClr>
                <a:schemeClr val="accent1"/>
              </a:buClr>
              <a:buChar char="•"/>
              <a:defRPr sz="2400">
                <a:solidFill>
                  <a:schemeClr val="tx1"/>
                </a:solidFill>
                <a:latin typeface="Times" panose="02020603050405020304" pitchFamily="18" charset="0"/>
              </a:defRPr>
            </a:lvl1pPr>
            <a:lvl2pPr marL="742950" indent="-285750">
              <a:lnSpc>
                <a:spcPct val="90000"/>
              </a:lnSpc>
              <a:buClr>
                <a:schemeClr val="accent1"/>
              </a:buClr>
              <a:buSzPct val="75000"/>
              <a:buChar char="•"/>
              <a:defRPr sz="2400">
                <a:solidFill>
                  <a:schemeClr val="tx1"/>
                </a:solidFill>
                <a:latin typeface="Times" panose="02020603050405020304" pitchFamily="18" charset="0"/>
              </a:defRPr>
            </a:lvl2pPr>
            <a:lvl3pPr marL="1143000" indent="-228600">
              <a:lnSpc>
                <a:spcPct val="90000"/>
              </a:lnSpc>
              <a:buClr>
                <a:schemeClr val="accent1"/>
              </a:buClr>
              <a:buSzPct val="75000"/>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Rotis Sans Serif for Nokia" pitchFamily="34" charset="0"/>
              </a:defRPr>
            </a:lvl4pPr>
            <a:lvl5pPr marL="2057400" indent="-228600">
              <a:spcBef>
                <a:spcPct val="20000"/>
              </a:spcBef>
              <a:buChar char="»"/>
              <a:defRPr sz="2000">
                <a:solidFill>
                  <a:schemeClr val="tx1"/>
                </a:solidFill>
                <a:latin typeface="Rotis Sans Serif for Nokia" pitchFamily="34" charset="0"/>
              </a:defRPr>
            </a:lvl5pPr>
            <a:lvl6pPr marL="2514600" indent="-228600" eaLnBrk="0" fontAlgn="base" hangingPunct="0">
              <a:spcBef>
                <a:spcPct val="20000"/>
              </a:spcBef>
              <a:spcAft>
                <a:spcPct val="0"/>
              </a:spcAft>
              <a:buChar char="»"/>
              <a:defRPr sz="2000">
                <a:solidFill>
                  <a:schemeClr val="tx1"/>
                </a:solidFill>
                <a:latin typeface="Rotis Sans Serif for Nokia" pitchFamily="34" charset="0"/>
              </a:defRPr>
            </a:lvl6pPr>
            <a:lvl7pPr marL="2971800" indent="-228600" eaLnBrk="0" fontAlgn="base" hangingPunct="0">
              <a:spcBef>
                <a:spcPct val="20000"/>
              </a:spcBef>
              <a:spcAft>
                <a:spcPct val="0"/>
              </a:spcAft>
              <a:buChar char="»"/>
              <a:defRPr sz="2000">
                <a:solidFill>
                  <a:schemeClr val="tx1"/>
                </a:solidFill>
                <a:latin typeface="Rotis Sans Serif for Nokia" pitchFamily="34" charset="0"/>
              </a:defRPr>
            </a:lvl7pPr>
            <a:lvl8pPr marL="3429000" indent="-228600" eaLnBrk="0" fontAlgn="base" hangingPunct="0">
              <a:spcBef>
                <a:spcPct val="20000"/>
              </a:spcBef>
              <a:spcAft>
                <a:spcPct val="0"/>
              </a:spcAft>
              <a:buChar char="»"/>
              <a:defRPr sz="2000">
                <a:solidFill>
                  <a:schemeClr val="tx1"/>
                </a:solidFill>
                <a:latin typeface="Rotis Sans Serif for Nokia" pitchFamily="34" charset="0"/>
              </a:defRPr>
            </a:lvl8pPr>
            <a:lvl9pPr marL="3886200" indent="-228600" eaLnBrk="0" fontAlgn="base" hangingPunct="0">
              <a:spcBef>
                <a:spcPct val="20000"/>
              </a:spcBef>
              <a:spcAft>
                <a:spcPct val="0"/>
              </a:spcAft>
              <a:buChar char="»"/>
              <a:defRPr sz="2000">
                <a:solidFill>
                  <a:schemeClr val="tx1"/>
                </a:solidFill>
                <a:latin typeface="Rotis Sans Serif for Nokia" pitchFamily="34" charset="0"/>
              </a:defRPr>
            </a:lvl9pPr>
          </a:lstStyle>
          <a:p>
            <a:pPr>
              <a:spcBef>
                <a:spcPct val="0"/>
              </a:spcBef>
              <a:buClrTx/>
              <a:buFontTx/>
              <a:buNone/>
            </a:pPr>
            <a:fld id="{4ACA2E2E-50C7-4FDE-9951-8AAFE1CF05C1}" type="slidenum">
              <a:rPr lang="en-US" altLang="ja-JP" sz="1400" smtClean="0"/>
              <a:pPr>
                <a:spcBef>
                  <a:spcPct val="0"/>
                </a:spcBef>
                <a:buClrTx/>
                <a:buFontTx/>
                <a:buNone/>
              </a:pPr>
              <a:t>4</a:t>
            </a:fld>
            <a:endParaRPr lang="en-US" altLang="ja-JP" sz="1400"/>
          </a:p>
        </p:txBody>
      </p:sp>
      <p:sp>
        <p:nvSpPr>
          <p:cNvPr id="10244" name="Text Box 65">
            <a:extLst>
              <a:ext uri="{FF2B5EF4-FFF2-40B4-BE49-F238E27FC236}">
                <a16:creationId xmlns:a16="http://schemas.microsoft.com/office/drawing/2014/main" id="{2BEDD914-F528-45DD-98BA-22FFB29DC262}"/>
              </a:ext>
            </a:extLst>
          </p:cNvPr>
          <p:cNvSpPr txBox="1">
            <a:spLocks noChangeArrowheads="1"/>
          </p:cNvSpPr>
          <p:nvPr/>
        </p:nvSpPr>
        <p:spPr bwMode="auto">
          <a:xfrm>
            <a:off x="266700" y="1357313"/>
            <a:ext cx="587237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ct val="40000"/>
              </a:spcBef>
              <a:buClr>
                <a:schemeClr val="accent1"/>
              </a:buClr>
              <a:buChar char="•"/>
              <a:defRPr sz="2400">
                <a:solidFill>
                  <a:schemeClr val="tx1"/>
                </a:solidFill>
                <a:latin typeface="Times" panose="02020603050405020304" pitchFamily="18" charset="0"/>
              </a:defRPr>
            </a:lvl1pPr>
            <a:lvl2pPr marL="742950" indent="-285750">
              <a:lnSpc>
                <a:spcPct val="90000"/>
              </a:lnSpc>
              <a:buClr>
                <a:schemeClr val="accent1"/>
              </a:buClr>
              <a:buSzPct val="75000"/>
              <a:buChar char="•"/>
              <a:defRPr sz="2400">
                <a:solidFill>
                  <a:schemeClr val="tx1"/>
                </a:solidFill>
                <a:latin typeface="Times" panose="02020603050405020304" pitchFamily="18" charset="0"/>
              </a:defRPr>
            </a:lvl2pPr>
            <a:lvl3pPr marL="1143000" indent="-228600">
              <a:lnSpc>
                <a:spcPct val="90000"/>
              </a:lnSpc>
              <a:buClr>
                <a:schemeClr val="accent1"/>
              </a:buClr>
              <a:buSzPct val="75000"/>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Rotis Sans Serif for Nokia" pitchFamily="34" charset="0"/>
              </a:defRPr>
            </a:lvl4pPr>
            <a:lvl5pPr marL="2057400" indent="-228600">
              <a:spcBef>
                <a:spcPct val="20000"/>
              </a:spcBef>
              <a:buChar char="»"/>
              <a:defRPr sz="2000">
                <a:solidFill>
                  <a:schemeClr val="tx1"/>
                </a:solidFill>
                <a:latin typeface="Rotis Sans Serif for Nokia" pitchFamily="34" charset="0"/>
              </a:defRPr>
            </a:lvl5pPr>
            <a:lvl6pPr marL="2514600" indent="-228600" eaLnBrk="0" fontAlgn="base" hangingPunct="0">
              <a:spcBef>
                <a:spcPct val="20000"/>
              </a:spcBef>
              <a:spcAft>
                <a:spcPct val="0"/>
              </a:spcAft>
              <a:buChar char="»"/>
              <a:defRPr sz="2000">
                <a:solidFill>
                  <a:schemeClr val="tx1"/>
                </a:solidFill>
                <a:latin typeface="Rotis Sans Serif for Nokia" pitchFamily="34" charset="0"/>
              </a:defRPr>
            </a:lvl6pPr>
            <a:lvl7pPr marL="2971800" indent="-228600" eaLnBrk="0" fontAlgn="base" hangingPunct="0">
              <a:spcBef>
                <a:spcPct val="20000"/>
              </a:spcBef>
              <a:spcAft>
                <a:spcPct val="0"/>
              </a:spcAft>
              <a:buChar char="»"/>
              <a:defRPr sz="2000">
                <a:solidFill>
                  <a:schemeClr val="tx1"/>
                </a:solidFill>
                <a:latin typeface="Rotis Sans Serif for Nokia" pitchFamily="34" charset="0"/>
              </a:defRPr>
            </a:lvl7pPr>
            <a:lvl8pPr marL="3429000" indent="-228600" eaLnBrk="0" fontAlgn="base" hangingPunct="0">
              <a:spcBef>
                <a:spcPct val="20000"/>
              </a:spcBef>
              <a:spcAft>
                <a:spcPct val="0"/>
              </a:spcAft>
              <a:buChar char="»"/>
              <a:defRPr sz="2000">
                <a:solidFill>
                  <a:schemeClr val="tx1"/>
                </a:solidFill>
                <a:latin typeface="Rotis Sans Serif for Nokia" pitchFamily="34" charset="0"/>
              </a:defRPr>
            </a:lvl8pPr>
            <a:lvl9pPr marL="3886200" indent="-228600" eaLnBrk="0" fontAlgn="base" hangingPunct="0">
              <a:spcBef>
                <a:spcPct val="20000"/>
              </a:spcBef>
              <a:spcAft>
                <a:spcPct val="0"/>
              </a:spcAft>
              <a:buChar char="»"/>
              <a:defRPr sz="2000">
                <a:solidFill>
                  <a:schemeClr val="tx1"/>
                </a:solidFill>
                <a:latin typeface="Rotis Sans Serif for Nokia" pitchFamily="34" charset="0"/>
              </a:defRPr>
            </a:lvl9pPr>
          </a:lstStyle>
          <a:p>
            <a:pPr eaLnBrk="1" hangingPunct="1">
              <a:lnSpc>
                <a:spcPct val="100000"/>
              </a:lnSpc>
              <a:spcBef>
                <a:spcPct val="0"/>
              </a:spcBef>
              <a:buClrTx/>
              <a:buFontTx/>
              <a:buNone/>
            </a:pPr>
            <a:r>
              <a:rPr kumimoji="0" lang="en-US" altLang="ja-JP" dirty="0">
                <a:solidFill>
                  <a:schemeClr val="accent2"/>
                </a:solidFill>
                <a:latin typeface="Times New Roman" panose="02020603050405020304" pitchFamily="18" charset="0"/>
              </a:rPr>
              <a:t>Wednesday, May 15, 2019, 10:30am-12:30pm</a:t>
            </a:r>
          </a:p>
        </p:txBody>
      </p:sp>
      <p:sp>
        <p:nvSpPr>
          <p:cNvPr id="9" name="바닥글 개체 틀 3">
            <a:extLst>
              <a:ext uri="{FF2B5EF4-FFF2-40B4-BE49-F238E27FC236}">
                <a16:creationId xmlns:a16="http://schemas.microsoft.com/office/drawing/2014/main" id="{C27ECCBE-CEB3-4973-96DE-C089DA9F010D}"/>
              </a:ext>
            </a:extLst>
          </p:cNvPr>
          <p:cNvSpPr>
            <a:spLocks noGrp="1"/>
          </p:cNvSpPr>
          <p:nvPr>
            <p:ph type="ftr" sz="quarter" idx="10"/>
          </p:nvPr>
        </p:nvSpPr>
        <p:spPr/>
        <p:txBody>
          <a:bodyPr/>
          <a:lstStyle/>
          <a:p>
            <a:pPr>
              <a:defRPr/>
            </a:pPr>
            <a:r>
              <a:rPr lang="en-US"/>
              <a:t>21-19-0040-00-0000</a:t>
            </a:r>
            <a:endParaRPr lang="en-US" dirty="0"/>
          </a:p>
        </p:txBody>
      </p:sp>
      <p:sp>
        <p:nvSpPr>
          <p:cNvPr id="7" name="Text Box 65">
            <a:extLst>
              <a:ext uri="{FF2B5EF4-FFF2-40B4-BE49-F238E27FC236}">
                <a16:creationId xmlns:a16="http://schemas.microsoft.com/office/drawing/2014/main" id="{6D314386-3F5B-4878-9652-04DDA2A7C466}"/>
              </a:ext>
            </a:extLst>
          </p:cNvPr>
          <p:cNvSpPr txBox="1">
            <a:spLocks noChangeArrowheads="1"/>
          </p:cNvSpPr>
          <p:nvPr/>
        </p:nvSpPr>
        <p:spPr bwMode="auto">
          <a:xfrm>
            <a:off x="268272" y="4064373"/>
            <a:ext cx="573612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ct val="40000"/>
              </a:spcBef>
              <a:buClr>
                <a:schemeClr val="accent1"/>
              </a:buClr>
              <a:buChar char="•"/>
              <a:defRPr sz="2400">
                <a:solidFill>
                  <a:schemeClr val="tx1"/>
                </a:solidFill>
                <a:latin typeface="Times" panose="02020603050405020304" pitchFamily="18" charset="0"/>
              </a:defRPr>
            </a:lvl1pPr>
            <a:lvl2pPr marL="742950" indent="-285750">
              <a:lnSpc>
                <a:spcPct val="90000"/>
              </a:lnSpc>
              <a:buClr>
                <a:schemeClr val="accent1"/>
              </a:buClr>
              <a:buSzPct val="75000"/>
              <a:buChar char="•"/>
              <a:defRPr sz="2400">
                <a:solidFill>
                  <a:schemeClr val="tx1"/>
                </a:solidFill>
                <a:latin typeface="Times" panose="02020603050405020304" pitchFamily="18" charset="0"/>
              </a:defRPr>
            </a:lvl2pPr>
            <a:lvl3pPr marL="1143000" indent="-228600">
              <a:lnSpc>
                <a:spcPct val="90000"/>
              </a:lnSpc>
              <a:buClr>
                <a:schemeClr val="accent1"/>
              </a:buClr>
              <a:buSzPct val="75000"/>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Rotis Sans Serif for Nokia" pitchFamily="34" charset="0"/>
              </a:defRPr>
            </a:lvl4pPr>
            <a:lvl5pPr marL="2057400" indent="-228600">
              <a:spcBef>
                <a:spcPct val="20000"/>
              </a:spcBef>
              <a:buChar char="»"/>
              <a:defRPr sz="2000">
                <a:solidFill>
                  <a:schemeClr val="tx1"/>
                </a:solidFill>
                <a:latin typeface="Rotis Sans Serif for Nokia" pitchFamily="34" charset="0"/>
              </a:defRPr>
            </a:lvl5pPr>
            <a:lvl6pPr marL="2514600" indent="-228600" eaLnBrk="0" fontAlgn="base" hangingPunct="0">
              <a:spcBef>
                <a:spcPct val="20000"/>
              </a:spcBef>
              <a:spcAft>
                <a:spcPct val="0"/>
              </a:spcAft>
              <a:buChar char="»"/>
              <a:defRPr sz="2000">
                <a:solidFill>
                  <a:schemeClr val="tx1"/>
                </a:solidFill>
                <a:latin typeface="Rotis Sans Serif for Nokia" pitchFamily="34" charset="0"/>
              </a:defRPr>
            </a:lvl6pPr>
            <a:lvl7pPr marL="2971800" indent="-228600" eaLnBrk="0" fontAlgn="base" hangingPunct="0">
              <a:spcBef>
                <a:spcPct val="20000"/>
              </a:spcBef>
              <a:spcAft>
                <a:spcPct val="0"/>
              </a:spcAft>
              <a:buChar char="»"/>
              <a:defRPr sz="2000">
                <a:solidFill>
                  <a:schemeClr val="tx1"/>
                </a:solidFill>
                <a:latin typeface="Rotis Sans Serif for Nokia" pitchFamily="34" charset="0"/>
              </a:defRPr>
            </a:lvl7pPr>
            <a:lvl8pPr marL="3429000" indent="-228600" eaLnBrk="0" fontAlgn="base" hangingPunct="0">
              <a:spcBef>
                <a:spcPct val="20000"/>
              </a:spcBef>
              <a:spcAft>
                <a:spcPct val="0"/>
              </a:spcAft>
              <a:buChar char="»"/>
              <a:defRPr sz="2000">
                <a:solidFill>
                  <a:schemeClr val="tx1"/>
                </a:solidFill>
                <a:latin typeface="Rotis Sans Serif for Nokia" pitchFamily="34" charset="0"/>
              </a:defRPr>
            </a:lvl8pPr>
            <a:lvl9pPr marL="3886200" indent="-228600" eaLnBrk="0" fontAlgn="base" hangingPunct="0">
              <a:spcBef>
                <a:spcPct val="20000"/>
              </a:spcBef>
              <a:spcAft>
                <a:spcPct val="0"/>
              </a:spcAft>
              <a:buChar char="»"/>
              <a:defRPr sz="2000">
                <a:solidFill>
                  <a:schemeClr val="tx1"/>
                </a:solidFill>
                <a:latin typeface="Rotis Sans Serif for Nokia" pitchFamily="34" charset="0"/>
              </a:defRPr>
            </a:lvl9pPr>
          </a:lstStyle>
          <a:p>
            <a:pPr eaLnBrk="1" hangingPunct="1">
              <a:lnSpc>
                <a:spcPct val="100000"/>
              </a:lnSpc>
              <a:spcBef>
                <a:spcPct val="0"/>
              </a:spcBef>
              <a:buClrTx/>
              <a:buFontTx/>
              <a:buNone/>
            </a:pPr>
            <a:r>
              <a:rPr kumimoji="0" lang="en-US" altLang="ja-JP" dirty="0">
                <a:solidFill>
                  <a:schemeClr val="accent2"/>
                </a:solidFill>
                <a:latin typeface="Times New Roman" panose="02020603050405020304" pitchFamily="18" charset="0"/>
              </a:rPr>
              <a:t>Wednesday, May 15, 2019, 01:30pm-3:30pm</a:t>
            </a:r>
          </a:p>
        </p:txBody>
      </p:sp>
      <p:sp>
        <p:nvSpPr>
          <p:cNvPr id="8" name="TextBox 1">
            <a:extLst>
              <a:ext uri="{FF2B5EF4-FFF2-40B4-BE49-F238E27FC236}">
                <a16:creationId xmlns:a16="http://schemas.microsoft.com/office/drawing/2014/main" id="{F2AFAD32-6596-4B1B-A039-0AB122207E25}"/>
              </a:ext>
            </a:extLst>
          </p:cNvPr>
          <p:cNvSpPr txBox="1">
            <a:spLocks noChangeArrowheads="1"/>
          </p:cNvSpPr>
          <p:nvPr/>
        </p:nvSpPr>
        <p:spPr bwMode="auto">
          <a:xfrm>
            <a:off x="630222" y="4624760"/>
            <a:ext cx="8191500" cy="498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kumimoji="1" sz="2400">
                <a:solidFill>
                  <a:schemeClr val="tx1"/>
                </a:solidFill>
                <a:latin typeface="Times New Roman" panose="02020603050405020304" pitchFamily="18" charset="0"/>
                <a:ea typeface="ＭＳ Ｐゴシック" panose="020B0600070205080204" pitchFamily="34"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34"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34"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34"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9pPr>
          </a:lstStyle>
          <a:p>
            <a:pPr marL="457200" indent="-457200" eaLnBrk="1" hangingPunct="1">
              <a:lnSpc>
                <a:spcPct val="150000"/>
              </a:lnSpc>
              <a:buFont typeface="Wingdings" panose="05000000000000000000" pitchFamily="2" charset="2"/>
              <a:buChar char="l"/>
            </a:pPr>
            <a:r>
              <a:rPr lang="en-US" altLang="ko-KR" sz="2000" dirty="0"/>
              <a:t>Continue the discussion on the direction of SG </a:t>
            </a:r>
          </a:p>
        </p:txBody>
      </p:sp>
      <p:sp>
        <p:nvSpPr>
          <p:cNvPr id="10" name="TextBox 1">
            <a:extLst>
              <a:ext uri="{FF2B5EF4-FFF2-40B4-BE49-F238E27FC236}">
                <a16:creationId xmlns:a16="http://schemas.microsoft.com/office/drawing/2014/main" id="{1D052233-17D7-40E5-B564-23F012B3A748}"/>
              </a:ext>
            </a:extLst>
          </p:cNvPr>
          <p:cNvSpPr txBox="1">
            <a:spLocks noChangeArrowheads="1"/>
          </p:cNvSpPr>
          <p:nvPr/>
        </p:nvSpPr>
        <p:spPr bwMode="auto">
          <a:xfrm>
            <a:off x="631790" y="1930260"/>
            <a:ext cx="8191500" cy="498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kumimoji="1" sz="2400">
                <a:solidFill>
                  <a:schemeClr val="tx1"/>
                </a:solidFill>
                <a:latin typeface="Times New Roman" panose="02020603050405020304" pitchFamily="18" charset="0"/>
                <a:ea typeface="ＭＳ Ｐゴシック" panose="020B0600070205080204" pitchFamily="34"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34"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34"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34"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9pPr>
          </a:lstStyle>
          <a:p>
            <a:pPr marL="457200" indent="-457200" eaLnBrk="1" hangingPunct="1">
              <a:lnSpc>
                <a:spcPct val="150000"/>
              </a:lnSpc>
              <a:buFont typeface="Wingdings" panose="05000000000000000000" pitchFamily="2" charset="2"/>
              <a:buChar char="l"/>
            </a:pPr>
            <a:r>
              <a:rPr lang="en-US" altLang="ko-KR" sz="2000" dirty="0"/>
              <a:t>Continue the discussion on the direction of SG </a:t>
            </a:r>
          </a:p>
        </p:txBody>
      </p:sp>
    </p:spTree>
    <p:extLst>
      <p:ext uri="{BB962C8B-B14F-4D97-AF65-F5344CB8AC3E}">
        <p14:creationId xmlns:p14="http://schemas.microsoft.com/office/powerpoint/2010/main" val="2980435878"/>
      </p:ext>
    </p:extLst>
  </p:cSld>
  <p:clrMapOvr>
    <a:masterClrMapping/>
  </p:clrMapOvr>
</p:sld>
</file>

<file path=ppt/theme/theme1.xml><?xml version="1.0" encoding="utf-8"?>
<a:theme xmlns:a="http://schemas.openxmlformats.org/drawingml/2006/main" name="blank presentation">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blank presentation">
      <a:majorFont>
        <a:latin typeface="Times New Roman"/>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90000"/>
          </a:lnSpc>
          <a:spcBef>
            <a:spcPct val="0"/>
          </a:spcBef>
          <a:spcAft>
            <a:spcPct val="0"/>
          </a:spcAft>
          <a:buClrTx/>
          <a:buSzTx/>
          <a:buFontTx/>
          <a:buNone/>
          <a:tabLst/>
          <a:defRPr kumimoji="0" lang="en-US" altLang="pl-PL" sz="20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bg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90000"/>
          </a:lnSpc>
          <a:spcBef>
            <a:spcPct val="0"/>
          </a:spcBef>
          <a:spcAft>
            <a:spcPct val="0"/>
          </a:spcAft>
          <a:buClrTx/>
          <a:buSzTx/>
          <a:buFontTx/>
          <a:buNone/>
          <a:tabLst/>
          <a:defRPr kumimoji="0" lang="en-US" altLang="pl-PL" sz="20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맑은 고딕"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맑은 고딕"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4652</TotalTime>
  <Words>722</Words>
  <Application>Microsoft Office PowerPoint</Application>
  <PresentationFormat>화면 슬라이드 쇼(4:3)</PresentationFormat>
  <Paragraphs>80</Paragraphs>
  <Slides>5</Slides>
  <Notes>4</Notes>
  <HiddenSlides>0</HiddenSlides>
  <MMClips>0</MMClips>
  <ScaleCrop>false</ScaleCrop>
  <HeadingPairs>
    <vt:vector size="6" baseType="variant">
      <vt:variant>
        <vt:lpstr>사용한 글꼴</vt:lpstr>
      </vt:variant>
      <vt:variant>
        <vt:i4>6</vt:i4>
      </vt:variant>
      <vt:variant>
        <vt:lpstr>테마</vt:lpstr>
      </vt:variant>
      <vt:variant>
        <vt:i4>1</vt:i4>
      </vt:variant>
      <vt:variant>
        <vt:lpstr>슬라이드 제목</vt:lpstr>
      </vt:variant>
      <vt:variant>
        <vt:i4>5</vt:i4>
      </vt:variant>
    </vt:vector>
  </HeadingPairs>
  <TitlesOfParts>
    <vt:vector size="12" baseType="lpstr">
      <vt:lpstr>Rotis Sans Serif for Nokia</vt:lpstr>
      <vt:lpstr>맑은 고딕</vt:lpstr>
      <vt:lpstr>Arial</vt:lpstr>
      <vt:lpstr>Times</vt:lpstr>
      <vt:lpstr>Times New Roman</vt:lpstr>
      <vt:lpstr>Wingdings</vt:lpstr>
      <vt:lpstr>blank presentation</vt:lpstr>
      <vt:lpstr>PowerPoint 프레젠테이션</vt:lpstr>
      <vt:lpstr>PowerPoint 프레젠테이션</vt:lpstr>
      <vt:lpstr>Meeting Schedule</vt:lpstr>
      <vt:lpstr>Network Enablers for seamless  HMD based VR Content Service SG</vt:lpstr>
      <vt:lpstr>Network Enablers for seamless  HMD based VR Content Service SG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프레젠테이션</dc:title>
  <dc:creator>Sangkwon Jeong</dc:creator>
  <cp:lastModifiedBy>동일 서</cp:lastModifiedBy>
  <cp:revision>271</cp:revision>
  <dcterms:created xsi:type="dcterms:W3CDTF">2017-08-15T12:18:13Z</dcterms:created>
  <dcterms:modified xsi:type="dcterms:W3CDTF">2019-05-14T12:51:37Z</dcterms:modified>
</cp:coreProperties>
</file>