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96" r:id="rId2"/>
    <p:sldId id="420" r:id="rId3"/>
    <p:sldId id="419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46" autoAdjust="0"/>
    <p:restoredTop sz="86431" autoAdjust="0"/>
  </p:normalViewPr>
  <p:slideViewPr>
    <p:cSldViewPr>
      <p:cViewPr varScale="1">
        <p:scale>
          <a:sx n="65" d="100"/>
          <a:sy n="65" d="100"/>
        </p:scale>
        <p:origin x="1188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07661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853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05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671766" y="394156"/>
            <a:ext cx="56023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21-18-0038-00-0000-Joint_Wireless_Plenary_Opening_Report.ppt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95632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4038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802 Wireless Joint Opening Plenary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91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, May,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2019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Atlanta, GA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USA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028406"/>
            <a:ext cx="7848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 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sz="2400" b="1" dirty="0" smtClean="0">
                <a:solidFill>
                  <a:schemeClr val="accent2"/>
                </a:solidFill>
                <a:latin typeface="Arial" charset="0"/>
              </a:rPr>
              <a:t>sdas at  </a:t>
            </a:r>
            <a:r>
              <a:rPr lang="en-US" sz="2400" b="1" dirty="0" err="1" smtClean="0">
                <a:solidFill>
                  <a:schemeClr val="accent2"/>
                </a:solidFill>
                <a:latin typeface="Arial" charset="0"/>
              </a:rPr>
              <a:t>perspectalabs</a:t>
            </a:r>
            <a:r>
              <a:rPr lang="en-US" sz="2400" b="1" dirty="0" smtClean="0">
                <a:solidFill>
                  <a:schemeClr val="accent2"/>
                </a:solidFill>
                <a:latin typeface="Arial" charset="0"/>
              </a:rPr>
              <a:t> dot com)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98154" y="5106060"/>
            <a:ext cx="76199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802.21 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b="1" dirty="0" smtClean="0"/>
              <a:t>Chicago</a:t>
            </a:r>
            <a:endParaRPr lang="en-US" sz="1600" b="1" dirty="0" smtClean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25130" y="57105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11 </a:t>
            </a:r>
            <a:r>
              <a:rPr lang="en-US" sz="1600" dirty="0">
                <a:latin typeface="Arial" charset="0"/>
              </a:rPr>
              <a:t>voting </a:t>
            </a:r>
            <a:r>
              <a:rPr lang="en-US" sz="1600" dirty="0" smtClean="0">
                <a:latin typeface="Arial" charset="0"/>
              </a:rPr>
              <a:t>members  and one aspirant member as of this meeting</a:t>
            </a:r>
            <a:endParaRPr lang="en-US" sz="1600" dirty="0">
              <a:latin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95399" y="1630017"/>
          <a:ext cx="7010400" cy="3166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8704">
                  <a:extLst>
                    <a:ext uri="{9D8B030D-6E8A-4147-A177-3AD203B41FA5}">
                      <a16:colId xmlns:a16="http://schemas.microsoft.com/office/drawing/2014/main" val="336122600"/>
                    </a:ext>
                  </a:extLst>
                </a:gridCol>
                <a:gridCol w="1903276">
                  <a:extLst>
                    <a:ext uri="{9D8B030D-6E8A-4147-A177-3AD203B41FA5}">
                      <a16:colId xmlns:a16="http://schemas.microsoft.com/office/drawing/2014/main" val="4122290970"/>
                    </a:ext>
                  </a:extLst>
                </a:gridCol>
                <a:gridCol w="1223535">
                  <a:extLst>
                    <a:ext uri="{9D8B030D-6E8A-4147-A177-3AD203B41FA5}">
                      <a16:colId xmlns:a16="http://schemas.microsoft.com/office/drawing/2014/main" val="4034048149"/>
                    </a:ext>
                  </a:extLst>
                </a:gridCol>
                <a:gridCol w="1291509">
                  <a:extLst>
                    <a:ext uri="{9D8B030D-6E8A-4147-A177-3AD203B41FA5}">
                      <a16:colId xmlns:a16="http://schemas.microsoft.com/office/drawing/2014/main" val="4027956096"/>
                    </a:ext>
                  </a:extLst>
                </a:gridCol>
                <a:gridCol w="1523376">
                  <a:extLst>
                    <a:ext uri="{9D8B030D-6E8A-4147-A177-3AD203B41FA5}">
                      <a16:colId xmlns:a16="http://schemas.microsoft.com/office/drawing/2014/main" val="3627112103"/>
                    </a:ext>
                  </a:extLst>
                </a:gridCol>
              </a:tblGrid>
              <a:tr h="6925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13,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14,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15,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16,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08042105"/>
                  </a:ext>
                </a:extLst>
              </a:tr>
              <a:tr h="627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8:00-9:00a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Wireless EC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37912715"/>
                  </a:ext>
                </a:extLst>
              </a:tr>
              <a:tr h="451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Closing Plenary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44245684"/>
                  </a:ext>
                </a:extLst>
              </a:tr>
              <a:tr h="4285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04125643"/>
                  </a:ext>
                </a:extLst>
              </a:tr>
              <a:tr h="4836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63491376"/>
                  </a:ext>
                </a:extLst>
              </a:tr>
              <a:tr h="4836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Networking Social  (6:30 – 9:00p)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01061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2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WG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42672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None/>
            </a:pPr>
            <a:endParaRPr lang="en-US" sz="24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WG has finished all PAR related activities</a:t>
            </a:r>
          </a:p>
          <a:p>
            <a:pPr marL="57150" indent="0">
              <a:lnSpc>
                <a:spcPct val="80000"/>
              </a:lnSpc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Current activity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Study Group on ‘Network </a:t>
            </a:r>
            <a:r>
              <a:rPr lang="en-US" sz="2400" dirty="0">
                <a:latin typeface="Arial" charset="0"/>
              </a:rPr>
              <a:t>Enablers for Seamless HMD based VR Content </a:t>
            </a:r>
            <a:r>
              <a:rPr lang="en-US" sz="2400" dirty="0" smtClean="0">
                <a:latin typeface="Arial" charset="0"/>
              </a:rPr>
              <a:t>Service’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4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2000" dirty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7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48452</TotalTime>
  <Words>204</Words>
  <Application>Microsoft Office PowerPoint</Application>
  <PresentationFormat>On-screen Show (4:3)</PresentationFormat>
  <Paragraphs>70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802.11PowerPointTemplate-Landscape</vt:lpstr>
      <vt:lpstr>802 Wireless Joint Opening Plenary  IEEE 802.21  Media Independent  Services Session #91, May, 2019 Atlanta, GA, USA</vt:lpstr>
      <vt:lpstr>Session Time and Location   </vt:lpstr>
      <vt:lpstr>WG Status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568</cp:revision>
  <cp:lastPrinted>1998-02-10T13:28:06Z</cp:lastPrinted>
  <dcterms:created xsi:type="dcterms:W3CDTF">2002-07-08T22:03:28Z</dcterms:created>
  <dcterms:modified xsi:type="dcterms:W3CDTF">2019-05-13T02:12:44Z</dcterms:modified>
</cp:coreProperties>
</file>