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3" r:id="rId2"/>
  </p:sldMasterIdLst>
  <p:notesMasterIdLst>
    <p:notesMasterId r:id="rId10"/>
  </p:notesMasterIdLst>
  <p:sldIdLst>
    <p:sldId id="348" r:id="rId3"/>
    <p:sldId id="349" r:id="rId4"/>
    <p:sldId id="415" r:id="rId5"/>
    <p:sldId id="463" r:id="rId6"/>
    <p:sldId id="460" r:id="rId7"/>
    <p:sldId id="424" r:id="rId8"/>
    <p:sldId id="464" r:id="rId9"/>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6D6D"/>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밝은 스타일 2 - 강조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어두운 스타일 2 - 강조 1/강조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보통 스타일 1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93" autoAdjust="0"/>
    <p:restoredTop sz="94660"/>
  </p:normalViewPr>
  <p:slideViewPr>
    <p:cSldViewPr snapToGrid="0">
      <p:cViewPr varScale="1">
        <p:scale>
          <a:sx n="89" d="100"/>
          <a:sy n="89" d="100"/>
        </p:scale>
        <p:origin x="91" y="173"/>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3B32B6-A0C8-47D8-9F61-4987C3ABCAC0}" type="datetimeFigureOut">
              <a:rPr lang="ko-KR" altLang="en-US" smtClean="0"/>
              <a:t>2019-05-09</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62EA33-1659-44D8-8D01-C44ED05AE6FD}" type="slidenum">
              <a:rPr lang="ko-KR" altLang="en-US" smtClean="0"/>
              <a:t>‹#›</a:t>
            </a:fld>
            <a:endParaRPr lang="ko-KR" altLang="en-US"/>
          </a:p>
        </p:txBody>
      </p:sp>
    </p:spTree>
    <p:extLst>
      <p:ext uri="{BB962C8B-B14F-4D97-AF65-F5344CB8AC3E}">
        <p14:creationId xmlns:p14="http://schemas.microsoft.com/office/powerpoint/2010/main" val="1921109167"/>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dirty="0"/>
          </a:p>
        </p:txBody>
      </p:sp>
    </p:spTree>
    <p:extLst>
      <p:ext uri="{BB962C8B-B14F-4D97-AF65-F5344CB8AC3E}">
        <p14:creationId xmlns:p14="http://schemas.microsoft.com/office/powerpoint/2010/main" val="2961713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extLst>
      <p:ext uri="{BB962C8B-B14F-4D97-AF65-F5344CB8AC3E}">
        <p14:creationId xmlns:p14="http://schemas.microsoft.com/office/powerpoint/2010/main" val="3926161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A762EA33-1659-44D8-8D01-C44ED05AE6FD}" type="slidenum">
              <a:rPr lang="ko-KR" altLang="en-US" smtClean="0"/>
              <a:t>6</a:t>
            </a:fld>
            <a:endParaRPr lang="ko-KR" altLang="en-US"/>
          </a:p>
        </p:txBody>
      </p:sp>
    </p:spTree>
    <p:extLst>
      <p:ext uri="{BB962C8B-B14F-4D97-AF65-F5344CB8AC3E}">
        <p14:creationId xmlns:p14="http://schemas.microsoft.com/office/powerpoint/2010/main" val="2478772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4" name="직사각형 3"/>
          <p:cNvSpPr/>
          <p:nvPr/>
        </p:nvSpPr>
        <p:spPr>
          <a:xfrm>
            <a:off x="1206500" y="1993843"/>
            <a:ext cx="97536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latin typeface="Comic Sans MS" panose="030F0702030302020204" pitchFamily="66" charset="0"/>
            </a:endParaRPr>
          </a:p>
        </p:txBody>
      </p:sp>
      <p:sp>
        <p:nvSpPr>
          <p:cNvPr id="5" name="직사각형 4"/>
          <p:cNvSpPr/>
          <p:nvPr/>
        </p:nvSpPr>
        <p:spPr>
          <a:xfrm>
            <a:off x="1219200" y="5048250"/>
            <a:ext cx="97536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latin typeface="Comic Sans MS" panose="030F0702030302020204" pitchFamily="66" charset="0"/>
            </a:endParaRPr>
          </a:p>
        </p:txBody>
      </p:sp>
      <p:sp>
        <p:nvSpPr>
          <p:cNvPr id="6" name="직사각형 5"/>
          <p:cNvSpPr/>
          <p:nvPr/>
        </p:nvSpPr>
        <p:spPr>
          <a:xfrm>
            <a:off x="1206500" y="1993843"/>
            <a:ext cx="3048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latin typeface="Comic Sans MS" panose="030F0702030302020204" pitchFamily="66" charset="0"/>
            </a:endParaRPr>
          </a:p>
        </p:txBody>
      </p:sp>
      <p:sp>
        <p:nvSpPr>
          <p:cNvPr id="7" name="직사각형 6"/>
          <p:cNvSpPr/>
          <p:nvPr/>
        </p:nvSpPr>
        <p:spPr>
          <a:xfrm>
            <a:off x="1219200" y="5048250"/>
            <a:ext cx="3048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latin typeface="Comic Sans MS" panose="030F0702030302020204" pitchFamily="66" charset="0"/>
            </a:endParaRPr>
          </a:p>
        </p:txBody>
      </p:sp>
      <p:sp>
        <p:nvSpPr>
          <p:cNvPr id="8" name="제목 7"/>
          <p:cNvSpPr>
            <a:spLocks noGrp="1"/>
          </p:cNvSpPr>
          <p:nvPr>
            <p:ph type="ctrTitle"/>
          </p:nvPr>
        </p:nvSpPr>
        <p:spPr>
          <a:xfrm>
            <a:off x="1625600" y="2231967"/>
            <a:ext cx="9144000" cy="990600"/>
          </a:xfrm>
        </p:spPr>
        <p:txBody>
          <a:bodyPr anchor="ctr"/>
          <a:lstStyle>
            <a:lvl1pPr algn="r">
              <a:defRPr sz="3200">
                <a:solidFill>
                  <a:schemeClr val="tx1"/>
                </a:solidFill>
                <a:latin typeface="Arial" panose="020B0604020202020204" pitchFamily="34" charset="0"/>
                <a:cs typeface="Arial" panose="020B0604020202020204" pitchFamily="34" charset="0"/>
              </a:defRPr>
            </a:lvl1pPr>
          </a:lstStyle>
          <a:p>
            <a:r>
              <a:rPr lang="ko-KR" altLang="en-US"/>
              <a:t>마스터 제목 스타일 편집</a:t>
            </a:r>
            <a:endParaRPr lang="en-US" dirty="0"/>
          </a:p>
        </p:txBody>
      </p:sp>
      <p:sp>
        <p:nvSpPr>
          <p:cNvPr id="9" name="부제목 8"/>
          <p:cNvSpPr>
            <a:spLocks noGrp="1"/>
          </p:cNvSpPr>
          <p:nvPr>
            <p:ph type="subTitle" idx="1"/>
          </p:nvPr>
        </p:nvSpPr>
        <p:spPr>
          <a:xfrm>
            <a:off x="1625600" y="5124450"/>
            <a:ext cx="9144000" cy="533400"/>
          </a:xfrm>
        </p:spPr>
        <p:txBody>
          <a:bodyPr anchor="ctr"/>
          <a:lstStyle>
            <a:lvl1pPr marL="0" indent="0" algn="r">
              <a:buNone/>
              <a:defRPr sz="2000">
                <a:solidFill>
                  <a:schemeClr val="tx2"/>
                </a:solidFill>
                <a:latin typeface="Arial" panose="020B0604020202020204" pitchFamily="34" charset="0"/>
                <a:ea typeface="+mj-ea"/>
                <a:cs typeface="Arial" panose="020B060402020202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ko-KR" altLang="en-US"/>
              <a:t>마스터 부제목 스타일 편집</a:t>
            </a:r>
            <a:endParaRPr lang="en-US" dirty="0"/>
          </a:p>
        </p:txBody>
      </p:sp>
      <p:sp>
        <p:nvSpPr>
          <p:cNvPr id="12" name="바닥글 개체 틀 16"/>
          <p:cNvSpPr>
            <a:spLocks noGrp="1"/>
          </p:cNvSpPr>
          <p:nvPr>
            <p:ph type="ftr" sz="quarter" idx="10"/>
          </p:nvPr>
        </p:nvSpPr>
        <p:spPr>
          <a:xfrm>
            <a:off x="3695700" y="6354763"/>
            <a:ext cx="4802717" cy="366712"/>
          </a:xfrm>
        </p:spPr>
        <p:txBody>
          <a:bodyPr/>
          <a:lstStyle>
            <a:lvl1pPr>
              <a:defRPr/>
            </a:lvl1pPr>
          </a:lstStyle>
          <a:p>
            <a:endParaRPr lang="ko-KR" altLang="en-US" dirty="0"/>
          </a:p>
        </p:txBody>
      </p:sp>
      <p:sp>
        <p:nvSpPr>
          <p:cNvPr id="13" name="직사각형 12"/>
          <p:cNvSpPr/>
          <p:nvPr/>
        </p:nvSpPr>
        <p:spPr>
          <a:xfrm>
            <a:off x="1233979" y="3845668"/>
            <a:ext cx="97536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latin typeface="Comic Sans MS" panose="030F0702030302020204" pitchFamily="66" charset="0"/>
            </a:endParaRPr>
          </a:p>
        </p:txBody>
      </p:sp>
      <p:sp>
        <p:nvSpPr>
          <p:cNvPr id="14" name="직사각형 13"/>
          <p:cNvSpPr/>
          <p:nvPr/>
        </p:nvSpPr>
        <p:spPr>
          <a:xfrm>
            <a:off x="1233979" y="3845668"/>
            <a:ext cx="3048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latin typeface="Comic Sans MS" panose="030F0702030302020204" pitchFamily="66" charset="0"/>
            </a:endParaRPr>
          </a:p>
        </p:txBody>
      </p:sp>
    </p:spTree>
    <p:extLst>
      <p:ext uri="{BB962C8B-B14F-4D97-AF65-F5344CB8AC3E}">
        <p14:creationId xmlns:p14="http://schemas.microsoft.com/office/powerpoint/2010/main" val="84160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atin typeface="Comic Sans MS" panose="030F0702030302020204" pitchFamily="66" charset="0"/>
              </a:defRPr>
            </a:lvl1pPr>
          </a:lstStyle>
          <a:p>
            <a:r>
              <a:rPr lang="ko-KR" altLang="en-US"/>
              <a:t>마스터 제목 스타일 편집</a:t>
            </a:r>
            <a:endParaRPr lang="en-US"/>
          </a:p>
        </p:txBody>
      </p:sp>
      <p:sp>
        <p:nvSpPr>
          <p:cNvPr id="3" name="세로 텍스트 개체 틀 2"/>
          <p:cNvSpPr>
            <a:spLocks noGrp="1"/>
          </p:cNvSpPr>
          <p:nvPr>
            <p:ph type="body" orient="vert" idx="1"/>
          </p:nvPr>
        </p:nvSpPr>
        <p:spPr/>
        <p:txBody>
          <a:bodyPr vert="eaVert"/>
          <a:lstStyle>
            <a:lvl1pPr>
              <a:defRPr>
                <a:latin typeface="Comic Sans MS" panose="030F0702030302020204" pitchFamily="66" charset="0"/>
              </a:defRPr>
            </a:lvl1pPr>
            <a:lvl2pPr>
              <a:defRPr>
                <a:latin typeface="Comic Sans MS" panose="030F0702030302020204" pitchFamily="66" charset="0"/>
              </a:defRPr>
            </a:lvl2pPr>
            <a:lvl3pPr>
              <a:defRPr>
                <a:latin typeface="Comic Sans MS" panose="030F0702030302020204" pitchFamily="66" charset="0"/>
              </a:defRPr>
            </a:lvl3pPr>
            <a:lvl4pPr>
              <a:defRPr>
                <a:latin typeface="Comic Sans MS" panose="030F0702030302020204" pitchFamily="66" charset="0"/>
              </a:defRPr>
            </a:lvl4pPr>
            <a:lvl5pPr>
              <a:defRPr>
                <a:latin typeface="Comic Sans MS" panose="030F0702030302020204" pitchFamily="66" charset="0"/>
              </a:defRPr>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바닥글 개체 틀 2"/>
          <p:cNvSpPr>
            <a:spLocks noGrp="1"/>
          </p:cNvSpPr>
          <p:nvPr>
            <p:ph type="ftr" sz="quarter" idx="10"/>
          </p:nvPr>
        </p:nvSpPr>
        <p:spPr/>
        <p:txBody>
          <a:bodyPr/>
          <a:lstStyle>
            <a:lvl1pPr>
              <a:defRPr/>
            </a:lvl1pPr>
          </a:lstStyle>
          <a:p>
            <a:endParaRPr lang="ko-KR" altLang="en-US"/>
          </a:p>
        </p:txBody>
      </p:sp>
    </p:spTree>
    <p:extLst>
      <p:ext uri="{BB962C8B-B14F-4D97-AF65-F5344CB8AC3E}">
        <p14:creationId xmlns:p14="http://schemas.microsoft.com/office/powerpoint/2010/main" val="1964486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4" name="직선 연결선 10"/>
          <p:cNvSpPr>
            <a:spLocks noChangeShapeType="1"/>
          </p:cNvSpPr>
          <p:nvPr/>
        </p:nvSpPr>
        <p:spPr bwMode="auto">
          <a:xfrm>
            <a:off x="609600" y="6353175"/>
            <a:ext cx="109728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ko-KR" altLang="en-US" sz="1800"/>
          </a:p>
        </p:txBody>
      </p:sp>
      <p:sp>
        <p:nvSpPr>
          <p:cNvPr id="5" name="직선 연결선 12"/>
          <p:cNvSpPr>
            <a:spLocks noChangeShapeType="1"/>
          </p:cNvSpPr>
          <p:nvPr/>
        </p:nvSpPr>
        <p:spPr bwMode="auto">
          <a:xfrm rot="5400000">
            <a:off x="5816071" y="3201988"/>
            <a:ext cx="585152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ko-KR" altLang="en-US" sz="1800"/>
          </a:p>
        </p:txBody>
      </p:sp>
      <p:sp>
        <p:nvSpPr>
          <p:cNvPr id="2" name="세로 제목 1"/>
          <p:cNvSpPr>
            <a:spLocks noGrp="1"/>
          </p:cNvSpPr>
          <p:nvPr>
            <p:ph type="title" orient="vert"/>
          </p:nvPr>
        </p:nvSpPr>
        <p:spPr>
          <a:xfrm>
            <a:off x="8839200" y="274639"/>
            <a:ext cx="2743200" cy="5851525"/>
          </a:xfrm>
        </p:spPr>
        <p:txBody>
          <a:bodyPr vert="eaVert"/>
          <a:lstStyle>
            <a:lvl1pPr>
              <a:defRPr>
                <a:latin typeface="Comic Sans MS" panose="030F0702030302020204" pitchFamily="66" charset="0"/>
              </a:defRPr>
            </a:lvl1pPr>
          </a:lstStyle>
          <a:p>
            <a:r>
              <a:rPr lang="ko-KR" altLang="en-US"/>
              <a:t>마스터 제목 스타일 편집</a:t>
            </a:r>
            <a:endParaRPr lang="en-US"/>
          </a:p>
        </p:txBody>
      </p:sp>
      <p:sp>
        <p:nvSpPr>
          <p:cNvPr id="3" name="세로 텍스트 개체 틀 2"/>
          <p:cNvSpPr>
            <a:spLocks noGrp="1"/>
          </p:cNvSpPr>
          <p:nvPr>
            <p:ph type="body" orient="vert" idx="1"/>
          </p:nvPr>
        </p:nvSpPr>
        <p:spPr>
          <a:xfrm>
            <a:off x="609600" y="274639"/>
            <a:ext cx="8026400" cy="5851525"/>
          </a:xfrm>
        </p:spPr>
        <p:txBody>
          <a:bodyPr vert="eaVert"/>
          <a:lstStyle>
            <a:lvl1pPr>
              <a:defRPr>
                <a:latin typeface="Comic Sans MS" panose="030F0702030302020204" pitchFamily="66" charset="0"/>
              </a:defRPr>
            </a:lvl1pPr>
            <a:lvl2pPr>
              <a:defRPr>
                <a:latin typeface="Comic Sans MS" panose="030F0702030302020204" pitchFamily="66" charset="0"/>
              </a:defRPr>
            </a:lvl2pPr>
            <a:lvl3pPr>
              <a:defRPr>
                <a:latin typeface="Comic Sans MS" panose="030F0702030302020204" pitchFamily="66" charset="0"/>
              </a:defRPr>
            </a:lvl3pPr>
            <a:lvl4pPr>
              <a:defRPr>
                <a:latin typeface="Comic Sans MS" panose="030F0702030302020204" pitchFamily="66" charset="0"/>
              </a:defRPr>
            </a:lvl4pPr>
            <a:lvl5pPr>
              <a:defRPr>
                <a:latin typeface="Comic Sans MS" panose="030F0702030302020204" pitchFamily="66" charset="0"/>
              </a:defRPr>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8" name="바닥글 개체 틀 4"/>
          <p:cNvSpPr>
            <a:spLocks noGrp="1"/>
          </p:cNvSpPr>
          <p:nvPr>
            <p:ph type="ftr" sz="quarter" idx="10"/>
          </p:nvPr>
        </p:nvSpPr>
        <p:spPr/>
        <p:txBody>
          <a:bodyPr/>
          <a:lstStyle>
            <a:lvl1pPr>
              <a:defRPr/>
            </a:lvl1pPr>
          </a:lstStyle>
          <a:p>
            <a:endParaRPr lang="ko-KR" altLang="en-US"/>
          </a:p>
        </p:txBody>
      </p:sp>
    </p:spTree>
    <p:extLst>
      <p:ext uri="{BB962C8B-B14F-4D97-AF65-F5344CB8AC3E}">
        <p14:creationId xmlns:p14="http://schemas.microsoft.com/office/powerpoint/2010/main" val="972644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일반 텍스트 슬라이드">
    <p:spTree>
      <p:nvGrpSpPr>
        <p:cNvPr id="1" name=""/>
        <p:cNvGrpSpPr/>
        <p:nvPr/>
      </p:nvGrpSpPr>
      <p:grpSpPr>
        <a:xfrm>
          <a:off x="0" y="0"/>
          <a:ext cx="0" cy="0"/>
          <a:chOff x="0" y="0"/>
          <a:chExt cx="0" cy="0"/>
        </a:xfrm>
      </p:grpSpPr>
      <p:sp>
        <p:nvSpPr>
          <p:cNvPr id="3" name="제목 1"/>
          <p:cNvSpPr>
            <a:spLocks noGrp="1"/>
          </p:cNvSpPr>
          <p:nvPr>
            <p:ph type="title" hasCustomPrompt="1"/>
          </p:nvPr>
        </p:nvSpPr>
        <p:spPr>
          <a:xfrm>
            <a:off x="1007435" y="116632"/>
            <a:ext cx="9710869" cy="634082"/>
          </a:xfrm>
          <a:prstGeom prst="rect">
            <a:avLst/>
          </a:prstGeom>
        </p:spPr>
        <p:txBody>
          <a:bodyPr anchor="ctr">
            <a:normAutofit/>
          </a:bodyPr>
          <a:lstStyle>
            <a:lvl1pPr algn="l">
              <a:defRPr sz="2800" b="1">
                <a:solidFill>
                  <a:schemeClr val="bg1"/>
                </a:solidFill>
              </a:defRPr>
            </a:lvl1pPr>
          </a:lstStyle>
          <a:p>
            <a:r>
              <a:rPr lang="ko-KR" altLang="en-US" dirty="0"/>
              <a:t>일반 텍스트 슬라이드</a:t>
            </a:r>
          </a:p>
        </p:txBody>
      </p:sp>
      <p:sp>
        <p:nvSpPr>
          <p:cNvPr id="4" name="텍스트 개체 틀 10"/>
          <p:cNvSpPr>
            <a:spLocks noGrp="1"/>
          </p:cNvSpPr>
          <p:nvPr>
            <p:ph type="body" sz="quarter" idx="15" hasCustomPrompt="1"/>
          </p:nvPr>
        </p:nvSpPr>
        <p:spPr>
          <a:xfrm>
            <a:off x="431800" y="1124744"/>
            <a:ext cx="11232819" cy="5257254"/>
          </a:xfrm>
          <a:prstGeom prst="rect">
            <a:avLst/>
          </a:prstGeom>
        </p:spPr>
        <p:txBody>
          <a:bodyPr/>
          <a:lstStyle>
            <a:lvl1pPr marL="180975" indent="-180975" algn="just">
              <a:lnSpc>
                <a:spcPct val="125000"/>
              </a:lnSpc>
              <a:buFont typeface="Wingdings" pitchFamily="2" charset="2"/>
              <a:buChar char="§"/>
              <a:defRPr sz="1800" b="1" baseline="0"/>
            </a:lvl1pPr>
            <a:lvl2pPr marL="360363" indent="-179388" algn="just">
              <a:lnSpc>
                <a:spcPct val="125000"/>
              </a:lnSpc>
              <a:buFont typeface="Arial" pitchFamily="34" charset="0"/>
              <a:buChar char="•"/>
              <a:defRPr sz="1600"/>
            </a:lvl2pPr>
            <a:lvl3pPr marL="541338" indent="-180975" algn="just">
              <a:lnSpc>
                <a:spcPct val="125000"/>
              </a:lnSpc>
              <a:buFont typeface="맑은 고딕" pitchFamily="50" charset="-127"/>
              <a:buChar char="·"/>
              <a:defRPr sz="1600"/>
            </a:lvl3pPr>
          </a:lstStyle>
          <a:p>
            <a:pPr lvl="0"/>
            <a:r>
              <a:rPr lang="ko-KR" altLang="en-US" dirty="0"/>
              <a:t>개체 틀을 지우지 마세요</a:t>
            </a:r>
            <a:r>
              <a:rPr lang="en-US" altLang="ko-KR" dirty="0"/>
              <a:t>. </a:t>
            </a:r>
            <a:r>
              <a:rPr lang="ko-KR" altLang="en-US" dirty="0"/>
              <a:t>수준 내리기는 </a:t>
            </a:r>
            <a:r>
              <a:rPr lang="en-US" altLang="ko-KR" dirty="0"/>
              <a:t>“Tab”</a:t>
            </a:r>
            <a:r>
              <a:rPr lang="ko-KR" altLang="en-US" dirty="0"/>
              <a:t>을 사용하고 올리기는 </a:t>
            </a:r>
            <a:r>
              <a:rPr lang="en-US" altLang="ko-KR" dirty="0"/>
              <a:t>“</a:t>
            </a:r>
            <a:r>
              <a:rPr lang="en-US" altLang="ko-KR" dirty="0" err="1"/>
              <a:t>Shift+Tab</a:t>
            </a:r>
            <a:r>
              <a:rPr lang="en-US" altLang="ko-KR" dirty="0"/>
              <a:t>”</a:t>
            </a:r>
            <a:r>
              <a:rPr lang="ko-KR" altLang="en-US" dirty="0"/>
              <a:t>을 사용하세요</a:t>
            </a:r>
            <a:r>
              <a:rPr lang="en-US" altLang="ko-KR" dirty="0"/>
              <a:t>.</a:t>
            </a:r>
            <a:endParaRPr lang="ko-KR" altLang="en-US" dirty="0"/>
          </a:p>
          <a:p>
            <a:pPr lvl="1"/>
            <a:r>
              <a:rPr lang="ko-KR" altLang="en-US" dirty="0"/>
              <a:t>둘째 수준</a:t>
            </a:r>
          </a:p>
          <a:p>
            <a:pPr lvl="2"/>
            <a:r>
              <a:rPr lang="ko-KR" altLang="en-US" dirty="0"/>
              <a:t>셋째 수준</a:t>
            </a:r>
            <a:endParaRPr lang="en-US" altLang="ko-KR" dirty="0"/>
          </a:p>
        </p:txBody>
      </p:sp>
      <p:pic>
        <p:nvPicPr>
          <p:cNvPr id="5" name="Picture 33" descr="육면체"/>
          <p:cNvPicPr>
            <a:picLocks noChangeAspect="1" noChangeArrowheads="1"/>
          </p:cNvPicPr>
          <p:nvPr userDrawn="1"/>
        </p:nvPicPr>
        <p:blipFill>
          <a:blip r:embed="rId2" cstate="print"/>
          <a:srcRect/>
          <a:stretch>
            <a:fillRect/>
          </a:stretch>
        </p:blipFill>
        <p:spPr bwMode="auto">
          <a:xfrm>
            <a:off x="251880" y="98426"/>
            <a:ext cx="899581" cy="644525"/>
          </a:xfrm>
          <a:prstGeom prst="rect">
            <a:avLst/>
          </a:prstGeom>
          <a:noFill/>
        </p:spPr>
      </p:pic>
    </p:spTree>
    <p:extLst>
      <p:ext uri="{BB962C8B-B14F-4D97-AF65-F5344CB8AC3E}">
        <p14:creationId xmlns:p14="http://schemas.microsoft.com/office/powerpoint/2010/main" val="5376276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321935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5594937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2865264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563034" y="1143000"/>
            <a:ext cx="5431367"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6197601" y="1143000"/>
            <a:ext cx="5431367"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1546703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10135866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3424651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2906643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ko-KR" altLang="en-US"/>
              <a:t>마스터 제목 스타일 편집</a:t>
            </a:r>
            <a:endParaRPr lang="en-US" dirty="0"/>
          </a:p>
        </p:txBody>
      </p:sp>
      <p:sp>
        <p:nvSpPr>
          <p:cNvPr id="8" name="내용 개체 틀 7"/>
          <p:cNvSpPr>
            <a:spLocks noGrp="1"/>
          </p:cNvSpPr>
          <p:nvPr>
            <p:ph sz="quarter" idx="1"/>
          </p:nvPr>
        </p:nvSpPr>
        <p:spPr>
          <a:xfrm>
            <a:off x="609600" y="1219200"/>
            <a:ext cx="10972800" cy="493776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바닥글 개체 틀 2"/>
          <p:cNvSpPr>
            <a:spLocks noGrp="1"/>
          </p:cNvSpPr>
          <p:nvPr>
            <p:ph type="ftr" sz="quarter" idx="10"/>
          </p:nvPr>
        </p:nvSpPr>
        <p:spPr/>
        <p:txBody>
          <a:bodyPr/>
          <a:lstStyle>
            <a:lvl1pPr>
              <a:defRPr/>
            </a:lvl1pPr>
          </a:lstStyle>
          <a:p>
            <a:endParaRPr lang="ko-KR" altLang="en-US"/>
          </a:p>
        </p:txBody>
      </p:sp>
    </p:spTree>
    <p:extLst>
      <p:ext uri="{BB962C8B-B14F-4D97-AF65-F5344CB8AC3E}">
        <p14:creationId xmlns:p14="http://schemas.microsoft.com/office/powerpoint/2010/main" val="19557335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2744176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67986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26849296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2484" y="228600"/>
            <a:ext cx="2766483"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563033" y="228600"/>
            <a:ext cx="8096251"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2380547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구역 머리글">
    <p:spTree>
      <p:nvGrpSpPr>
        <p:cNvPr id="1" name=""/>
        <p:cNvGrpSpPr/>
        <p:nvPr/>
      </p:nvGrpSpPr>
      <p:grpSpPr>
        <a:xfrm>
          <a:off x="0" y="0"/>
          <a:ext cx="0" cy="0"/>
          <a:chOff x="0" y="0"/>
          <a:chExt cx="0" cy="0"/>
        </a:xfrm>
      </p:grpSpPr>
      <p:sp>
        <p:nvSpPr>
          <p:cNvPr id="8" name="바닥글 개체 틀 2"/>
          <p:cNvSpPr>
            <a:spLocks noGrp="1"/>
          </p:cNvSpPr>
          <p:nvPr>
            <p:ph type="ftr" sz="quarter" idx="10"/>
          </p:nvPr>
        </p:nvSpPr>
        <p:spPr/>
        <p:txBody>
          <a:bodyPr/>
          <a:lstStyle>
            <a:lvl1pPr>
              <a:defRPr/>
            </a:lvl1pPr>
          </a:lstStyle>
          <a:p>
            <a:endParaRPr lang="ko-KR" altLang="en-US"/>
          </a:p>
        </p:txBody>
      </p:sp>
    </p:spTree>
    <p:extLst>
      <p:ext uri="{BB962C8B-B14F-4D97-AF65-F5344CB8AC3E}">
        <p14:creationId xmlns:p14="http://schemas.microsoft.com/office/powerpoint/2010/main" val="79503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609600" y="228600"/>
            <a:ext cx="10972800" cy="914400"/>
          </a:xfrm>
        </p:spPr>
        <p:txBody>
          <a:bodyPr/>
          <a:lstStyle>
            <a:lvl1pPr>
              <a:defRPr>
                <a:latin typeface="Comic Sans MS" panose="030F0702030302020204" pitchFamily="66" charset="0"/>
              </a:defRPr>
            </a:lvl1pPr>
          </a:lstStyle>
          <a:p>
            <a:r>
              <a:rPr lang="ko-KR" altLang="en-US"/>
              <a:t>마스터 제목 스타일 편집</a:t>
            </a:r>
            <a:endParaRPr lang="en-US"/>
          </a:p>
        </p:txBody>
      </p:sp>
      <p:sp>
        <p:nvSpPr>
          <p:cNvPr id="9" name="내용 개체 틀 8"/>
          <p:cNvSpPr>
            <a:spLocks noGrp="1"/>
          </p:cNvSpPr>
          <p:nvPr>
            <p:ph sz="quarter" idx="1"/>
          </p:nvPr>
        </p:nvSpPr>
        <p:spPr>
          <a:xfrm>
            <a:off x="609600" y="1219200"/>
            <a:ext cx="5388864" cy="4937760"/>
          </a:xfrm>
        </p:spPr>
        <p:txBody>
          <a:bodyPr/>
          <a:lstStyle>
            <a:lvl1pPr>
              <a:defRPr>
                <a:latin typeface="Comic Sans MS" panose="030F0702030302020204" pitchFamily="66" charset="0"/>
              </a:defRPr>
            </a:lvl1pPr>
            <a:lvl2pPr>
              <a:defRPr>
                <a:latin typeface="Comic Sans MS" panose="030F0702030302020204" pitchFamily="66" charset="0"/>
              </a:defRPr>
            </a:lvl2pPr>
            <a:lvl3pPr>
              <a:defRPr>
                <a:latin typeface="Comic Sans MS" panose="030F0702030302020204" pitchFamily="66" charset="0"/>
              </a:defRPr>
            </a:lvl3pPr>
            <a:lvl4pPr>
              <a:defRPr>
                <a:latin typeface="Comic Sans MS" panose="030F0702030302020204" pitchFamily="66" charset="0"/>
              </a:defRPr>
            </a:lvl4pPr>
            <a:lvl5pPr>
              <a:defRPr>
                <a:latin typeface="Comic Sans MS" panose="030F0702030302020204" pitchFamily="66" charset="0"/>
              </a:defRPr>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11" name="내용 개체 틀 10"/>
          <p:cNvSpPr>
            <a:spLocks noGrp="1"/>
          </p:cNvSpPr>
          <p:nvPr>
            <p:ph sz="quarter" idx="2"/>
          </p:nvPr>
        </p:nvSpPr>
        <p:spPr>
          <a:xfrm>
            <a:off x="6176264" y="1216152"/>
            <a:ext cx="5388864" cy="4937760"/>
          </a:xfrm>
        </p:spPr>
        <p:txBody>
          <a:bodyPr/>
          <a:lstStyle>
            <a:lvl1pPr>
              <a:defRPr>
                <a:latin typeface="Comic Sans MS" panose="030F0702030302020204" pitchFamily="66" charset="0"/>
              </a:defRPr>
            </a:lvl1pPr>
            <a:lvl2pPr>
              <a:defRPr>
                <a:latin typeface="Comic Sans MS" panose="030F0702030302020204" pitchFamily="66" charset="0"/>
              </a:defRPr>
            </a:lvl2pPr>
            <a:lvl3pPr>
              <a:defRPr>
                <a:latin typeface="Comic Sans MS" panose="030F0702030302020204" pitchFamily="66" charset="0"/>
              </a:defRPr>
            </a:lvl3pPr>
            <a:lvl4pPr>
              <a:defRPr>
                <a:latin typeface="Comic Sans MS" panose="030F0702030302020204" pitchFamily="66" charset="0"/>
              </a:defRPr>
            </a:lvl4pPr>
            <a:lvl5pPr>
              <a:defRPr>
                <a:latin typeface="Comic Sans MS" panose="030F0702030302020204" pitchFamily="66" charset="0"/>
              </a:defRPr>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5" name="바닥글 개체 틀 2"/>
          <p:cNvSpPr>
            <a:spLocks noGrp="1"/>
          </p:cNvSpPr>
          <p:nvPr>
            <p:ph type="ftr" sz="quarter" idx="10"/>
          </p:nvPr>
        </p:nvSpPr>
        <p:spPr/>
        <p:txBody>
          <a:bodyPr/>
          <a:lstStyle>
            <a:lvl1pPr>
              <a:defRPr/>
            </a:lvl1pPr>
          </a:lstStyle>
          <a:p>
            <a:endParaRPr lang="ko-KR" altLang="en-US"/>
          </a:p>
        </p:txBody>
      </p:sp>
    </p:spTree>
    <p:extLst>
      <p:ext uri="{BB962C8B-B14F-4D97-AF65-F5344CB8AC3E}">
        <p14:creationId xmlns:p14="http://schemas.microsoft.com/office/powerpoint/2010/main" val="3193524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09600" y="228600"/>
            <a:ext cx="10972800" cy="914400"/>
          </a:xfrm>
        </p:spPr>
        <p:txBody>
          <a:bodyPr anchor="ctr"/>
          <a:lstStyle>
            <a:lvl1pPr>
              <a:defRPr>
                <a:latin typeface="Comic Sans MS" panose="030F0702030302020204" pitchFamily="66" charset="0"/>
              </a:defRPr>
            </a:lvl1pPr>
          </a:lstStyle>
          <a:p>
            <a:r>
              <a:rPr lang="ko-KR" altLang="en-US"/>
              <a:t>마스터 제목 스타일 편집</a:t>
            </a:r>
            <a:endParaRPr lang="en-US"/>
          </a:p>
        </p:txBody>
      </p:sp>
      <p:sp>
        <p:nvSpPr>
          <p:cNvPr id="3" name="텍스트 개체 틀 2"/>
          <p:cNvSpPr>
            <a:spLocks noGrp="1"/>
          </p:cNvSpPr>
          <p:nvPr>
            <p:ph type="body" idx="1"/>
          </p:nvPr>
        </p:nvSpPr>
        <p:spPr>
          <a:xfrm>
            <a:off x="609600" y="1285875"/>
            <a:ext cx="5386917" cy="685800"/>
          </a:xfrm>
          <a:noFill/>
          <a:ln>
            <a:noFill/>
          </a:ln>
        </p:spPr>
        <p:txBody>
          <a:bodyPr anchor="b">
            <a:noAutofit/>
          </a:bodyPr>
          <a:lstStyle>
            <a:lvl1pPr marL="0" indent="0">
              <a:buNone/>
              <a:defRPr sz="2400" b="1">
                <a:solidFill>
                  <a:schemeClr val="accent2"/>
                </a:solidFill>
                <a:latin typeface="Comic Sans MS" panose="030F0702030302020204" pitchFamily="66" charset="0"/>
              </a:defRPr>
            </a:lvl1pPr>
            <a:lvl2pPr>
              <a:buNone/>
              <a:defRPr sz="2000" b="1"/>
            </a:lvl2pPr>
            <a:lvl3pPr>
              <a:buNone/>
              <a:defRPr sz="1800" b="1"/>
            </a:lvl3pPr>
            <a:lvl4pPr>
              <a:buNone/>
              <a:defRPr sz="1600" b="1"/>
            </a:lvl4pPr>
            <a:lvl5pPr>
              <a:buNone/>
              <a:defRPr sz="1600" b="1"/>
            </a:lvl5pPr>
          </a:lstStyle>
          <a:p>
            <a:pPr lvl="0"/>
            <a:r>
              <a:rPr lang="ko-KR" altLang="en-US"/>
              <a:t>마스터 텍스트 스타일을 편집합니다</a:t>
            </a:r>
          </a:p>
        </p:txBody>
      </p:sp>
      <p:sp>
        <p:nvSpPr>
          <p:cNvPr id="4" name="텍스트 개체 틀 3"/>
          <p:cNvSpPr>
            <a:spLocks noGrp="1"/>
          </p:cNvSpPr>
          <p:nvPr>
            <p:ph type="body" sz="half" idx="3"/>
          </p:nvPr>
        </p:nvSpPr>
        <p:spPr>
          <a:xfrm>
            <a:off x="6197601" y="1295400"/>
            <a:ext cx="5389033" cy="685800"/>
          </a:xfrm>
          <a:noFill/>
          <a:ln>
            <a:noFill/>
          </a:ln>
        </p:spPr>
        <p:txBody>
          <a:bodyPr anchor="b"/>
          <a:lstStyle>
            <a:lvl1pPr marL="0" indent="0">
              <a:buNone/>
              <a:defRPr sz="2400" b="1">
                <a:solidFill>
                  <a:schemeClr val="accent2"/>
                </a:solidFill>
                <a:latin typeface="Comic Sans MS" panose="030F0702030302020204" pitchFamily="66" charset="0"/>
              </a:defRPr>
            </a:lvl1pPr>
            <a:lvl2pPr>
              <a:buNone/>
              <a:defRPr sz="2000" b="1"/>
            </a:lvl2pPr>
            <a:lvl3pPr>
              <a:buNone/>
              <a:defRPr sz="1800" b="1"/>
            </a:lvl3pPr>
            <a:lvl4pPr>
              <a:buNone/>
              <a:defRPr sz="1600" b="1"/>
            </a:lvl4pPr>
            <a:lvl5pPr>
              <a:buNone/>
              <a:defRPr sz="1600" b="1"/>
            </a:lvl5pPr>
          </a:lstStyle>
          <a:p>
            <a:pPr lvl="0"/>
            <a:r>
              <a:rPr lang="ko-KR" altLang="en-US"/>
              <a:t>마스터 텍스트 스타일을 편집합니다</a:t>
            </a:r>
          </a:p>
        </p:txBody>
      </p:sp>
      <p:sp>
        <p:nvSpPr>
          <p:cNvPr id="11" name="내용 개체 틀 10"/>
          <p:cNvSpPr>
            <a:spLocks noGrp="1"/>
          </p:cNvSpPr>
          <p:nvPr>
            <p:ph sz="quarter" idx="2"/>
          </p:nvPr>
        </p:nvSpPr>
        <p:spPr>
          <a:xfrm>
            <a:off x="609600" y="2133600"/>
            <a:ext cx="5384800" cy="4038600"/>
          </a:xfrm>
        </p:spPr>
        <p:txBody>
          <a:bodyPr/>
          <a:lstStyle>
            <a:lvl1pPr>
              <a:defRPr>
                <a:latin typeface="Comic Sans MS" panose="030F0702030302020204" pitchFamily="66" charset="0"/>
              </a:defRPr>
            </a:lvl1pPr>
            <a:lvl2pPr>
              <a:defRPr>
                <a:latin typeface="Comic Sans MS" panose="030F0702030302020204" pitchFamily="66" charset="0"/>
              </a:defRPr>
            </a:lvl2pPr>
            <a:lvl3pPr>
              <a:defRPr>
                <a:latin typeface="Comic Sans MS" panose="030F0702030302020204" pitchFamily="66" charset="0"/>
              </a:defRPr>
            </a:lvl3pPr>
            <a:lvl4pPr>
              <a:defRPr>
                <a:latin typeface="Comic Sans MS" panose="030F0702030302020204" pitchFamily="66" charset="0"/>
              </a:defRPr>
            </a:lvl4pPr>
            <a:lvl5pPr>
              <a:defRPr>
                <a:latin typeface="Comic Sans MS" panose="030F0702030302020204" pitchFamily="66" charset="0"/>
              </a:defRPr>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13" name="내용 개체 틀 12"/>
          <p:cNvSpPr>
            <a:spLocks noGrp="1"/>
          </p:cNvSpPr>
          <p:nvPr>
            <p:ph sz="quarter" idx="4"/>
          </p:nvPr>
        </p:nvSpPr>
        <p:spPr>
          <a:xfrm>
            <a:off x="6197600" y="2133600"/>
            <a:ext cx="5384800" cy="4038600"/>
          </a:xfrm>
        </p:spPr>
        <p:txBody>
          <a:bodyPr/>
          <a:lstStyle>
            <a:lvl1pPr>
              <a:defRPr>
                <a:latin typeface="Comic Sans MS" panose="030F0702030302020204" pitchFamily="66" charset="0"/>
              </a:defRPr>
            </a:lvl1pPr>
            <a:lvl2pPr>
              <a:defRPr>
                <a:latin typeface="Comic Sans MS" panose="030F0702030302020204" pitchFamily="66" charset="0"/>
              </a:defRPr>
            </a:lvl2pPr>
            <a:lvl3pPr>
              <a:defRPr>
                <a:latin typeface="Comic Sans MS" panose="030F0702030302020204" pitchFamily="66" charset="0"/>
              </a:defRPr>
            </a:lvl3pPr>
            <a:lvl4pPr>
              <a:defRPr>
                <a:latin typeface="Comic Sans MS" panose="030F0702030302020204" pitchFamily="66" charset="0"/>
              </a:defRPr>
            </a:lvl4pPr>
            <a:lvl5pPr>
              <a:defRPr>
                <a:latin typeface="Comic Sans MS" panose="030F0702030302020204" pitchFamily="66" charset="0"/>
              </a:defRPr>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7" name="바닥글 개체 틀 2"/>
          <p:cNvSpPr>
            <a:spLocks noGrp="1"/>
          </p:cNvSpPr>
          <p:nvPr>
            <p:ph type="ftr" sz="quarter" idx="10"/>
          </p:nvPr>
        </p:nvSpPr>
        <p:spPr/>
        <p:txBody>
          <a:bodyPr/>
          <a:lstStyle>
            <a:lvl1pPr>
              <a:defRPr/>
            </a:lvl1pPr>
          </a:lstStyle>
          <a:p>
            <a:endParaRPr lang="ko-KR" altLang="en-US"/>
          </a:p>
        </p:txBody>
      </p:sp>
    </p:spTree>
    <p:extLst>
      <p:ext uri="{BB962C8B-B14F-4D97-AF65-F5344CB8AC3E}">
        <p14:creationId xmlns:p14="http://schemas.microsoft.com/office/powerpoint/2010/main" val="1836123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609600" y="228600"/>
            <a:ext cx="10972800" cy="914400"/>
          </a:xfrm>
        </p:spPr>
        <p:txBody>
          <a:bodyPr/>
          <a:lstStyle>
            <a:lvl1pPr>
              <a:defRPr>
                <a:latin typeface="Comic Sans MS" panose="030F0702030302020204" pitchFamily="66" charset="0"/>
              </a:defRPr>
            </a:lvl1pPr>
          </a:lstStyle>
          <a:p>
            <a:r>
              <a:rPr lang="ko-KR" altLang="en-US"/>
              <a:t>마스터 제목 스타일 편집</a:t>
            </a:r>
            <a:endParaRPr lang="en-US"/>
          </a:p>
        </p:txBody>
      </p:sp>
      <p:sp>
        <p:nvSpPr>
          <p:cNvPr id="3" name="바닥글 개체 틀 2"/>
          <p:cNvSpPr>
            <a:spLocks noGrp="1"/>
          </p:cNvSpPr>
          <p:nvPr>
            <p:ph type="ftr" sz="quarter" idx="10"/>
          </p:nvPr>
        </p:nvSpPr>
        <p:spPr/>
        <p:txBody>
          <a:bodyPr/>
          <a:lstStyle>
            <a:lvl1pPr>
              <a:defRPr/>
            </a:lvl1pPr>
          </a:lstStyle>
          <a:p>
            <a:endParaRPr lang="ko-KR" altLang="en-US"/>
          </a:p>
        </p:txBody>
      </p:sp>
    </p:spTree>
    <p:extLst>
      <p:ext uri="{BB962C8B-B14F-4D97-AF65-F5344CB8AC3E}">
        <p14:creationId xmlns:p14="http://schemas.microsoft.com/office/powerpoint/2010/main" val="3204683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2" name="직선 연결선 10"/>
          <p:cNvSpPr>
            <a:spLocks noChangeShapeType="1"/>
          </p:cNvSpPr>
          <p:nvPr/>
        </p:nvSpPr>
        <p:spPr bwMode="auto">
          <a:xfrm>
            <a:off x="609600" y="6353175"/>
            <a:ext cx="109728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ko-KR" altLang="en-US" sz="1800"/>
          </a:p>
        </p:txBody>
      </p:sp>
      <p:sp>
        <p:nvSpPr>
          <p:cNvPr id="6" name="바닥글 개체 틀 2"/>
          <p:cNvSpPr>
            <a:spLocks noGrp="1"/>
          </p:cNvSpPr>
          <p:nvPr>
            <p:ph type="ftr" sz="quarter" idx="10"/>
          </p:nvPr>
        </p:nvSpPr>
        <p:spPr/>
        <p:txBody>
          <a:bodyPr/>
          <a:lstStyle>
            <a:lvl1pPr>
              <a:defRPr/>
            </a:lvl1pPr>
          </a:lstStyle>
          <a:p>
            <a:endParaRPr lang="ko-KR" altLang="en-US"/>
          </a:p>
        </p:txBody>
      </p:sp>
    </p:spTree>
    <p:extLst>
      <p:ext uri="{BB962C8B-B14F-4D97-AF65-F5344CB8AC3E}">
        <p14:creationId xmlns:p14="http://schemas.microsoft.com/office/powerpoint/2010/main" val="220055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5" name="직선 연결선 10"/>
          <p:cNvSpPr>
            <a:spLocks noChangeShapeType="1"/>
          </p:cNvSpPr>
          <p:nvPr/>
        </p:nvSpPr>
        <p:spPr bwMode="auto">
          <a:xfrm>
            <a:off x="609600" y="6353175"/>
            <a:ext cx="109728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ko-KR" altLang="en-US" sz="1800"/>
          </a:p>
        </p:txBody>
      </p:sp>
      <p:sp>
        <p:nvSpPr>
          <p:cNvPr id="6" name="직선 연결선 11"/>
          <p:cNvSpPr>
            <a:spLocks noChangeShapeType="1"/>
          </p:cNvSpPr>
          <p:nvPr/>
        </p:nvSpPr>
        <p:spPr bwMode="auto">
          <a:xfrm rot="5400000">
            <a:off x="5220229" y="3324226"/>
            <a:ext cx="603567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ko-KR" altLang="en-US" sz="1800"/>
          </a:p>
        </p:txBody>
      </p:sp>
      <p:sp>
        <p:nvSpPr>
          <p:cNvPr id="2" name="제목 1"/>
          <p:cNvSpPr>
            <a:spLocks noGrp="1"/>
          </p:cNvSpPr>
          <p:nvPr>
            <p:ph type="title"/>
          </p:nvPr>
        </p:nvSpPr>
        <p:spPr>
          <a:xfrm>
            <a:off x="8432800" y="304800"/>
            <a:ext cx="3352800" cy="838200"/>
          </a:xfrm>
        </p:spPr>
        <p:txBody>
          <a:bodyPr>
            <a:noAutofit/>
          </a:bodyPr>
          <a:lstStyle>
            <a:lvl1pPr algn="l">
              <a:buNone/>
              <a:defRPr sz="2000" b="1">
                <a:solidFill>
                  <a:schemeClr val="tx2"/>
                </a:solidFill>
                <a:latin typeface="Comic Sans MS" panose="030F0702030302020204" pitchFamily="66" charset="0"/>
                <a:ea typeface="+mn-ea"/>
                <a:cs typeface="+mn-cs"/>
              </a:defRPr>
            </a:lvl1pPr>
          </a:lstStyle>
          <a:p>
            <a:r>
              <a:rPr lang="ko-KR" altLang="en-US"/>
              <a:t>마스터 제목 스타일 편집</a:t>
            </a:r>
            <a:endParaRPr lang="en-US"/>
          </a:p>
        </p:txBody>
      </p:sp>
      <p:sp>
        <p:nvSpPr>
          <p:cNvPr id="3" name="텍스트 개체 틀 2"/>
          <p:cNvSpPr>
            <a:spLocks noGrp="1"/>
          </p:cNvSpPr>
          <p:nvPr>
            <p:ph type="body" idx="2"/>
          </p:nvPr>
        </p:nvSpPr>
        <p:spPr>
          <a:xfrm>
            <a:off x="8432800" y="1219201"/>
            <a:ext cx="3352800" cy="4843463"/>
          </a:xfrm>
        </p:spPr>
        <p:txBody>
          <a:bodyPr/>
          <a:lstStyle>
            <a:lvl1pPr marL="0" indent="0">
              <a:lnSpc>
                <a:spcPts val="2200"/>
              </a:lnSpc>
              <a:spcAft>
                <a:spcPts val="1000"/>
              </a:spcAft>
              <a:buNone/>
              <a:defRPr sz="1600">
                <a:solidFill>
                  <a:schemeClr val="tx2"/>
                </a:solidFill>
                <a:latin typeface="Comic Sans MS" panose="030F0702030302020204" pitchFamily="66" charset="0"/>
              </a:defRPr>
            </a:lvl1pPr>
            <a:lvl2pPr>
              <a:buNone/>
              <a:defRPr sz="1200"/>
            </a:lvl2pPr>
            <a:lvl3pPr>
              <a:buNone/>
              <a:defRPr sz="1000"/>
            </a:lvl3pPr>
            <a:lvl4pPr>
              <a:buNone/>
              <a:defRPr sz="900"/>
            </a:lvl4pPr>
            <a:lvl5pPr>
              <a:buNone/>
              <a:defRPr sz="900"/>
            </a:lvl5pPr>
          </a:lstStyle>
          <a:p>
            <a:pPr lvl="0"/>
            <a:r>
              <a:rPr lang="ko-KR" altLang="en-US"/>
              <a:t>마스터 텍스트 스타일을 편집합니다</a:t>
            </a:r>
          </a:p>
        </p:txBody>
      </p:sp>
      <p:sp>
        <p:nvSpPr>
          <p:cNvPr id="12" name="내용 개체 틀 11"/>
          <p:cNvSpPr>
            <a:spLocks noGrp="1"/>
          </p:cNvSpPr>
          <p:nvPr>
            <p:ph sz="quarter" idx="1"/>
          </p:nvPr>
        </p:nvSpPr>
        <p:spPr>
          <a:xfrm>
            <a:off x="406400" y="304800"/>
            <a:ext cx="7620000" cy="5715000"/>
          </a:xfrm>
        </p:spPr>
        <p:txBody>
          <a:bodyPr/>
          <a:lstStyle>
            <a:lvl1pPr>
              <a:defRPr>
                <a:latin typeface="Comic Sans MS" panose="030F0702030302020204" pitchFamily="66" charset="0"/>
              </a:defRPr>
            </a:lvl1pPr>
            <a:lvl2pPr>
              <a:defRPr>
                <a:latin typeface="Comic Sans MS" panose="030F0702030302020204" pitchFamily="66" charset="0"/>
              </a:defRPr>
            </a:lvl2pPr>
            <a:lvl3pPr>
              <a:defRPr>
                <a:latin typeface="Comic Sans MS" panose="030F0702030302020204" pitchFamily="66" charset="0"/>
              </a:defRPr>
            </a:lvl3pPr>
            <a:lvl4pPr>
              <a:defRPr>
                <a:latin typeface="Comic Sans MS" panose="030F0702030302020204" pitchFamily="66" charset="0"/>
              </a:defRPr>
            </a:lvl4pPr>
            <a:lvl5pPr>
              <a:defRPr>
                <a:latin typeface="Comic Sans MS" panose="030F0702030302020204" pitchFamily="66" charset="0"/>
              </a:defRPr>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9" name="바닥글 개체 틀 5"/>
          <p:cNvSpPr>
            <a:spLocks noGrp="1"/>
          </p:cNvSpPr>
          <p:nvPr>
            <p:ph type="ftr" sz="quarter" idx="10"/>
          </p:nvPr>
        </p:nvSpPr>
        <p:spPr/>
        <p:txBody>
          <a:bodyPr/>
          <a:lstStyle>
            <a:lvl1pPr>
              <a:defRPr/>
            </a:lvl1pPr>
          </a:lstStyle>
          <a:p>
            <a:endParaRPr lang="ko-KR" altLang="en-US"/>
          </a:p>
        </p:txBody>
      </p:sp>
    </p:spTree>
    <p:extLst>
      <p:ext uri="{BB962C8B-B14F-4D97-AF65-F5344CB8AC3E}">
        <p14:creationId xmlns:p14="http://schemas.microsoft.com/office/powerpoint/2010/main" val="3008242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5" name="직선 연결선 10"/>
          <p:cNvSpPr>
            <a:spLocks noChangeShapeType="1"/>
          </p:cNvSpPr>
          <p:nvPr/>
        </p:nvSpPr>
        <p:spPr bwMode="auto">
          <a:xfrm>
            <a:off x="609600" y="6353175"/>
            <a:ext cx="109728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ko-KR" altLang="en-US" sz="1800"/>
          </a:p>
        </p:txBody>
      </p:sp>
      <p:sp>
        <p:nvSpPr>
          <p:cNvPr id="6" name="직사각형 5"/>
          <p:cNvSpPr/>
          <p:nvPr/>
        </p:nvSpPr>
        <p:spPr>
          <a:xfrm>
            <a:off x="609601" y="500063"/>
            <a:ext cx="243417"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latin typeface="Comic Sans MS" panose="030F0702030302020204" pitchFamily="66" charset="0"/>
            </a:endParaRPr>
          </a:p>
        </p:txBody>
      </p:sp>
      <p:sp>
        <p:nvSpPr>
          <p:cNvPr id="2" name="제목 1"/>
          <p:cNvSpPr>
            <a:spLocks noGrp="1"/>
          </p:cNvSpPr>
          <p:nvPr>
            <p:ph type="title"/>
          </p:nvPr>
        </p:nvSpPr>
        <p:spPr>
          <a:xfrm>
            <a:off x="609600" y="500856"/>
            <a:ext cx="10972800" cy="674688"/>
          </a:xfrm>
          <a:ln>
            <a:solidFill>
              <a:schemeClr val="accent1"/>
            </a:solidFill>
          </a:ln>
        </p:spPr>
        <p:txBody>
          <a:bodyPr lIns="274320" anchor="ctr"/>
          <a:lstStyle>
            <a:lvl1pPr algn="r">
              <a:buNone/>
              <a:defRPr sz="2000" b="0">
                <a:solidFill>
                  <a:schemeClr val="tx1"/>
                </a:solidFill>
                <a:latin typeface="Comic Sans MS" panose="030F0702030302020204" pitchFamily="66" charset="0"/>
              </a:defRPr>
            </a:lvl1pPr>
          </a:lstStyle>
          <a:p>
            <a:r>
              <a:rPr lang="ko-KR" altLang="en-US"/>
              <a:t>마스터 제목 스타일 편집</a:t>
            </a:r>
            <a:endParaRPr lang="en-US"/>
          </a:p>
        </p:txBody>
      </p:sp>
      <p:sp>
        <p:nvSpPr>
          <p:cNvPr id="3" name="그림 개체 틀 2"/>
          <p:cNvSpPr>
            <a:spLocks noGrp="1"/>
          </p:cNvSpPr>
          <p:nvPr>
            <p:ph type="pic" idx="1"/>
          </p:nvPr>
        </p:nvSpPr>
        <p:spPr>
          <a:xfrm>
            <a:off x="609600" y="1905000"/>
            <a:ext cx="10972800" cy="4270248"/>
          </a:xfrm>
          <a:solidFill>
            <a:schemeClr val="bg1"/>
          </a:solidFill>
          <a:ln>
            <a:noFill/>
          </a:ln>
          <a:effectLst/>
        </p:spPr>
        <p:txBody>
          <a:bodyPr>
            <a:normAutofit/>
          </a:bodyPr>
          <a:lstStyle>
            <a:lvl1pPr marL="0" indent="0">
              <a:spcBef>
                <a:spcPts val="600"/>
              </a:spcBef>
              <a:buNone/>
              <a:defRPr sz="3200">
                <a:latin typeface="Comic Sans MS" panose="030F0702030302020204" pitchFamily="66" charset="0"/>
              </a:defRPr>
            </a:lvl1pPr>
          </a:lstStyle>
          <a:p>
            <a:pPr lvl="0"/>
            <a:r>
              <a:rPr lang="ko-KR" altLang="en-US" noProof="0"/>
              <a:t>그림을 추가하려면 아이콘을 클릭하십시오</a:t>
            </a:r>
            <a:endParaRPr lang="en-US" noProof="0" dirty="0"/>
          </a:p>
        </p:txBody>
      </p:sp>
      <p:sp>
        <p:nvSpPr>
          <p:cNvPr id="4" name="텍스트 개체 틀 3"/>
          <p:cNvSpPr>
            <a:spLocks noGrp="1"/>
          </p:cNvSpPr>
          <p:nvPr>
            <p:ph type="body" sz="half" idx="2"/>
          </p:nvPr>
        </p:nvSpPr>
        <p:spPr>
          <a:xfrm>
            <a:off x="609600" y="1219200"/>
            <a:ext cx="10972800" cy="533400"/>
          </a:xfrm>
        </p:spPr>
        <p:txBody>
          <a:bodyPr anchor="ctr"/>
          <a:lstStyle>
            <a:lvl1pPr marL="0" indent="0" algn="l">
              <a:buFontTx/>
              <a:buNone/>
              <a:defRPr sz="1400">
                <a:latin typeface="Comic Sans MS" panose="030F0702030302020204" pitchFamily="66" charset="0"/>
              </a:defRPr>
            </a:lvl1pPr>
            <a:lvl2pPr>
              <a:defRPr sz="1200"/>
            </a:lvl2pPr>
            <a:lvl3pPr>
              <a:defRPr sz="1000"/>
            </a:lvl3pPr>
            <a:lvl4pPr>
              <a:defRPr sz="900"/>
            </a:lvl4pPr>
            <a:lvl5pPr>
              <a:defRPr sz="900"/>
            </a:lvl5pPr>
          </a:lstStyle>
          <a:p>
            <a:pPr lvl="0"/>
            <a:r>
              <a:rPr lang="ko-KR" altLang="en-US"/>
              <a:t>마스터 텍스트 스타일을 편집합니다</a:t>
            </a:r>
          </a:p>
        </p:txBody>
      </p:sp>
      <p:sp>
        <p:nvSpPr>
          <p:cNvPr id="9" name="바닥글 개체 틀 5"/>
          <p:cNvSpPr>
            <a:spLocks noGrp="1"/>
          </p:cNvSpPr>
          <p:nvPr>
            <p:ph type="ftr" sz="quarter" idx="10"/>
          </p:nvPr>
        </p:nvSpPr>
        <p:spPr/>
        <p:txBody>
          <a:bodyPr/>
          <a:lstStyle>
            <a:lvl1pPr>
              <a:defRPr/>
            </a:lvl1pPr>
          </a:lstStyle>
          <a:p>
            <a:endParaRPr lang="ko-KR" altLang="en-US"/>
          </a:p>
        </p:txBody>
      </p:sp>
    </p:spTree>
    <p:extLst>
      <p:ext uri="{BB962C8B-B14F-4D97-AF65-F5344CB8AC3E}">
        <p14:creationId xmlns:p14="http://schemas.microsoft.com/office/powerpoint/2010/main" val="1452510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제목 개체 틀 21"/>
          <p:cNvSpPr>
            <a:spLocks noGrp="1"/>
          </p:cNvSpPr>
          <p:nvPr>
            <p:ph type="title"/>
          </p:nvPr>
        </p:nvSpPr>
        <p:spPr bwMode="auto">
          <a:xfrm>
            <a:off x="609600" y="152400"/>
            <a:ext cx="10972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ko-KR" altLang="en-US" dirty="0"/>
              <a:t>마스터 제목 스타일 편집</a:t>
            </a:r>
            <a:endParaRPr lang="en-US" altLang="ko-KR" dirty="0"/>
          </a:p>
        </p:txBody>
      </p:sp>
      <p:sp>
        <p:nvSpPr>
          <p:cNvPr id="1027" name="텍스트 개체 틀 12"/>
          <p:cNvSpPr>
            <a:spLocks noGrp="1"/>
          </p:cNvSpPr>
          <p:nvPr>
            <p:ph type="body" idx="1"/>
          </p:nvPr>
        </p:nvSpPr>
        <p:spPr bwMode="auto">
          <a:xfrm>
            <a:off x="609600" y="1219201"/>
            <a:ext cx="10972800" cy="513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altLang="ko-KR" dirty="0"/>
          </a:p>
        </p:txBody>
      </p:sp>
      <p:sp>
        <p:nvSpPr>
          <p:cNvPr id="3" name="바닥글 개체 틀 2"/>
          <p:cNvSpPr>
            <a:spLocks noGrp="1"/>
          </p:cNvSpPr>
          <p:nvPr>
            <p:ph type="ftr" sz="quarter" idx="3"/>
          </p:nvPr>
        </p:nvSpPr>
        <p:spPr>
          <a:xfrm>
            <a:off x="3695700" y="6356351"/>
            <a:ext cx="4842933"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b="1">
                <a:solidFill>
                  <a:schemeClr val="tx2"/>
                </a:solidFill>
                <a:latin typeface="Arial" panose="020B0604020202020204" pitchFamily="34" charset="0"/>
                <a:cs typeface="Arial" panose="020B0604020202020204" pitchFamily="34" charset="0"/>
              </a:defRPr>
            </a:lvl1pPr>
          </a:lstStyle>
          <a:p>
            <a:endParaRPr lang="ko-KR" altLang="en-US"/>
          </a:p>
        </p:txBody>
      </p:sp>
      <p:sp>
        <p:nvSpPr>
          <p:cNvPr id="1029" name="직선 연결선 27"/>
          <p:cNvSpPr>
            <a:spLocks noChangeShapeType="1"/>
          </p:cNvSpPr>
          <p:nvPr/>
        </p:nvSpPr>
        <p:spPr bwMode="auto">
          <a:xfrm>
            <a:off x="609600" y="6353175"/>
            <a:ext cx="109728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ko-KR" altLang="en-US" sz="1800" b="1">
              <a:latin typeface="Arial" panose="020B0604020202020204" pitchFamily="34" charset="0"/>
              <a:cs typeface="Arial" panose="020B0604020202020204" pitchFamily="34" charset="0"/>
            </a:endParaRPr>
          </a:p>
        </p:txBody>
      </p:sp>
      <p:sp>
        <p:nvSpPr>
          <p:cNvPr id="1030" name="직선 연결선 28"/>
          <p:cNvSpPr>
            <a:spLocks noChangeShapeType="1"/>
          </p:cNvSpPr>
          <p:nvPr/>
        </p:nvSpPr>
        <p:spPr bwMode="auto">
          <a:xfrm>
            <a:off x="609600" y="1143000"/>
            <a:ext cx="109728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ko-KR" altLang="en-US" sz="1800" b="1">
              <a:latin typeface="Arial" panose="020B0604020202020204" pitchFamily="34" charset="0"/>
              <a:cs typeface="Arial" panose="020B0604020202020204" pitchFamily="34" charset="0"/>
            </a:endParaRPr>
          </a:p>
        </p:txBody>
      </p:sp>
      <p:sp>
        <p:nvSpPr>
          <p:cNvPr id="8" name="Rectangle 242"/>
          <p:cNvSpPr txBox="1">
            <a:spLocks noChangeArrowheads="1"/>
          </p:cNvSpPr>
          <p:nvPr userDrawn="1"/>
        </p:nvSpPr>
        <p:spPr bwMode="auto">
          <a:xfrm>
            <a:off x="11099003" y="6429376"/>
            <a:ext cx="712793" cy="352425"/>
          </a:xfrm>
          <a:prstGeom prst="rect">
            <a:avLst/>
          </a:prstGeom>
          <a:noFill/>
          <a:ln w="9525">
            <a:noFill/>
            <a:miter lim="800000"/>
            <a:headEnd/>
            <a:tailEnd/>
          </a:ln>
        </p:spPr>
        <p:txBody>
          <a:bodyPr/>
          <a:lstStyle>
            <a:lvl1pPr algn="r">
              <a:spcBef>
                <a:spcPct val="50000"/>
              </a:spcBef>
              <a:defRPr kumimoji="0" sz="2000" b="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휴먼모음T" pitchFamily="18" charset="-127"/>
                <a:ea typeface="휴먼모음T" pitchFamily="18" charset="-127"/>
              </a:defRPr>
            </a:lvl1pPr>
          </a:lstStyle>
          <a:p>
            <a:pPr algn="ctr" fontAlgn="base">
              <a:spcAft>
                <a:spcPct val="0"/>
              </a:spcAft>
              <a:defRPr/>
            </a:pPr>
            <a:fld id="{0D44742F-8A54-443E-82FB-F898F1441D91}" type="slidenum">
              <a:rPr lang="en-US" altLang="ko-KR" sz="1600" b="1">
                <a:ln w="18415" cmpd="sng">
                  <a:noFill/>
                  <a:prstDash val="solid"/>
                </a:ln>
                <a:solidFill>
                  <a:prstClr val="white">
                    <a:lumMod val="50000"/>
                  </a:prstClr>
                </a:solidFill>
                <a:effectLst/>
                <a:latin typeface="맑은 고딕" panose="020B0503020000020004" pitchFamily="50" charset="-127"/>
                <a:ea typeface="맑은 고딕" panose="020B0503020000020004" pitchFamily="50" charset="-127"/>
              </a:rPr>
              <a:pPr algn="ctr" fontAlgn="base">
                <a:spcAft>
                  <a:spcPct val="0"/>
                </a:spcAft>
                <a:defRPr/>
              </a:pPr>
              <a:t>‹#›</a:t>
            </a:fld>
            <a:endParaRPr lang="en-US" altLang="ko-KR" sz="1600" b="1" dirty="0">
              <a:ln w="18415" cmpd="sng">
                <a:noFill/>
                <a:prstDash val="solid"/>
              </a:ln>
              <a:solidFill>
                <a:prstClr val="white">
                  <a:lumMod val="50000"/>
                </a:prstClr>
              </a:solidFill>
              <a:effectLst/>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15394022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fontAlgn="base" latinLnBrk="1" hangingPunct="1">
        <a:spcBef>
          <a:spcPct val="0"/>
        </a:spcBef>
        <a:spcAft>
          <a:spcPct val="0"/>
        </a:spcAft>
        <a:defRPr sz="3200" b="1" kern="1200">
          <a:solidFill>
            <a:schemeClr val="tx2"/>
          </a:solidFill>
          <a:latin typeface="Arial" panose="020B0604020202020204" pitchFamily="34" charset="0"/>
          <a:ea typeface="+mj-ea"/>
          <a:cs typeface="Arial" panose="020B0604020202020204" pitchFamily="34" charset="0"/>
        </a:defRPr>
      </a:lvl1pPr>
      <a:lvl2pPr algn="l" rtl="0" eaLnBrk="1" fontAlgn="base" latinLnBrk="1" hangingPunct="1">
        <a:spcBef>
          <a:spcPct val="0"/>
        </a:spcBef>
        <a:spcAft>
          <a:spcPct val="0"/>
        </a:spcAft>
        <a:defRPr sz="3200">
          <a:solidFill>
            <a:schemeClr val="tx2"/>
          </a:solidFill>
          <a:latin typeface="Comic Sans MS" panose="030F0702030302020204" pitchFamily="66" charset="0"/>
          <a:ea typeface="돋움" pitchFamily="50" charset="-127"/>
        </a:defRPr>
      </a:lvl2pPr>
      <a:lvl3pPr algn="l" rtl="0" eaLnBrk="1" fontAlgn="base" latinLnBrk="1" hangingPunct="1">
        <a:spcBef>
          <a:spcPct val="0"/>
        </a:spcBef>
        <a:spcAft>
          <a:spcPct val="0"/>
        </a:spcAft>
        <a:defRPr sz="3200">
          <a:solidFill>
            <a:schemeClr val="tx2"/>
          </a:solidFill>
          <a:latin typeface="Comic Sans MS" panose="030F0702030302020204" pitchFamily="66" charset="0"/>
          <a:ea typeface="돋움" pitchFamily="50" charset="-127"/>
        </a:defRPr>
      </a:lvl3pPr>
      <a:lvl4pPr algn="l" rtl="0" eaLnBrk="1" fontAlgn="base" latinLnBrk="1" hangingPunct="1">
        <a:spcBef>
          <a:spcPct val="0"/>
        </a:spcBef>
        <a:spcAft>
          <a:spcPct val="0"/>
        </a:spcAft>
        <a:defRPr sz="3200">
          <a:solidFill>
            <a:schemeClr val="tx2"/>
          </a:solidFill>
          <a:latin typeface="Comic Sans MS" panose="030F0702030302020204" pitchFamily="66" charset="0"/>
          <a:ea typeface="돋움" pitchFamily="50" charset="-127"/>
        </a:defRPr>
      </a:lvl4pPr>
      <a:lvl5pPr algn="l" rtl="0" eaLnBrk="1" fontAlgn="base" latinLnBrk="1" hangingPunct="1">
        <a:spcBef>
          <a:spcPct val="0"/>
        </a:spcBef>
        <a:spcAft>
          <a:spcPct val="0"/>
        </a:spcAft>
        <a:defRPr sz="3200">
          <a:solidFill>
            <a:schemeClr val="tx2"/>
          </a:solidFill>
          <a:latin typeface="Comic Sans MS" panose="030F0702030302020204" pitchFamily="66" charset="0"/>
          <a:ea typeface="돋움" pitchFamily="50" charset="-127"/>
        </a:defRPr>
      </a:lvl5pPr>
      <a:lvl6pPr marL="457200" algn="l" rtl="0" eaLnBrk="1" fontAlgn="base" latinLnBrk="1" hangingPunct="1">
        <a:spcBef>
          <a:spcPct val="0"/>
        </a:spcBef>
        <a:spcAft>
          <a:spcPct val="0"/>
        </a:spcAft>
        <a:defRPr sz="3200">
          <a:solidFill>
            <a:schemeClr val="tx2"/>
          </a:solidFill>
          <a:latin typeface="Bookman Old Style" pitchFamily="18" charset="0"/>
          <a:ea typeface="돋움" pitchFamily="50" charset="-127"/>
        </a:defRPr>
      </a:lvl6pPr>
      <a:lvl7pPr marL="914400" algn="l" rtl="0" eaLnBrk="1" fontAlgn="base" latinLnBrk="1" hangingPunct="1">
        <a:spcBef>
          <a:spcPct val="0"/>
        </a:spcBef>
        <a:spcAft>
          <a:spcPct val="0"/>
        </a:spcAft>
        <a:defRPr sz="3200">
          <a:solidFill>
            <a:schemeClr val="tx2"/>
          </a:solidFill>
          <a:latin typeface="Bookman Old Style" pitchFamily="18" charset="0"/>
          <a:ea typeface="돋움" pitchFamily="50" charset="-127"/>
        </a:defRPr>
      </a:lvl7pPr>
      <a:lvl8pPr marL="1371600" algn="l" rtl="0" eaLnBrk="1" fontAlgn="base" latinLnBrk="1" hangingPunct="1">
        <a:spcBef>
          <a:spcPct val="0"/>
        </a:spcBef>
        <a:spcAft>
          <a:spcPct val="0"/>
        </a:spcAft>
        <a:defRPr sz="3200">
          <a:solidFill>
            <a:schemeClr val="tx2"/>
          </a:solidFill>
          <a:latin typeface="Bookman Old Style" pitchFamily="18" charset="0"/>
          <a:ea typeface="돋움" pitchFamily="50" charset="-127"/>
        </a:defRPr>
      </a:lvl8pPr>
      <a:lvl9pPr marL="1828800" algn="l" rtl="0" eaLnBrk="1" fontAlgn="base" latinLnBrk="1" hangingPunct="1">
        <a:spcBef>
          <a:spcPct val="0"/>
        </a:spcBef>
        <a:spcAft>
          <a:spcPct val="0"/>
        </a:spcAft>
        <a:defRPr sz="3200">
          <a:solidFill>
            <a:schemeClr val="tx2"/>
          </a:solidFill>
          <a:latin typeface="Bookman Old Style" pitchFamily="18" charset="0"/>
          <a:ea typeface="돋움" pitchFamily="50" charset="-127"/>
        </a:defRPr>
      </a:lvl9pPr>
    </p:titleStyle>
    <p:bodyStyle>
      <a:lvl1pPr marL="273050" indent="-273050" algn="l" rtl="0" eaLnBrk="1" fontAlgn="base" latinLnBrk="1" hangingPunct="1">
        <a:spcBef>
          <a:spcPts val="600"/>
        </a:spcBef>
        <a:spcAft>
          <a:spcPct val="0"/>
        </a:spcAft>
        <a:buClr>
          <a:schemeClr val="accent1"/>
        </a:buClr>
        <a:buSzPct val="76000"/>
        <a:buFont typeface="Wingdings 3" panose="05040102010807070707" pitchFamily="18" charset="2"/>
        <a:buChar char=""/>
        <a:defRPr sz="2600" b="1" kern="1200">
          <a:solidFill>
            <a:schemeClr val="tx1"/>
          </a:solidFill>
          <a:latin typeface="Arial" panose="020B0604020202020204" pitchFamily="34" charset="0"/>
          <a:ea typeface="+mn-ea"/>
          <a:cs typeface="Arial" panose="020B0604020202020204" pitchFamily="34" charset="0"/>
        </a:defRPr>
      </a:lvl1pPr>
      <a:lvl2pPr marL="547688" indent="-273050" algn="l" rtl="0" eaLnBrk="1" fontAlgn="base" latinLnBrk="1" hangingPunct="1">
        <a:spcBef>
          <a:spcPts val="500"/>
        </a:spcBef>
        <a:spcAft>
          <a:spcPct val="0"/>
        </a:spcAft>
        <a:buClr>
          <a:schemeClr val="accent2"/>
        </a:buClr>
        <a:buSzPct val="76000"/>
        <a:buFont typeface="Wingdings 3" panose="05040102010807070707" pitchFamily="18" charset="2"/>
        <a:buChar char=""/>
        <a:defRPr lang="ko-KR" altLang="en-US" sz="2100" b="1" kern="1200" dirty="0">
          <a:solidFill>
            <a:srgbClr val="3E5D78"/>
          </a:solidFill>
          <a:latin typeface="Arial" panose="020B0604020202020204" pitchFamily="34" charset="0"/>
          <a:ea typeface="+mn-ea"/>
          <a:cs typeface="Arial" panose="020B0604020202020204" pitchFamily="34" charset="0"/>
        </a:defRPr>
      </a:lvl2pPr>
      <a:lvl3pPr marL="822325" indent="-228600" algn="l" rtl="0" eaLnBrk="1" fontAlgn="base" latinLnBrk="1" hangingPunct="1">
        <a:spcBef>
          <a:spcPts val="500"/>
        </a:spcBef>
        <a:spcAft>
          <a:spcPct val="0"/>
        </a:spcAft>
        <a:buClr>
          <a:srgbClr val="BCBCBC"/>
        </a:buClr>
        <a:buSzPct val="76000"/>
        <a:buFont typeface="Wingdings 3" panose="05040102010807070707" pitchFamily="18" charset="2"/>
        <a:buChar char=""/>
        <a:defRPr sz="2000" b="1" kern="1200">
          <a:solidFill>
            <a:srgbClr val="25A2FF"/>
          </a:solidFill>
          <a:latin typeface="Arial" panose="020B0604020202020204" pitchFamily="34" charset="0"/>
          <a:ea typeface="+mn-ea"/>
          <a:cs typeface="Arial" panose="020B0604020202020204" pitchFamily="34" charset="0"/>
        </a:defRPr>
      </a:lvl3pPr>
      <a:lvl4pPr marL="1096963" indent="-228600" algn="l" rtl="0" eaLnBrk="1" fontAlgn="base" latinLnBrk="1" hangingPunct="1">
        <a:spcBef>
          <a:spcPts val="400"/>
        </a:spcBef>
        <a:spcAft>
          <a:spcPct val="0"/>
        </a:spcAft>
        <a:buClr>
          <a:srgbClr val="8BA2B4"/>
        </a:buClr>
        <a:buSzPct val="70000"/>
        <a:buFont typeface="Wingdings" panose="05000000000000000000" pitchFamily="2" charset="2"/>
        <a:buChar char=""/>
        <a:defRPr b="1" kern="1200">
          <a:solidFill>
            <a:schemeClr val="tx1"/>
          </a:solidFill>
          <a:latin typeface="Arial" panose="020B0604020202020204" pitchFamily="34" charset="0"/>
          <a:ea typeface="+mn-ea"/>
          <a:cs typeface="Arial" panose="020B0604020202020204" pitchFamily="34" charset="0"/>
        </a:defRPr>
      </a:lvl4pPr>
      <a:lvl5pPr marL="1371600" indent="-228600" algn="l" rtl="0" eaLnBrk="1" fontAlgn="base" latinLnBrk="1" hangingPunct="1">
        <a:spcBef>
          <a:spcPts val="300"/>
        </a:spcBef>
        <a:spcAft>
          <a:spcPct val="0"/>
        </a:spcAft>
        <a:buClr>
          <a:schemeClr val="accent2"/>
        </a:buClr>
        <a:buSzPct val="70000"/>
        <a:buFont typeface="Wingdings" panose="05000000000000000000" pitchFamily="2" charset="2"/>
        <a:buChar char=""/>
        <a:defRPr sz="1600" b="1" kern="1200">
          <a:solidFill>
            <a:schemeClr val="tx1"/>
          </a:solidFill>
          <a:latin typeface="Arial" panose="020B0604020202020204" pitchFamily="34" charset="0"/>
          <a:ea typeface="+mn-ea"/>
          <a:cs typeface="Arial" panose="020B0604020202020204" pitchFamily="34" charset="0"/>
        </a:defRPr>
      </a:lvl5pPr>
      <a:lvl6pPr marL="1645920" indent="-182880" algn="l" rtl="0" eaLnBrk="1" latinLnBrk="1"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1"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1"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1"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1" hangingPunct="1">
        <a:defRPr kumimoji="0" kern="1200">
          <a:solidFill>
            <a:schemeClr val="tx1"/>
          </a:solidFill>
          <a:latin typeface="+mn-lt"/>
          <a:ea typeface="+mn-ea"/>
          <a:cs typeface="+mn-cs"/>
        </a:defRPr>
      </a:lvl1pPr>
      <a:lvl2pPr marL="457200" algn="l" rtl="0" eaLnBrk="1" latinLnBrk="1" hangingPunct="1">
        <a:defRPr kumimoji="0" kern="1200">
          <a:solidFill>
            <a:schemeClr val="tx1"/>
          </a:solidFill>
          <a:latin typeface="+mn-lt"/>
          <a:ea typeface="+mn-ea"/>
          <a:cs typeface="+mn-cs"/>
        </a:defRPr>
      </a:lvl2pPr>
      <a:lvl3pPr marL="914400" algn="l" rtl="0" eaLnBrk="1" latinLnBrk="1" hangingPunct="1">
        <a:defRPr kumimoji="0" kern="1200">
          <a:solidFill>
            <a:schemeClr val="tx1"/>
          </a:solidFill>
          <a:latin typeface="+mn-lt"/>
          <a:ea typeface="+mn-ea"/>
          <a:cs typeface="+mn-cs"/>
        </a:defRPr>
      </a:lvl3pPr>
      <a:lvl4pPr marL="1371600" algn="l" rtl="0" eaLnBrk="1" latinLnBrk="1" hangingPunct="1">
        <a:defRPr kumimoji="0" kern="1200">
          <a:solidFill>
            <a:schemeClr val="tx1"/>
          </a:solidFill>
          <a:latin typeface="+mn-lt"/>
          <a:ea typeface="+mn-ea"/>
          <a:cs typeface="+mn-cs"/>
        </a:defRPr>
      </a:lvl4pPr>
      <a:lvl5pPr marL="1828800" algn="l" rtl="0" eaLnBrk="1" latinLnBrk="1" hangingPunct="1">
        <a:defRPr kumimoji="0" kern="1200">
          <a:solidFill>
            <a:schemeClr val="tx1"/>
          </a:solidFill>
          <a:latin typeface="+mn-lt"/>
          <a:ea typeface="+mn-ea"/>
          <a:cs typeface="+mn-cs"/>
        </a:defRPr>
      </a:lvl5pPr>
      <a:lvl6pPr marL="2286000" algn="l" rtl="0" eaLnBrk="1" latinLnBrk="1" hangingPunct="1">
        <a:defRPr kumimoji="0" kern="1200">
          <a:solidFill>
            <a:schemeClr val="tx1"/>
          </a:solidFill>
          <a:latin typeface="+mn-lt"/>
          <a:ea typeface="+mn-ea"/>
          <a:cs typeface="+mn-cs"/>
        </a:defRPr>
      </a:lvl6pPr>
      <a:lvl7pPr marL="2743200" algn="l" rtl="0" eaLnBrk="1" latinLnBrk="1" hangingPunct="1">
        <a:defRPr kumimoji="0" kern="1200">
          <a:solidFill>
            <a:schemeClr val="tx1"/>
          </a:solidFill>
          <a:latin typeface="+mn-lt"/>
          <a:ea typeface="+mn-ea"/>
          <a:cs typeface="+mn-cs"/>
        </a:defRPr>
      </a:lvl7pPr>
      <a:lvl8pPr marL="3200400" algn="l" rtl="0" eaLnBrk="1" latinLnBrk="1" hangingPunct="1">
        <a:defRPr kumimoji="0" kern="1200">
          <a:solidFill>
            <a:schemeClr val="tx1"/>
          </a:solidFill>
          <a:latin typeface="+mn-lt"/>
          <a:ea typeface="+mn-ea"/>
          <a:cs typeface="+mn-cs"/>
        </a:defRPr>
      </a:lvl8pPr>
      <a:lvl9pPr marL="3657600" algn="l" rtl="0" eaLnBrk="1" latinLnBrk="1"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563034" y="228600"/>
            <a:ext cx="11027833"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563034" y="1143000"/>
            <a:ext cx="11065933"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508000" y="6400801"/>
            <a:ext cx="26416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400">
                <a:latin typeface="+mn-lt"/>
              </a:defRPr>
            </a:lvl1pPr>
          </a:lstStyle>
          <a:p>
            <a:pPr>
              <a:defRPr/>
            </a:pPr>
            <a:r>
              <a:rPr lang="en-US" altLang="pl-PL"/>
              <a:t>21-18-0067-00-0000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10363200" y="6400800"/>
            <a:ext cx="914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400">
                <a:latin typeface="Times" panose="02020603050405020304" pitchFamily="18" charset="0"/>
              </a:defRPr>
            </a:lvl1pPr>
          </a:lstStyle>
          <a:p>
            <a:pPr>
              <a:defRPr/>
            </a:pPr>
            <a:fld id="{9471D420-187E-4573-B751-C2C806A44A53}" type="slidenum">
              <a:rPr lang="en-US" altLang="pl-PL"/>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04801" y="57150"/>
            <a:ext cx="77014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1168244" y="76201"/>
            <a:ext cx="820556"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351106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830638" y="990600"/>
            <a:ext cx="10854138" cy="5225562"/>
          </a:xfrm>
          <a:solidFill>
            <a:srgbClr val="66CCFF"/>
          </a:solidFill>
        </p:spPr>
        <p:txBody>
          <a:bodyPr/>
          <a:lstStyle/>
          <a:p>
            <a:pPr>
              <a:buClr>
                <a:srgbClr val="FAFD00"/>
              </a:buClr>
              <a:buFontTx/>
              <a:buNone/>
            </a:pPr>
            <a:r>
              <a:rPr lang="en-US" altLang="pl-PL" b="1" dirty="0">
                <a:cs typeface="Times New Roman" panose="02020603050405020304" pitchFamily="18" charset="0"/>
              </a:rPr>
              <a:t>IEEE 802.21 MEDIA INDEPENDENT SRVICES</a:t>
            </a:r>
          </a:p>
          <a:p>
            <a:pPr>
              <a:buClr>
                <a:srgbClr val="FAFD00"/>
              </a:buClr>
              <a:buFontTx/>
              <a:buNone/>
            </a:pPr>
            <a:r>
              <a:rPr lang="en-US" altLang="pl-PL" dirty="0">
                <a:cs typeface="Times New Roman" panose="02020603050405020304" pitchFamily="18" charset="0"/>
              </a:rPr>
              <a:t>DCN: 21-19-0037-00-0000</a:t>
            </a:r>
          </a:p>
          <a:p>
            <a:pPr marL="714375" indent="-714375">
              <a:buClr>
                <a:srgbClr val="FAFD00"/>
              </a:buClr>
              <a:buFontTx/>
              <a:buNone/>
            </a:pPr>
            <a:r>
              <a:rPr lang="en-US" altLang="pl-PL" dirty="0">
                <a:cs typeface="Times New Roman" panose="02020603050405020304" pitchFamily="18" charset="0"/>
              </a:rPr>
              <a:t>Title: </a:t>
            </a:r>
            <a:r>
              <a:rPr lang="en-US" altLang="pl-PL" b="1" dirty="0">
                <a:cs typeface="Times New Roman" panose="02020603050405020304" pitchFamily="18" charset="0"/>
              </a:rPr>
              <a:t>Project Proposal on Interworking between IEEE 802.11 WLAN and 3GPP 5G Core Network</a:t>
            </a:r>
          </a:p>
          <a:p>
            <a:pPr>
              <a:buClr>
                <a:srgbClr val="FAFD00"/>
              </a:buClr>
              <a:buFontTx/>
              <a:buNone/>
            </a:pPr>
            <a:r>
              <a:rPr lang="en-US" altLang="pl-PL" dirty="0">
                <a:cs typeface="Times New Roman" panose="02020603050405020304" pitchFamily="18" charset="0"/>
              </a:rPr>
              <a:t>Date Submitted: May 09, 2019</a:t>
            </a:r>
          </a:p>
          <a:p>
            <a:pPr>
              <a:buClr>
                <a:srgbClr val="FAFD00"/>
              </a:buClr>
              <a:buFontTx/>
              <a:buNone/>
            </a:pPr>
            <a:r>
              <a:rPr lang="en-US" altLang="pl-PL" dirty="0">
                <a:cs typeface="Times New Roman" panose="02020603050405020304" pitchFamily="18" charset="0"/>
              </a:rPr>
              <a:t>Presented at IEEE 802.21 Session #91 in Atlanta, GA, USA</a:t>
            </a:r>
          </a:p>
          <a:p>
            <a:pPr>
              <a:buClr>
                <a:srgbClr val="FAFD00"/>
              </a:buClr>
              <a:buFontTx/>
              <a:buNone/>
            </a:pPr>
            <a:r>
              <a:rPr lang="en-US" altLang="pl-PL" dirty="0">
                <a:cs typeface="Times New Roman" panose="02020603050405020304" pitchFamily="18" charset="0"/>
              </a:rPr>
              <a:t>Authors or Source(s):  </a:t>
            </a:r>
            <a:r>
              <a:rPr lang="en-US" altLang="pl-PL" b="1" dirty="0">
                <a:ea typeface="ＭＳ Ｐゴシック" panose="020B0600070205080204" pitchFamily="34" charset="-128"/>
                <a:cs typeface="Times New Roman" panose="02020603050405020304" pitchFamily="18" charset="0"/>
              </a:rPr>
              <a:t>Hyun Seo Oh, Han Berg Cho (</a:t>
            </a:r>
            <a:r>
              <a:rPr lang="en-US" altLang="ko-KR" b="1" dirty="0">
                <a:ea typeface="ＭＳ Ｐゴシック" panose="020B0600070205080204" pitchFamily="34" charset="-128"/>
                <a:cs typeface="Times New Roman" panose="02020603050405020304" pitchFamily="18" charset="0"/>
              </a:rPr>
              <a:t>ETRI),</a:t>
            </a:r>
            <a:r>
              <a:rPr lang="en-US" altLang="pl-PL" b="1" dirty="0">
                <a:ea typeface="ＭＳ Ｐゴシック" panose="020B0600070205080204" pitchFamily="34" charset="-128"/>
                <a:cs typeface="Times New Roman" panose="02020603050405020304" pitchFamily="18" charset="0"/>
              </a:rPr>
              <a:t> Se </a:t>
            </a:r>
            <a:r>
              <a:rPr lang="en-US" altLang="pl-PL" b="1" dirty="0" err="1">
                <a:ea typeface="ＭＳ Ｐゴシック" panose="020B0600070205080204" pitchFamily="34" charset="-128"/>
                <a:cs typeface="Times New Roman" panose="02020603050405020304" pitchFamily="18" charset="0"/>
              </a:rPr>
              <a:t>Hoon</a:t>
            </a:r>
            <a:r>
              <a:rPr lang="en-US" altLang="pl-PL" b="1" dirty="0">
                <a:ea typeface="ＭＳ Ｐゴシック" panose="020B0600070205080204" pitchFamily="34" charset="-128"/>
                <a:cs typeface="Times New Roman" panose="02020603050405020304" pitchFamily="18" charset="0"/>
              </a:rPr>
              <a:t> Kim (</a:t>
            </a:r>
            <a:r>
              <a:rPr lang="en-US" altLang="pl-PL" b="1" dirty="0" err="1">
                <a:ea typeface="ＭＳ Ｐゴシック" panose="020B0600070205080204" pitchFamily="34" charset="-128"/>
                <a:cs typeface="Times New Roman" panose="02020603050405020304" pitchFamily="18" charset="0"/>
              </a:rPr>
              <a:t>allRadio</a:t>
            </a:r>
            <a:r>
              <a:rPr lang="en-US" altLang="pl-PL" b="1" dirty="0">
                <a:ea typeface="ＭＳ Ｐゴシック" panose="020B0600070205080204" pitchFamily="34" charset="-128"/>
                <a:cs typeface="Times New Roman" panose="02020603050405020304" pitchFamily="18" charset="0"/>
              </a:rPr>
              <a:t> Co. Ltd), Si Young </a:t>
            </a:r>
            <a:r>
              <a:rPr lang="en-US" altLang="pl-PL" b="1" dirty="0" err="1">
                <a:ea typeface="ＭＳ Ｐゴシック" panose="020B0600070205080204" pitchFamily="34" charset="-128"/>
                <a:cs typeface="Times New Roman" panose="02020603050405020304" pitchFamily="18" charset="0"/>
              </a:rPr>
              <a:t>Heo</a:t>
            </a:r>
            <a:r>
              <a:rPr lang="en-US" altLang="pl-PL" b="1" dirty="0">
                <a:ea typeface="ＭＳ Ｐゴシック" panose="020B0600070205080204" pitchFamily="34" charset="-128"/>
                <a:cs typeface="Times New Roman" panose="02020603050405020304" pitchFamily="18" charset="0"/>
              </a:rPr>
              <a:t> (KT), Hyeong Ho Lee (</a:t>
            </a:r>
            <a:r>
              <a:rPr lang="en-US" altLang="pl-PL" b="1" dirty="0" err="1">
                <a:ea typeface="ＭＳ Ｐゴシック" panose="020B0600070205080204" pitchFamily="34" charset="-128"/>
                <a:cs typeface="Times New Roman" panose="02020603050405020304" pitchFamily="18" charset="0"/>
              </a:rPr>
              <a:t>Netvision</a:t>
            </a:r>
            <a:r>
              <a:rPr lang="en-US" altLang="pl-PL" b="1" dirty="0">
                <a:ea typeface="ＭＳ Ｐゴシック" panose="020B0600070205080204" pitchFamily="34" charset="-128"/>
                <a:cs typeface="Times New Roman" panose="02020603050405020304" pitchFamily="18" charset="0"/>
              </a:rPr>
              <a:t> Telecom Inc., Korea Univ.) </a:t>
            </a:r>
            <a:endParaRPr lang="en-US" altLang="pl-PL" b="1" dirty="0">
              <a:cs typeface="Times New Roman" panose="02020603050405020304" pitchFamily="18" charset="0"/>
            </a:endParaRPr>
          </a:p>
          <a:p>
            <a:pPr marL="1162050" indent="-1162050" algn="just">
              <a:buClr>
                <a:srgbClr val="FAFD00"/>
              </a:buClr>
              <a:buFontTx/>
              <a:buNone/>
            </a:pPr>
            <a:r>
              <a:rPr lang="en-US" altLang="pl-PL" dirty="0">
                <a:cs typeface="Times New Roman" panose="02020603050405020304" pitchFamily="18" charset="0"/>
              </a:rPr>
              <a:t>Abstract: This document is to describe the interworking between IEEE 802.11 WLAN and 3GPP 5G core network to improve data throughput rate for increasing data traffic need and provide QoS management for time sensitive services, and to</a:t>
            </a:r>
            <a:r>
              <a:rPr lang="ko-KR" altLang="en-US" dirty="0">
                <a:cs typeface="Times New Roman" panose="02020603050405020304" pitchFamily="18" charset="0"/>
              </a:rPr>
              <a:t> </a:t>
            </a:r>
            <a:r>
              <a:rPr lang="en-US" altLang="pl-PL" dirty="0">
                <a:cs typeface="Times New Roman" panose="02020603050405020304" pitchFamily="18" charset="0"/>
              </a:rPr>
              <a:t>support mobility function for seamless services. </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p:txBody>
          <a:bodyP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altLang="pl-PL" sz="1400" b="0" i="0" u="none" strike="noStrike" kern="1200" cap="none" spc="0" normalizeH="0" baseline="0" noProof="0" dirty="0">
                <a:ln>
                  <a:noFill/>
                </a:ln>
                <a:solidFill>
                  <a:srgbClr val="000000"/>
                </a:solidFill>
                <a:effectLst/>
                <a:uLnTx/>
                <a:uFillTx/>
                <a:latin typeface="Times"/>
                <a:ea typeface="+mn-ea"/>
                <a:cs typeface="+mn-cs"/>
              </a:rPr>
              <a:t>21-19-0025-00-0000</a:t>
            </a: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marL="0" marR="0" lvl="0" indent="0" algn="r" defTabSz="914400" rtl="0" eaLnBrk="1" fontAlgn="auto" latinLnBrk="1" hangingPunct="1">
              <a:lnSpc>
                <a:spcPct val="90000"/>
              </a:lnSpc>
              <a:spcBef>
                <a:spcPts val="0"/>
              </a:spcBef>
              <a:spcAft>
                <a:spcPts val="0"/>
              </a:spcAft>
              <a:buClrTx/>
              <a:buSzTx/>
              <a:buFontTx/>
              <a:buNone/>
              <a:tabLst/>
              <a:defRPr/>
            </a:pPr>
            <a:fld id="{13D3D877-D406-4E0C-A0B8-A5405FE26974}" type="slidenum">
              <a:rPr kumimoji="0" lang="en-US" altLang="pl-PL" sz="1400" b="0" i="0" u="none" strike="noStrike" kern="1200" cap="none" spc="0" normalizeH="0" baseline="0" noProof="0" smtClean="0">
                <a:ln>
                  <a:noFill/>
                </a:ln>
                <a:solidFill>
                  <a:srgbClr val="000000"/>
                </a:solidFill>
                <a:effectLst/>
                <a:uLnTx/>
                <a:uFillTx/>
                <a:latin typeface="Times" panose="02020603050405020304" pitchFamily="18" charset="0"/>
                <a:ea typeface="+mn-ea"/>
                <a:cs typeface="+mn-cs"/>
              </a:rPr>
              <a:pPr marL="0" marR="0" lvl="0" indent="0" algn="r" defTabSz="914400" rtl="0" eaLnBrk="1" fontAlgn="auto" latinLnBrk="1" hangingPunct="1">
                <a:lnSpc>
                  <a:spcPct val="90000"/>
                </a:lnSpc>
                <a:spcBef>
                  <a:spcPts val="0"/>
                </a:spcBef>
                <a:spcAft>
                  <a:spcPts val="0"/>
                </a:spcAft>
                <a:buClrTx/>
                <a:buSzTx/>
                <a:buFontTx/>
                <a:buNone/>
                <a:tabLst/>
                <a:defRPr/>
              </a:pPr>
              <a:t>1</a:t>
            </a:fld>
            <a:endParaRPr kumimoji="0" lang="en-US" altLang="pl-PL" sz="1400" b="0" i="0" u="none" strike="noStrike" kern="1200" cap="none" spc="0" normalizeH="0" baseline="0" noProof="0" dirty="0">
              <a:ln>
                <a:noFill/>
              </a:ln>
              <a:solidFill>
                <a:srgbClr val="000000"/>
              </a:solidFill>
              <a:effectLst/>
              <a:uLnTx/>
              <a:uFillTx/>
              <a:latin typeface="Times" panose="02020603050405020304" pitchFamily="18" charset="0"/>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905001" y="990600"/>
            <a:ext cx="8493125" cy="53340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2000">
                <a:cs typeface="Times New Roman" panose="02020603050405020304" pitchFamily="18" charset="0"/>
              </a:rPr>
              <a:t>The contributor is familiar with IEEE patent policy, as outlined in </a:t>
            </a:r>
            <a:r>
              <a:rPr lang="en-US" altLang="pl-PL" sz="2000">
                <a:cs typeface="Times New Roman" panose="02020603050405020304" pitchFamily="18" charset="0"/>
                <a:hlinkClick r:id="rId3"/>
              </a:rPr>
              <a:t>Section 6.3 of the IEEE-SA Standards Board Operations Manual</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3"/>
              </a:rPr>
              <a:t>http://standards.ieee.org/guides/opman/sect6.html#6.3</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4"/>
              </a:rPr>
              <a:t>http://standards.ieee.org/board/pat/guide.html</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1223783" y="721895"/>
            <a:ext cx="9783393" cy="5602705"/>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marL="666750" marR="0" lvl="1" indent="-195263" algn="l" defTabSz="762000" rtl="0" eaLnBrk="0" fontAlgn="base" latinLnBrk="0" hangingPunct="0">
              <a:lnSpc>
                <a:spcPct val="80000"/>
              </a:lnSpc>
              <a:spcBef>
                <a:spcPct val="0"/>
              </a:spcBef>
              <a:spcAft>
                <a:spcPct val="0"/>
              </a:spcAft>
              <a:buClr>
                <a:srgbClr val="618FFD"/>
              </a:buClr>
              <a:buSzPct val="75000"/>
              <a:buFontTx/>
              <a:buNone/>
              <a:tabLst/>
              <a:defRPr/>
            </a:pPr>
            <a:r>
              <a:rPr kumimoji="0" lang="en-US" altLang="pl-PL" sz="2400" b="1" i="0"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rPr>
              <a:t>IEEE 802.21 presentation release statements</a:t>
            </a:r>
            <a:endParaRPr kumimoji="0" lang="en-US" altLang="pl-PL" sz="2400" b="0" i="0"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endParaRPr>
          </a:p>
          <a:p>
            <a:pPr marL="280988" marR="0" lvl="0" indent="-280988" algn="just" defTabSz="762000" rtl="0" eaLnBrk="0" fontAlgn="base" latinLnBrk="0" hangingPunct="0">
              <a:lnSpc>
                <a:spcPct val="80000"/>
              </a:lnSpc>
              <a:spcBef>
                <a:spcPct val="40000"/>
              </a:spcBef>
              <a:spcAft>
                <a:spcPct val="0"/>
              </a:spcAft>
              <a:buClr>
                <a:srgbClr val="FAFD00"/>
              </a:buClr>
              <a:buSzPct val="200000"/>
              <a:buFontTx/>
              <a:buNone/>
              <a:tabLst/>
              <a:defRPr/>
            </a:pPr>
            <a:r>
              <a:rPr kumimoji="0" lang="en-US" altLang="pl-PL" sz="2000" b="0" i="0"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marR="0" lvl="0" indent="-280988" algn="just" defTabSz="762000" rtl="0" eaLnBrk="0" fontAlgn="base" latinLnBrk="0" hangingPunct="0">
              <a:lnSpc>
                <a:spcPct val="80000"/>
              </a:lnSpc>
              <a:spcBef>
                <a:spcPct val="40000"/>
              </a:spcBef>
              <a:spcAft>
                <a:spcPct val="0"/>
              </a:spcAft>
              <a:buClr>
                <a:srgbClr val="FAFD00"/>
              </a:buClr>
              <a:buSzPct val="200000"/>
              <a:buFontTx/>
              <a:buNone/>
              <a:tabLst/>
              <a:defRPr/>
            </a:pPr>
            <a:r>
              <a:rPr kumimoji="0" lang="en-US" altLang="pl-PL" sz="2000" b="0" i="0"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kumimoji="0" lang="en-US" altLang="pl-PL"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r>
              <a:rPr kumimoji="0" lang="en-US" altLang="pl-PL" sz="2000" b="0" i="0"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rPr>
              <a:t>s name any IEEE Standards publication even though it may include portions of this contribution; and at the IEEE</a:t>
            </a:r>
            <a:r>
              <a:rPr kumimoji="0" lang="en-US" altLang="pl-PL"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r>
              <a:rPr kumimoji="0" lang="en-US" altLang="pl-PL" sz="2000" b="0" i="0"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marL="280988" marR="0" lvl="0" indent="-280988" algn="l" defTabSz="762000" rtl="0" eaLnBrk="0" fontAlgn="base" latinLnBrk="0" hangingPunct="0">
              <a:lnSpc>
                <a:spcPct val="80000"/>
              </a:lnSpc>
              <a:spcBef>
                <a:spcPct val="40000"/>
              </a:spcBef>
              <a:spcAft>
                <a:spcPct val="0"/>
              </a:spcAft>
              <a:buClr>
                <a:srgbClr val="FAFD00"/>
              </a:buClr>
              <a:buSzPct val="200000"/>
              <a:buFontTx/>
              <a:buNone/>
              <a:tabLst/>
              <a:defRPr/>
            </a:pPr>
            <a:r>
              <a:rPr kumimoji="0" lang="en-US" altLang="pl-PL" sz="2000" b="0" i="0"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rPr>
              <a:t>The contributor is familiar with IEEE patent policy, as stated in </a:t>
            </a:r>
            <a:r>
              <a:rPr kumimoji="0" lang="en-US" altLang="pl-PL" sz="2000" b="0" i="0"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hlinkClick r:id="rId3"/>
              </a:rPr>
              <a:t>Section 6 of the IEEE-SA Standards Board bylaws</a:t>
            </a:r>
            <a:r>
              <a:rPr kumimoji="0" lang="en-US" altLang="pl-PL" sz="2000" b="0" i="0" u="none" strike="noStrike" kern="1200" cap="none" spc="0" normalizeH="0" baseline="0" noProof="0" dirty="0">
                <a:ln>
                  <a:noFill/>
                </a:ln>
                <a:solidFill>
                  <a:srgbClr val="000099"/>
                </a:solidFill>
                <a:effectLst/>
                <a:uLnTx/>
                <a:uFillTx/>
                <a:latin typeface="Times" panose="02020603050405020304" pitchFamily="18" charset="0"/>
                <a:ea typeface="+mn-ea"/>
                <a:cs typeface="Times New Roman" panose="02020603050405020304" pitchFamily="18" charset="0"/>
              </a:rPr>
              <a:t> </a:t>
            </a:r>
            <a:r>
              <a:rPr kumimoji="0" lang="en-US" altLang="pl-PL" sz="2000" b="0" i="0"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rPr>
              <a:t>&lt;</a:t>
            </a:r>
            <a:r>
              <a:rPr kumimoji="0" lang="en-US" altLang="pl-PL" sz="2000" b="0" i="0"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hlinkClick r:id="rId5"/>
              </a:rPr>
              <a:t>http://standards.ieee.org/guides/bylaws/sect6-7.html#6</a:t>
            </a:r>
            <a:r>
              <a:rPr kumimoji="0" lang="en-US" altLang="pl-PL" sz="2000" b="0" i="0"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rPr>
              <a:t>&gt; and in </a:t>
            </a:r>
            <a:r>
              <a:rPr kumimoji="0" lang="en-US" altLang="pl-PL" sz="2000" b="0" i="1"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rPr>
              <a:t>Understanding Patent Issues During IEEE Standards Development</a:t>
            </a:r>
            <a:r>
              <a:rPr kumimoji="0" lang="en-US" altLang="pl-PL" sz="2000" b="0" i="0"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rPr>
              <a:t> </a:t>
            </a:r>
            <a:r>
              <a:rPr kumimoji="0" lang="en-US" altLang="pl-PL" sz="2000" b="0" i="0"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hlinkClick r:id="rId6"/>
              </a:rPr>
              <a:t>http://standards.ieee.org/board/pat/faq.pdf</a:t>
            </a:r>
            <a:r>
              <a:rPr kumimoji="0" lang="en-US" altLang="pl-PL" sz="2000" b="0" i="0" u="none" strike="noStrike" kern="1200" cap="none" spc="0" normalizeH="0" baseline="0" noProof="0" dirty="0">
                <a:ln>
                  <a:noFill/>
                </a:ln>
                <a:solidFill>
                  <a:srgbClr val="000000"/>
                </a:solidFill>
                <a:effectLst/>
                <a:uLnTx/>
                <a:uFillTx/>
                <a:latin typeface="Times" panose="02020603050405020304" pitchFamily="18" charset="0"/>
                <a:ea typeface="+mn-ea"/>
                <a:cs typeface="Times New Roman" panose="02020603050405020304" pitchFamily="18" charset="0"/>
              </a:rPr>
              <a:t>&gt;</a:t>
            </a:r>
            <a:r>
              <a:rPr kumimoji="0" lang="en-US" altLang="pl-PL"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endParaRPr kumimoji="0" lang="en-US" altLang="pl-PL" sz="2000" b="0" i="0" u="none" strike="noStrike" kern="1200" cap="none" spc="0" normalizeH="0" baseline="0" noProof="0" dirty="0">
              <a:ln>
                <a:noFill/>
              </a:ln>
              <a:solidFill>
                <a:srgbClr val="000000"/>
              </a:solidFill>
              <a:effectLst/>
              <a:uLnTx/>
              <a:uFillTx/>
              <a:latin typeface="Times" panose="02020603050405020304" pitchFamily="18" charset="0"/>
              <a:ea typeface="+mn-ea"/>
              <a:cs typeface="+mn-cs"/>
            </a:endParaRP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marL="0" marR="0" lvl="0" indent="0" algn="r" defTabSz="914400" rtl="0" eaLnBrk="1" fontAlgn="auto" latinLnBrk="1" hangingPunct="1">
              <a:lnSpc>
                <a:spcPct val="90000"/>
              </a:lnSpc>
              <a:spcBef>
                <a:spcPts val="0"/>
              </a:spcBef>
              <a:spcAft>
                <a:spcPts val="0"/>
              </a:spcAft>
              <a:buClrTx/>
              <a:buSzTx/>
              <a:buFontTx/>
              <a:buNone/>
              <a:tabLst/>
              <a:defRPr/>
            </a:pPr>
            <a:fld id="{13D3D877-D406-4E0C-A0B8-A5405FE26974}" type="slidenum">
              <a:rPr kumimoji="0" lang="en-US" altLang="pl-PL" sz="1400" b="0" i="0" u="none" strike="noStrike" kern="1200" cap="none" spc="0" normalizeH="0" baseline="0" noProof="0" smtClean="0">
                <a:ln>
                  <a:noFill/>
                </a:ln>
                <a:solidFill>
                  <a:srgbClr val="000000"/>
                </a:solidFill>
                <a:effectLst/>
                <a:uLnTx/>
                <a:uFillTx/>
                <a:latin typeface="Times" panose="02020603050405020304" pitchFamily="18" charset="0"/>
                <a:ea typeface="+mn-ea"/>
                <a:cs typeface="+mn-cs"/>
              </a:rPr>
              <a:pPr marL="0" marR="0" lvl="0" indent="0" algn="r" defTabSz="914400" rtl="0" eaLnBrk="1" fontAlgn="auto" latinLnBrk="1" hangingPunct="1">
                <a:lnSpc>
                  <a:spcPct val="90000"/>
                </a:lnSpc>
                <a:spcBef>
                  <a:spcPts val="0"/>
                </a:spcBef>
                <a:spcAft>
                  <a:spcPts val="0"/>
                </a:spcAft>
                <a:buClrTx/>
                <a:buSzTx/>
                <a:buFontTx/>
                <a:buNone/>
                <a:tabLst/>
                <a:defRPr/>
              </a:pPr>
              <a:t>2</a:t>
            </a:fld>
            <a:endParaRPr kumimoji="0" lang="en-US" altLang="pl-PL" sz="1400" b="0" i="0" u="none" strike="noStrike" kern="1200" cap="none" spc="0" normalizeH="0" baseline="0" noProof="0" dirty="0">
              <a:ln>
                <a:noFill/>
              </a:ln>
              <a:solidFill>
                <a:srgbClr val="000000"/>
              </a:solidFill>
              <a:effectLst/>
              <a:uLnTx/>
              <a:uFillTx/>
              <a:latin typeface="Times" panose="02020603050405020304" pitchFamily="18" charset="0"/>
              <a:ea typeface="+mn-ea"/>
              <a:cs typeface="+mn-cs"/>
            </a:endParaRPr>
          </a:p>
        </p:txBody>
      </p:sp>
      <p:sp>
        <p:nvSpPr>
          <p:cNvPr id="6"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a:xfrm>
            <a:off x="508000" y="6400801"/>
            <a:ext cx="2641600" cy="284163"/>
          </a:xfrm>
        </p:spPr>
        <p:txBody>
          <a:bodyP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altLang="pl-PL" sz="1400" b="0" i="0" u="none" strike="noStrike" kern="1200" cap="none" spc="0" normalizeH="0" baseline="0" noProof="0" dirty="0">
                <a:ln>
                  <a:noFill/>
                </a:ln>
                <a:solidFill>
                  <a:srgbClr val="000000"/>
                </a:solidFill>
                <a:effectLst/>
                <a:uLnTx/>
                <a:uFillTx/>
                <a:latin typeface="Times"/>
                <a:ea typeface="+mn-ea"/>
                <a:cs typeface="+mn-cs"/>
              </a:rPr>
              <a:t>21-19-0025-00-0000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altLang="ko-KR" dirty="0"/>
              <a:t>Introduction</a:t>
            </a:r>
            <a:endParaRPr lang="ko-KR" altLang="en-US" dirty="0"/>
          </a:p>
        </p:txBody>
      </p:sp>
      <p:sp>
        <p:nvSpPr>
          <p:cNvPr id="3" name="내용 개체 틀 2"/>
          <p:cNvSpPr>
            <a:spLocks noGrp="1"/>
          </p:cNvSpPr>
          <p:nvPr>
            <p:ph sz="quarter" idx="1"/>
          </p:nvPr>
        </p:nvSpPr>
        <p:spPr/>
        <p:txBody>
          <a:bodyPr/>
          <a:lstStyle/>
          <a:p>
            <a:r>
              <a:rPr lang="en-GB" altLang="ko-KR" dirty="0"/>
              <a:t>3GPP 5G communication network will support multi-RAT including non-3GPP access techniques.</a:t>
            </a:r>
          </a:p>
          <a:p>
            <a:pPr marL="0" indent="0">
              <a:buNone/>
            </a:pPr>
            <a:endParaRPr lang="en-GB" altLang="ko-KR" dirty="0"/>
          </a:p>
          <a:p>
            <a:r>
              <a:rPr lang="en-GB" altLang="ko-KR" dirty="0"/>
              <a:t> 3GPP already have released 5G core architecture to have multiple interfaces with 3GPP access type or non-3GPP access type.</a:t>
            </a:r>
          </a:p>
          <a:p>
            <a:pPr marL="444500" indent="-444500">
              <a:buNone/>
            </a:pPr>
            <a:r>
              <a:rPr lang="en-US" altLang="ko-KR" sz="1600" dirty="0"/>
              <a:t>     </a:t>
            </a:r>
            <a:r>
              <a:rPr lang="en-US" altLang="ko-KR" sz="1800" b="0" dirty="0"/>
              <a:t>-  3GPP TS 23.501 Technical Specification Group Services and System Aspects; System Architecture for the  5G System; Stage 2(Release 15), 2018</a:t>
            </a:r>
          </a:p>
          <a:p>
            <a:pPr marL="444500" indent="-444500">
              <a:buNone/>
            </a:pPr>
            <a:r>
              <a:rPr lang="en-US" altLang="ko-KR" sz="1800" b="0" dirty="0"/>
              <a:t>     - 3GPP TS 23.502 Technical Specification Group Services and System Aspects; Procedures for the 5G System; Stage 2(Release 15), 2018</a:t>
            </a:r>
          </a:p>
          <a:p>
            <a:pPr marL="444500" indent="-444500">
              <a:buNone/>
            </a:pPr>
            <a:endParaRPr lang="en-US" altLang="ko-KR" sz="1800" b="0" dirty="0"/>
          </a:p>
          <a:p>
            <a:r>
              <a:rPr lang="en-GB" altLang="ko-KR" dirty="0"/>
              <a:t>IEEE 802.11 access techniques should provide interface and communication protocols to be interworked with 5G core network. </a:t>
            </a:r>
          </a:p>
          <a:p>
            <a:endParaRPr lang="en-GB" altLang="ko-KR" dirty="0"/>
          </a:p>
        </p:txBody>
      </p:sp>
    </p:spTree>
    <p:extLst>
      <p:ext uri="{BB962C8B-B14F-4D97-AF65-F5344CB8AC3E}">
        <p14:creationId xmlns:p14="http://schemas.microsoft.com/office/powerpoint/2010/main" val="2933523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altLang="ko-KR" dirty="0"/>
              <a:t>Objectives</a:t>
            </a:r>
            <a:endParaRPr lang="ko-KR" altLang="en-US" dirty="0"/>
          </a:p>
        </p:txBody>
      </p:sp>
      <p:sp>
        <p:nvSpPr>
          <p:cNvPr id="3" name="내용 개체 틀 2"/>
          <p:cNvSpPr>
            <a:spLocks noGrp="1"/>
          </p:cNvSpPr>
          <p:nvPr>
            <p:ph sz="quarter" idx="1"/>
          </p:nvPr>
        </p:nvSpPr>
        <p:spPr/>
        <p:txBody>
          <a:bodyPr/>
          <a:lstStyle/>
          <a:p>
            <a:r>
              <a:rPr lang="en-GB" altLang="ko-KR" dirty="0"/>
              <a:t>WLAN </a:t>
            </a:r>
            <a:r>
              <a:rPr lang="en-US" altLang="ko-KR" dirty="0"/>
              <a:t>and 5G </a:t>
            </a:r>
            <a:r>
              <a:rPr lang="en-GB" altLang="ko-KR" dirty="0"/>
              <a:t>access in UE will improve data throughput for increasing data traffic demand.</a:t>
            </a:r>
          </a:p>
          <a:p>
            <a:endParaRPr lang="en-GB" altLang="ko-KR" dirty="0"/>
          </a:p>
          <a:p>
            <a:r>
              <a:rPr lang="en-GB" altLang="ko-KR" dirty="0"/>
              <a:t>IEEE 802.11 WLAN interworking with 3GPP core network will provide </a:t>
            </a:r>
            <a:r>
              <a:rPr lang="en-GB" altLang="ko-KR" dirty="0" err="1"/>
              <a:t>QoS</a:t>
            </a:r>
            <a:r>
              <a:rPr lang="en-GB" altLang="ko-KR" dirty="0"/>
              <a:t>(Quality of Service) management for time sensitive service  types.</a:t>
            </a:r>
          </a:p>
          <a:p>
            <a:endParaRPr lang="en-GB" altLang="ko-KR" dirty="0"/>
          </a:p>
          <a:p>
            <a:r>
              <a:rPr lang="en-GB" altLang="ko-KR" dirty="0"/>
              <a:t>Mobility function between IEEE 802.11 WLAN and 5G communication will provide seamless services. </a:t>
            </a:r>
          </a:p>
        </p:txBody>
      </p:sp>
    </p:spTree>
    <p:extLst>
      <p:ext uri="{BB962C8B-B14F-4D97-AF65-F5344CB8AC3E}">
        <p14:creationId xmlns:p14="http://schemas.microsoft.com/office/powerpoint/2010/main" val="3426872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WLAN(non-3GPP access) to 5G Core Network</a:t>
            </a:r>
            <a:endParaRPr lang="ko-KR" altLang="en-US" dirty="0"/>
          </a:p>
        </p:txBody>
      </p:sp>
      <p:sp>
        <p:nvSpPr>
          <p:cNvPr id="3" name="내용 개체 틀 2"/>
          <p:cNvSpPr>
            <a:spLocks noGrp="1"/>
          </p:cNvSpPr>
          <p:nvPr>
            <p:ph sz="quarter" idx="1"/>
          </p:nvPr>
        </p:nvSpPr>
        <p:spPr/>
        <p:txBody>
          <a:bodyPr/>
          <a:lstStyle/>
          <a:p>
            <a:r>
              <a:rPr lang="en-GB" altLang="ko-KR" dirty="0"/>
              <a:t>Converged core network with a common AN - CN interface</a:t>
            </a:r>
          </a:p>
        </p:txBody>
      </p:sp>
      <p:sp>
        <p:nvSpPr>
          <p:cNvPr id="22" name="Rectangle 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9" name="구름 8"/>
          <p:cNvSpPr/>
          <p:nvPr/>
        </p:nvSpPr>
        <p:spPr>
          <a:xfrm>
            <a:off x="1543050" y="2019300"/>
            <a:ext cx="5476875" cy="4010025"/>
          </a:xfrm>
          <a:prstGeom prst="cloud">
            <a:avLst/>
          </a:prstGeom>
          <a:solidFill>
            <a:schemeClr val="accent3">
              <a:lumMod val="75000"/>
              <a:alpha val="30000"/>
            </a:schemeClr>
          </a:solidFill>
          <a:ln w="76200">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29" name="그림 28"/>
          <p:cNvPicPr>
            <a:picLocks noChangeAspect="1"/>
          </p:cNvPicPr>
          <p:nvPr/>
        </p:nvPicPr>
        <p:blipFill>
          <a:blip r:embed="rId2"/>
          <a:stretch>
            <a:fillRect/>
          </a:stretch>
        </p:blipFill>
        <p:spPr>
          <a:xfrm>
            <a:off x="1142790" y="1845019"/>
            <a:ext cx="8072152" cy="4490196"/>
          </a:xfrm>
          <a:prstGeom prst="rect">
            <a:avLst/>
          </a:prstGeom>
        </p:spPr>
      </p:pic>
      <p:sp>
        <p:nvSpPr>
          <p:cNvPr id="30" name="순서도: 연결자 29"/>
          <p:cNvSpPr/>
          <p:nvPr/>
        </p:nvSpPr>
        <p:spPr>
          <a:xfrm>
            <a:off x="1647825" y="3047560"/>
            <a:ext cx="913882" cy="771176"/>
          </a:xfrm>
          <a:prstGeom prst="flowChartConnector">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1" name="순서도: 연결자 30"/>
          <p:cNvSpPr/>
          <p:nvPr/>
        </p:nvSpPr>
        <p:spPr>
          <a:xfrm>
            <a:off x="3675403" y="5470651"/>
            <a:ext cx="1057492" cy="771176"/>
          </a:xfrm>
          <a:prstGeom prst="flowChartConnector">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2" name="순서도: 연결자 31"/>
          <p:cNvSpPr/>
          <p:nvPr/>
        </p:nvSpPr>
        <p:spPr>
          <a:xfrm>
            <a:off x="2169988" y="5476876"/>
            <a:ext cx="787712" cy="783888"/>
          </a:xfrm>
          <a:prstGeom prst="flowChartConnector">
            <a:avLst/>
          </a:prstGeom>
          <a:noFill/>
          <a:ln w="1270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5" name="직사각형 24"/>
          <p:cNvSpPr/>
          <p:nvPr/>
        </p:nvSpPr>
        <p:spPr>
          <a:xfrm>
            <a:off x="5437253" y="4385609"/>
            <a:ext cx="910257" cy="477793"/>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7" name="직사각형 36"/>
          <p:cNvSpPr/>
          <p:nvPr/>
        </p:nvSpPr>
        <p:spPr>
          <a:xfrm>
            <a:off x="3771471" y="3047560"/>
            <a:ext cx="700216" cy="516695"/>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p:cNvSpPr txBox="1"/>
          <p:nvPr/>
        </p:nvSpPr>
        <p:spPr>
          <a:xfrm>
            <a:off x="8976945" y="3248482"/>
            <a:ext cx="3006970" cy="1015663"/>
          </a:xfrm>
          <a:prstGeom prst="rect">
            <a:avLst/>
          </a:prstGeom>
          <a:noFill/>
        </p:spPr>
        <p:txBody>
          <a:bodyPr wrap="square" rtlCol="0">
            <a:spAutoFit/>
          </a:bodyPr>
          <a:lstStyle/>
          <a:p>
            <a:pPr marL="171450" indent="-171450">
              <a:buFont typeface="Arial" panose="020B0604020202020204" pitchFamily="34" charset="0"/>
              <a:buChar char="•"/>
            </a:pPr>
            <a:r>
              <a:rPr lang="en-US" altLang="ko-KR" sz="1200" dirty="0">
                <a:latin typeface="Arial" panose="020B0604020202020204" pitchFamily="34" charset="0"/>
                <a:cs typeface="Arial" panose="020B0604020202020204" pitchFamily="34" charset="0"/>
              </a:rPr>
              <a:t>AMF: Access &amp; Mobility Management</a:t>
            </a:r>
          </a:p>
          <a:p>
            <a:pPr marL="171450" indent="-171450">
              <a:buFont typeface="Arial" panose="020B0604020202020204" pitchFamily="34" charset="0"/>
              <a:buChar char="•"/>
            </a:pPr>
            <a:r>
              <a:rPr lang="en-US" altLang="ko-KR" sz="1200" dirty="0">
                <a:latin typeface="Arial" panose="020B0604020202020204" pitchFamily="34" charset="0"/>
                <a:cs typeface="Arial" panose="020B0604020202020204" pitchFamily="34" charset="0"/>
              </a:rPr>
              <a:t>UPF: User Plane Function</a:t>
            </a:r>
          </a:p>
          <a:p>
            <a:pPr marL="171450" indent="-171450">
              <a:buFont typeface="Arial" panose="020B0604020202020204" pitchFamily="34" charset="0"/>
              <a:buChar char="•"/>
            </a:pPr>
            <a:r>
              <a:rPr lang="en-US" altLang="ko-KR" sz="1200" dirty="0">
                <a:latin typeface="Arial" panose="020B0604020202020204" pitchFamily="34" charset="0"/>
                <a:cs typeface="Arial" panose="020B0604020202020204" pitchFamily="34" charset="0"/>
              </a:rPr>
              <a:t>N3IWF: N3 Inter-Working Function</a:t>
            </a:r>
          </a:p>
          <a:p>
            <a:pPr marL="171450" indent="-171450">
              <a:buFont typeface="Arial" panose="020B0604020202020204" pitchFamily="34" charset="0"/>
              <a:buChar char="•"/>
            </a:pPr>
            <a:r>
              <a:rPr lang="en-US" altLang="ko-KR" sz="1200" dirty="0" err="1">
                <a:latin typeface="Arial" panose="020B0604020202020204" pitchFamily="34" charset="0"/>
                <a:cs typeface="Arial" panose="020B0604020202020204" pitchFamily="34" charset="0"/>
              </a:rPr>
              <a:t>NWu</a:t>
            </a:r>
            <a:r>
              <a:rPr lang="en-US" altLang="ko-KR" sz="1200" dirty="0">
                <a:latin typeface="Arial" panose="020B0604020202020204" pitchFamily="34" charset="0"/>
                <a:cs typeface="Arial" panose="020B0604020202020204" pitchFamily="34" charset="0"/>
              </a:rPr>
              <a:t>: IPsec Tunnel </a:t>
            </a:r>
          </a:p>
          <a:p>
            <a:r>
              <a:rPr lang="en-US" altLang="ko-KR" sz="1200" dirty="0">
                <a:latin typeface="Arial" panose="020B0604020202020204" pitchFamily="34" charset="0"/>
                <a:cs typeface="Arial" panose="020B0604020202020204" pitchFamily="34" charset="0"/>
              </a:rPr>
              <a:t>  </a:t>
            </a:r>
            <a:endParaRPr lang="ko-KR" alt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4735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altLang="ko-KR" dirty="0"/>
              <a:t>WLAN Access Reference Points </a:t>
            </a:r>
            <a:endParaRPr lang="ko-KR" altLang="en-US" dirty="0"/>
          </a:p>
        </p:txBody>
      </p:sp>
      <p:sp>
        <p:nvSpPr>
          <p:cNvPr id="3" name="내용 개체 틀 2"/>
          <p:cNvSpPr>
            <a:spLocks noGrp="1"/>
          </p:cNvSpPr>
          <p:nvPr>
            <p:ph sz="quarter" idx="1"/>
          </p:nvPr>
        </p:nvSpPr>
        <p:spPr/>
        <p:txBody>
          <a:bodyPr/>
          <a:lstStyle/>
          <a:p>
            <a:r>
              <a:rPr lang="en-GB" altLang="ko-KR" dirty="0"/>
              <a:t>Y2 interface shall be defined </a:t>
            </a:r>
            <a:r>
              <a:rPr lang="ko-KR" altLang="en-US" dirty="0">
                <a:solidFill>
                  <a:srgbClr val="0066FF"/>
                </a:solidFill>
              </a:rPr>
              <a:t> </a:t>
            </a:r>
            <a:endParaRPr lang="en-GB" altLang="ko-KR" dirty="0">
              <a:solidFill>
                <a:srgbClr val="0066FF"/>
              </a:solidFill>
            </a:endParaRPr>
          </a:p>
          <a:p>
            <a:pPr lvl="1"/>
            <a:r>
              <a:rPr lang="en-GB" altLang="ko-KR" dirty="0"/>
              <a:t>Connection procedure between APC of WLAN and N3IWF of 5G Core Network </a:t>
            </a:r>
          </a:p>
          <a:p>
            <a:pPr lvl="1"/>
            <a:r>
              <a:rPr lang="en-GB" altLang="ko-KR" dirty="0"/>
              <a:t>CAPWAP from IETF may be adapted for Y2 interface standard  </a:t>
            </a:r>
          </a:p>
          <a:p>
            <a:r>
              <a:rPr lang="en-GB" altLang="ko-KR" dirty="0" err="1"/>
              <a:t>NWu</a:t>
            </a:r>
            <a:r>
              <a:rPr lang="en-GB" altLang="ko-KR" dirty="0"/>
              <a:t> interface shall be applied for WLAN  </a:t>
            </a:r>
          </a:p>
          <a:p>
            <a:pPr lvl="1"/>
            <a:r>
              <a:rPr lang="en-US" altLang="ko-KR" dirty="0">
                <a:solidFill>
                  <a:schemeClr val="accent2">
                    <a:lumMod val="50000"/>
                  </a:schemeClr>
                </a:solidFill>
              </a:rPr>
              <a:t>STA shall support Data or Signaling plane of 5G core network</a:t>
            </a:r>
          </a:p>
          <a:p>
            <a:pPr lvl="1"/>
            <a:r>
              <a:rPr lang="en-US" altLang="ko-KR" dirty="0" err="1">
                <a:solidFill>
                  <a:schemeClr val="accent2">
                    <a:lumMod val="50000"/>
                  </a:schemeClr>
                </a:solidFill>
              </a:rPr>
              <a:t>NWu</a:t>
            </a:r>
            <a:r>
              <a:rPr lang="en-US" altLang="ko-KR" dirty="0">
                <a:solidFill>
                  <a:schemeClr val="accent2">
                    <a:lumMod val="50000"/>
                  </a:schemeClr>
                </a:solidFill>
              </a:rPr>
              <a:t> interface shall be processed on the upper layer of IEEE 802.11 PHY/MAC  </a:t>
            </a:r>
            <a:endParaRPr lang="ko-KR" altLang="en-US" dirty="0">
              <a:solidFill>
                <a:schemeClr val="accent2">
                  <a:lumMod val="50000"/>
                </a:scheme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2918" y="3781425"/>
            <a:ext cx="8346016" cy="29897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37811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제목 7"/>
          <p:cNvSpPr>
            <a:spLocks noGrp="1"/>
          </p:cNvSpPr>
          <p:nvPr>
            <p:ph type="title" idx="4294967295"/>
          </p:nvPr>
        </p:nvSpPr>
        <p:spPr>
          <a:xfrm>
            <a:off x="1642207" y="1854200"/>
            <a:ext cx="9304867" cy="4152900"/>
          </a:xfrm>
        </p:spPr>
        <p:txBody>
          <a:bodyPr/>
          <a:lstStyle/>
          <a:p>
            <a:pPr algn="ctr"/>
            <a:r>
              <a:rPr lang="en-US" altLang="ko-KR" sz="3600" dirty="0"/>
              <a:t>Thank you for attention</a:t>
            </a:r>
            <a:br>
              <a:rPr lang="en-US" altLang="ko-KR" sz="3600" dirty="0"/>
            </a:br>
            <a:br>
              <a:rPr lang="en-US" altLang="ko-KR" sz="3600" dirty="0"/>
            </a:br>
            <a:br>
              <a:rPr lang="en-US" altLang="ko-KR" sz="3600" dirty="0"/>
            </a:br>
            <a:br>
              <a:rPr lang="en-US" altLang="ko-KR" sz="3600" dirty="0"/>
            </a:br>
            <a:br>
              <a:rPr lang="en-US" altLang="ko-KR" sz="3600" dirty="0"/>
            </a:br>
            <a:endParaRPr lang="ko-KR" altLang="en-US" sz="2400" b="0" dirty="0"/>
          </a:p>
        </p:txBody>
      </p:sp>
    </p:spTree>
    <p:extLst>
      <p:ext uri="{BB962C8B-B14F-4D97-AF65-F5344CB8AC3E}">
        <p14:creationId xmlns:p14="http://schemas.microsoft.com/office/powerpoint/2010/main" val="22712422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SKO_Theme1">
  <a:themeElements>
    <a:clrScheme name="원본">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원본">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원본">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extLst>
    <a:ext uri="{05A4C25C-085E-4340-85A3-A5531E510DB2}">
      <thm15:themeFamily xmlns:thm15="http://schemas.microsoft.com/office/thememl/2012/main" name="NSKO_Theme1" id="{0D30D668-7CAC-454A-A0A7-9AF888EC3163}" vid="{C6040B87-C13C-4DB0-9193-849949FEF98E}"/>
    </a:ext>
  </a:extLst>
</a:theme>
</file>

<file path=ppt/theme/theme2.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NSKO_Theme1</Template>
  <TotalTime>5884</TotalTime>
  <Words>794</Words>
  <Application>Microsoft Office PowerPoint</Application>
  <PresentationFormat>와이드스크린</PresentationFormat>
  <Paragraphs>49</Paragraphs>
  <Slides>7</Slides>
  <Notes>3</Notes>
  <HiddenSlides>0</HiddenSlides>
  <MMClips>0</MMClips>
  <ScaleCrop>false</ScaleCrop>
  <HeadingPairs>
    <vt:vector size="6" baseType="variant">
      <vt:variant>
        <vt:lpstr>사용한 글꼴</vt:lpstr>
      </vt:variant>
      <vt:variant>
        <vt:i4>10</vt:i4>
      </vt:variant>
      <vt:variant>
        <vt:lpstr>테마</vt:lpstr>
      </vt:variant>
      <vt:variant>
        <vt:i4>2</vt:i4>
      </vt:variant>
      <vt:variant>
        <vt:lpstr>슬라이드 제목</vt:lpstr>
      </vt:variant>
      <vt:variant>
        <vt:i4>7</vt:i4>
      </vt:variant>
    </vt:vector>
  </HeadingPairs>
  <TitlesOfParts>
    <vt:vector size="19" baseType="lpstr">
      <vt:lpstr>Rotis Sans Serif for Nokia</vt:lpstr>
      <vt:lpstr>맑은 고딕</vt:lpstr>
      <vt:lpstr>Arial</vt:lpstr>
      <vt:lpstr>Bookman Old Style</vt:lpstr>
      <vt:lpstr>Comic Sans MS</vt:lpstr>
      <vt:lpstr>Gill Sans MT</vt:lpstr>
      <vt:lpstr>Times</vt:lpstr>
      <vt:lpstr>Times New Roman</vt:lpstr>
      <vt:lpstr>Wingdings</vt:lpstr>
      <vt:lpstr>Wingdings 3</vt:lpstr>
      <vt:lpstr>NSKO_Theme1</vt:lpstr>
      <vt:lpstr>blank presentation</vt:lpstr>
      <vt:lpstr>PowerPoint 프레젠테이션</vt:lpstr>
      <vt:lpstr>PowerPoint 프레젠테이션</vt:lpstr>
      <vt:lpstr>Introduction</vt:lpstr>
      <vt:lpstr>Objectives</vt:lpstr>
      <vt:lpstr>WLAN(non-3GPP access) to 5G Core Network</vt:lpstr>
      <vt:lpstr>WLAN Access Reference Points </vt:lpstr>
      <vt:lpstr>Thank you for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Namseok Ko</dc:creator>
  <cp:lastModifiedBy>Lee Hyeong Ho</cp:lastModifiedBy>
  <cp:revision>587</cp:revision>
  <dcterms:created xsi:type="dcterms:W3CDTF">2016-03-01T04:36:01Z</dcterms:created>
  <dcterms:modified xsi:type="dcterms:W3CDTF">2019-05-09T08:03:16Z</dcterms:modified>
</cp:coreProperties>
</file>