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714" r:id="rId1"/>
  </p:sldMasterIdLst>
  <p:notesMasterIdLst>
    <p:notesMasterId r:id="rId9"/>
  </p:notesMasterIdLst>
  <p:sldIdLst>
    <p:sldId id="348" r:id="rId2"/>
    <p:sldId id="349" r:id="rId3"/>
    <p:sldId id="357" r:id="rId4"/>
    <p:sldId id="358" r:id="rId5"/>
    <p:sldId id="359" r:id="rId6"/>
    <p:sldId id="360" r:id="rId7"/>
    <p:sldId id="356" r:id="rId8"/>
  </p:sldIdLst>
  <p:sldSz cx="9144000" cy="6858000" type="screen4x3"/>
  <p:notesSz cx="6858000" cy="9144000"/>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347"/>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6" autoAdjust="0"/>
    <p:restoredTop sz="92121" autoAdjust="0"/>
  </p:normalViewPr>
  <p:slideViewPr>
    <p:cSldViewPr snapToGrid="0">
      <p:cViewPr varScale="1">
        <p:scale>
          <a:sx n="111" d="100"/>
          <a:sy n="111" d="100"/>
        </p:scale>
        <p:origin x="1284" y="96"/>
      </p:cViewPr>
      <p:guideLst/>
    </p:cSldViewPr>
  </p:slideViewPr>
  <p:notesTextViewPr>
    <p:cViewPr>
      <p:scale>
        <a:sx n="3" d="2"/>
        <a:sy n="3" d="2"/>
      </p:scale>
      <p:origin x="0" y="0"/>
    </p:cViewPr>
  </p:notesTextViewPr>
  <p:notesViewPr>
    <p:cSldViewPr snapToGrid="0">
      <p:cViewPr varScale="1">
        <p:scale>
          <a:sx n="114" d="100"/>
          <a:sy n="114" d="100"/>
        </p:scale>
        <p:origin x="4884"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59F58BD-B266-4FEA-8572-614D27B01AAF}" type="datetimeFigureOut">
              <a:rPr lang="ko-KR" altLang="en-US" smtClean="0"/>
              <a:t>2019-04-18</a:t>
            </a:fld>
            <a:endParaRPr lang="ko-KR" altLang="en-US"/>
          </a:p>
        </p:txBody>
      </p:sp>
      <p:sp>
        <p:nvSpPr>
          <p:cNvPr id="4" name="슬라이드 이미지 개체 틀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1BE845-B615-457C-AC59-B6A31CA72E8C}" type="slidenum">
              <a:rPr lang="ko-KR" altLang="en-US" smtClean="0"/>
              <a:t>‹#›</a:t>
            </a:fld>
            <a:endParaRPr lang="ko-KR" altLang="en-US"/>
          </a:p>
        </p:txBody>
      </p:sp>
    </p:spTree>
    <p:extLst>
      <p:ext uri="{BB962C8B-B14F-4D97-AF65-F5344CB8AC3E}">
        <p14:creationId xmlns:p14="http://schemas.microsoft.com/office/powerpoint/2010/main" val="1091296854"/>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27C19D3-7FD4-4091-A359-C1846C46E349}"/>
              </a:ext>
            </a:extLst>
          </p:cNvPr>
          <p:cNvSpPr>
            <a:spLocks noGrp="1" noRot="1" noChangeAspect="1" noChangeArrowheads="1" noTextEdit="1"/>
          </p:cNvSpPr>
          <p:nvPr>
            <p:ph type="sldImg"/>
          </p:nvPr>
        </p:nvSpPr>
        <p:spPr>
          <a:xfrm>
            <a:off x="1371600" y="1143000"/>
            <a:ext cx="4114800" cy="3086100"/>
          </a:xfrm>
          <a:ln/>
        </p:spPr>
      </p:sp>
      <p:sp>
        <p:nvSpPr>
          <p:cNvPr id="4099" name="Rectangle 3">
            <a:extLst>
              <a:ext uri="{FF2B5EF4-FFF2-40B4-BE49-F238E27FC236}">
                <a16:creationId xmlns:a16="http://schemas.microsoft.com/office/drawing/2014/main" id="{A11172D7-F943-4D47-8A4C-949985A3ADFE}"/>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91259A1-548A-4851-A433-5568DFAD1697}"/>
              </a:ext>
            </a:extLst>
          </p:cNvPr>
          <p:cNvSpPr>
            <a:spLocks noGrp="1" noRot="1" noChangeAspect="1" noChangeArrowheads="1" noTextEdit="1"/>
          </p:cNvSpPr>
          <p:nvPr>
            <p:ph type="sldImg"/>
          </p:nvPr>
        </p:nvSpPr>
        <p:spPr>
          <a:xfrm>
            <a:off x="1371600" y="1143000"/>
            <a:ext cx="4114800" cy="3086100"/>
          </a:xfrm>
          <a:ln/>
        </p:spPr>
      </p:sp>
      <p:sp>
        <p:nvSpPr>
          <p:cNvPr id="6147" name="Rectangle 3">
            <a:extLst>
              <a:ext uri="{FF2B5EF4-FFF2-40B4-BE49-F238E27FC236}">
                <a16:creationId xmlns:a16="http://schemas.microsoft.com/office/drawing/2014/main" id="{72115E05-2E88-462C-B4E8-3CFD557CE3A3}"/>
              </a:ext>
            </a:extLst>
          </p:cNvPr>
          <p:cNvSpPr>
            <a:spLocks noGrp="1" noChangeArrowheads="1"/>
          </p:cNvSpPr>
          <p:nvPr>
            <p:ph type="body" idx="1"/>
          </p:nvPr>
        </p:nvSpPr>
        <p:spPr>
          <a:noFill/>
        </p:spPr>
        <p:txBody>
          <a:bodyPr/>
          <a:lstStyle/>
          <a:p>
            <a:endParaRPr lang="pl-PL" altLang="pl-P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endParaRPr lang="pl-PL"/>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pl-PL"/>
          </a:p>
        </p:txBody>
      </p:sp>
      <p:sp>
        <p:nvSpPr>
          <p:cNvPr id="4" name="Rectangle 91">
            <a:extLst>
              <a:ext uri="{FF2B5EF4-FFF2-40B4-BE49-F238E27FC236}">
                <a16:creationId xmlns:a16="http://schemas.microsoft.com/office/drawing/2014/main" id="{5A72A343-0DC1-4DEC-A818-D852D30A029E}"/>
              </a:ext>
            </a:extLst>
          </p:cNvPr>
          <p:cNvSpPr>
            <a:spLocks noGrp="1" noChangeArrowheads="1"/>
          </p:cNvSpPr>
          <p:nvPr>
            <p:ph type="ftr" sz="quarter" idx="10"/>
          </p:nvPr>
        </p:nvSpPr>
        <p:spPr>
          <a:ln/>
        </p:spPr>
        <p:txBody>
          <a:bodyPr/>
          <a:lstStyle>
            <a:lvl1pPr>
              <a:defRPr/>
            </a:lvl1pPr>
          </a:lstStyle>
          <a:p>
            <a:pPr>
              <a:defRPr/>
            </a:pPr>
            <a:r>
              <a:rPr lang="en-US" altLang="pl-PL"/>
              <a:t>21-19-0033-00-0000</a:t>
            </a:r>
          </a:p>
        </p:txBody>
      </p:sp>
      <p:sp>
        <p:nvSpPr>
          <p:cNvPr id="5" name="Rectangle 92">
            <a:extLst>
              <a:ext uri="{FF2B5EF4-FFF2-40B4-BE49-F238E27FC236}">
                <a16:creationId xmlns:a16="http://schemas.microsoft.com/office/drawing/2014/main" id="{BB40ED68-4E96-422B-AE64-288348D5F79B}"/>
              </a:ext>
            </a:extLst>
          </p:cNvPr>
          <p:cNvSpPr>
            <a:spLocks noGrp="1" noChangeArrowheads="1"/>
          </p:cNvSpPr>
          <p:nvPr>
            <p:ph type="sldNum" sz="quarter" idx="11"/>
          </p:nvPr>
        </p:nvSpPr>
        <p:spPr>
          <a:ln/>
        </p:spPr>
        <p:txBody>
          <a:bodyPr/>
          <a:lstStyle>
            <a:lvl1pPr>
              <a:defRPr/>
            </a:lvl1pPr>
          </a:lstStyle>
          <a:p>
            <a:pPr>
              <a:defRPr/>
            </a:pPr>
            <a:fld id="{CED76750-9DAF-43FD-BC42-4D042B34C934}" type="slidenum">
              <a:rPr lang="en-US" altLang="pl-PL"/>
              <a:pPr>
                <a:defRPr/>
              </a:pPr>
              <a:t>‹#›</a:t>
            </a:fld>
            <a:endParaRPr lang="en-US" altLang="pl-PL" dirty="0"/>
          </a:p>
        </p:txBody>
      </p:sp>
    </p:spTree>
    <p:extLst>
      <p:ext uri="{BB962C8B-B14F-4D97-AF65-F5344CB8AC3E}">
        <p14:creationId xmlns:p14="http://schemas.microsoft.com/office/powerpoint/2010/main" val="28051785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3A4A1093-86EE-4B05-B309-FC7A90D1D926}"/>
              </a:ext>
            </a:extLst>
          </p:cNvPr>
          <p:cNvSpPr>
            <a:spLocks noGrp="1" noChangeArrowheads="1"/>
          </p:cNvSpPr>
          <p:nvPr>
            <p:ph type="ftr" sz="quarter" idx="10"/>
          </p:nvPr>
        </p:nvSpPr>
        <p:spPr>
          <a:ln/>
        </p:spPr>
        <p:txBody>
          <a:bodyPr/>
          <a:lstStyle>
            <a:lvl1pPr>
              <a:defRPr/>
            </a:lvl1pPr>
          </a:lstStyle>
          <a:p>
            <a:pPr>
              <a:defRPr/>
            </a:pPr>
            <a:r>
              <a:rPr lang="en-US" altLang="pl-PL"/>
              <a:t>21-19-0033-00-0000</a:t>
            </a:r>
          </a:p>
        </p:txBody>
      </p:sp>
      <p:sp>
        <p:nvSpPr>
          <p:cNvPr id="5" name="Rectangle 92">
            <a:extLst>
              <a:ext uri="{FF2B5EF4-FFF2-40B4-BE49-F238E27FC236}">
                <a16:creationId xmlns:a16="http://schemas.microsoft.com/office/drawing/2014/main" id="{E08EF60B-6F13-4F54-AE65-D0A9F760E356}"/>
              </a:ext>
            </a:extLst>
          </p:cNvPr>
          <p:cNvSpPr>
            <a:spLocks noGrp="1" noChangeArrowheads="1"/>
          </p:cNvSpPr>
          <p:nvPr>
            <p:ph type="sldNum" sz="quarter" idx="11"/>
          </p:nvPr>
        </p:nvSpPr>
        <p:spPr>
          <a:ln/>
        </p:spPr>
        <p:txBody>
          <a:bodyPr/>
          <a:lstStyle>
            <a:lvl1pPr>
              <a:defRPr/>
            </a:lvl1pPr>
          </a:lstStyle>
          <a:p>
            <a:pPr>
              <a:defRPr/>
            </a:pPr>
            <a:fld id="{76396918-C194-44CD-8ACA-D640F40BE2BB}" type="slidenum">
              <a:rPr lang="en-US" altLang="pl-PL"/>
              <a:pPr>
                <a:defRPr/>
              </a:pPr>
              <a:t>‹#›</a:t>
            </a:fld>
            <a:endParaRPr lang="en-US" altLang="pl-PL" dirty="0"/>
          </a:p>
        </p:txBody>
      </p:sp>
    </p:spTree>
    <p:extLst>
      <p:ext uri="{BB962C8B-B14F-4D97-AF65-F5344CB8AC3E}">
        <p14:creationId xmlns:p14="http://schemas.microsoft.com/office/powerpoint/2010/main" val="14720835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4" y="228600"/>
            <a:ext cx="2074862" cy="6096000"/>
          </a:xfrm>
        </p:spPr>
        <p:txBody>
          <a:bodyPr vert="eaVert"/>
          <a:lstStyle/>
          <a:p>
            <a:r>
              <a:rPr lang="en-US"/>
              <a:t>Click to edit Master title style</a:t>
            </a:r>
            <a:endParaRPr lang="pl-PL"/>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A93D6A2-03D0-4341-BF34-42C6D99B74E7}"/>
              </a:ext>
            </a:extLst>
          </p:cNvPr>
          <p:cNvSpPr>
            <a:spLocks noGrp="1" noChangeArrowheads="1"/>
          </p:cNvSpPr>
          <p:nvPr>
            <p:ph type="ftr" sz="quarter" idx="10"/>
          </p:nvPr>
        </p:nvSpPr>
        <p:spPr>
          <a:ln/>
        </p:spPr>
        <p:txBody>
          <a:bodyPr/>
          <a:lstStyle>
            <a:lvl1pPr>
              <a:defRPr/>
            </a:lvl1pPr>
          </a:lstStyle>
          <a:p>
            <a:pPr>
              <a:defRPr/>
            </a:pPr>
            <a:r>
              <a:rPr lang="en-US" altLang="pl-PL"/>
              <a:t>21-19-0033-00-0000</a:t>
            </a:r>
          </a:p>
        </p:txBody>
      </p:sp>
      <p:sp>
        <p:nvSpPr>
          <p:cNvPr id="5" name="Rectangle 92">
            <a:extLst>
              <a:ext uri="{FF2B5EF4-FFF2-40B4-BE49-F238E27FC236}">
                <a16:creationId xmlns:a16="http://schemas.microsoft.com/office/drawing/2014/main" id="{685E4F14-53DB-45FE-B7D3-87EDEBBB9FCF}"/>
              </a:ext>
            </a:extLst>
          </p:cNvPr>
          <p:cNvSpPr>
            <a:spLocks noGrp="1" noChangeArrowheads="1"/>
          </p:cNvSpPr>
          <p:nvPr>
            <p:ph type="sldNum" sz="quarter" idx="11"/>
          </p:nvPr>
        </p:nvSpPr>
        <p:spPr>
          <a:ln/>
        </p:spPr>
        <p:txBody>
          <a:bodyPr/>
          <a:lstStyle>
            <a:lvl1pPr>
              <a:defRPr/>
            </a:lvl1pPr>
          </a:lstStyle>
          <a:p>
            <a:pPr>
              <a:defRPr/>
            </a:pPr>
            <a:fld id="{E34A4E1D-1B19-4348-BA05-9114055FA2F1}" type="slidenum">
              <a:rPr lang="en-US" altLang="pl-PL"/>
              <a:pPr>
                <a:defRPr/>
              </a:pPr>
              <a:t>‹#›</a:t>
            </a:fld>
            <a:endParaRPr lang="en-US" altLang="pl-PL" dirty="0"/>
          </a:p>
        </p:txBody>
      </p:sp>
    </p:spTree>
    <p:extLst>
      <p:ext uri="{BB962C8B-B14F-4D97-AF65-F5344CB8AC3E}">
        <p14:creationId xmlns:p14="http://schemas.microsoft.com/office/powerpoint/2010/main" val="17610580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Rectangle 91">
            <a:extLst>
              <a:ext uri="{FF2B5EF4-FFF2-40B4-BE49-F238E27FC236}">
                <a16:creationId xmlns:a16="http://schemas.microsoft.com/office/drawing/2014/main" id="{F7BE29F3-F002-4258-9A7C-62AC3EC37C3B}"/>
              </a:ext>
            </a:extLst>
          </p:cNvPr>
          <p:cNvSpPr>
            <a:spLocks noGrp="1" noChangeArrowheads="1"/>
          </p:cNvSpPr>
          <p:nvPr>
            <p:ph type="ftr" sz="quarter" idx="10"/>
          </p:nvPr>
        </p:nvSpPr>
        <p:spPr>
          <a:ln/>
        </p:spPr>
        <p:txBody>
          <a:bodyPr/>
          <a:lstStyle>
            <a:lvl1pPr>
              <a:defRPr/>
            </a:lvl1pPr>
          </a:lstStyle>
          <a:p>
            <a:pPr>
              <a:defRPr/>
            </a:pPr>
            <a:r>
              <a:rPr lang="en-US" altLang="pl-PL"/>
              <a:t>21-19-0033-00-0000</a:t>
            </a:r>
          </a:p>
        </p:txBody>
      </p:sp>
      <p:sp>
        <p:nvSpPr>
          <p:cNvPr id="5" name="Rectangle 92">
            <a:extLst>
              <a:ext uri="{FF2B5EF4-FFF2-40B4-BE49-F238E27FC236}">
                <a16:creationId xmlns:a16="http://schemas.microsoft.com/office/drawing/2014/main" id="{EFB8BDB7-8037-440E-B1CE-29C33C22F637}"/>
              </a:ext>
            </a:extLst>
          </p:cNvPr>
          <p:cNvSpPr>
            <a:spLocks noGrp="1" noChangeArrowheads="1"/>
          </p:cNvSpPr>
          <p:nvPr>
            <p:ph type="sldNum" sz="quarter" idx="11"/>
          </p:nvPr>
        </p:nvSpPr>
        <p:spPr>
          <a:ln/>
        </p:spPr>
        <p:txBody>
          <a:bodyPr/>
          <a:lstStyle>
            <a:lvl1pPr>
              <a:defRPr/>
            </a:lvl1pPr>
          </a:lstStyle>
          <a:p>
            <a:pPr>
              <a:defRPr/>
            </a:pPr>
            <a:fld id="{13D3D877-D406-4E0C-A0B8-A5405FE26974}" type="slidenum">
              <a:rPr lang="en-US" altLang="pl-PL"/>
              <a:pPr>
                <a:defRPr/>
              </a:pPr>
              <a:t>‹#›</a:t>
            </a:fld>
            <a:endParaRPr lang="en-US" altLang="pl-PL" dirty="0"/>
          </a:p>
        </p:txBody>
      </p:sp>
    </p:spTree>
    <p:extLst>
      <p:ext uri="{BB962C8B-B14F-4D97-AF65-F5344CB8AC3E}">
        <p14:creationId xmlns:p14="http://schemas.microsoft.com/office/powerpoint/2010/main" val="2495449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3000" b="1" cap="all"/>
            </a:lvl1pPr>
          </a:lstStyle>
          <a:p>
            <a:r>
              <a:rPr lang="en-US"/>
              <a:t>Click to edit Master title style</a:t>
            </a:r>
            <a:endParaRPr lang="pl-PL"/>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Click to edit Master text styles</a:t>
            </a:r>
          </a:p>
        </p:txBody>
      </p:sp>
      <p:sp>
        <p:nvSpPr>
          <p:cNvPr id="4" name="Rectangle 91">
            <a:extLst>
              <a:ext uri="{FF2B5EF4-FFF2-40B4-BE49-F238E27FC236}">
                <a16:creationId xmlns:a16="http://schemas.microsoft.com/office/drawing/2014/main" id="{478B732F-382C-4A02-8654-B76707B96C84}"/>
              </a:ext>
            </a:extLst>
          </p:cNvPr>
          <p:cNvSpPr>
            <a:spLocks noGrp="1" noChangeArrowheads="1"/>
          </p:cNvSpPr>
          <p:nvPr>
            <p:ph type="ftr" sz="quarter" idx="10"/>
          </p:nvPr>
        </p:nvSpPr>
        <p:spPr>
          <a:ln/>
        </p:spPr>
        <p:txBody>
          <a:bodyPr/>
          <a:lstStyle>
            <a:lvl1pPr>
              <a:defRPr/>
            </a:lvl1pPr>
          </a:lstStyle>
          <a:p>
            <a:pPr>
              <a:defRPr/>
            </a:pPr>
            <a:r>
              <a:rPr lang="en-US" altLang="pl-PL"/>
              <a:t>21-19-0033-00-0000</a:t>
            </a:r>
          </a:p>
        </p:txBody>
      </p:sp>
      <p:sp>
        <p:nvSpPr>
          <p:cNvPr id="5" name="Rectangle 92">
            <a:extLst>
              <a:ext uri="{FF2B5EF4-FFF2-40B4-BE49-F238E27FC236}">
                <a16:creationId xmlns:a16="http://schemas.microsoft.com/office/drawing/2014/main" id="{E50DC848-B9B2-464B-955F-C69D1CD08E9E}"/>
              </a:ext>
            </a:extLst>
          </p:cNvPr>
          <p:cNvSpPr>
            <a:spLocks noGrp="1" noChangeArrowheads="1"/>
          </p:cNvSpPr>
          <p:nvPr>
            <p:ph type="sldNum" sz="quarter" idx="11"/>
          </p:nvPr>
        </p:nvSpPr>
        <p:spPr>
          <a:ln/>
        </p:spPr>
        <p:txBody>
          <a:bodyPr/>
          <a:lstStyle>
            <a:lvl1pPr>
              <a:defRPr/>
            </a:lvl1pPr>
          </a:lstStyle>
          <a:p>
            <a:pPr>
              <a:defRPr/>
            </a:pPr>
            <a:fld id="{509ADD19-019F-4CC7-AC53-7A4ECC503183}" type="slidenum">
              <a:rPr lang="en-US" altLang="pl-PL"/>
              <a:pPr>
                <a:defRPr/>
              </a:pPr>
              <a:t>‹#›</a:t>
            </a:fld>
            <a:endParaRPr lang="en-US" altLang="pl-PL" dirty="0"/>
          </a:p>
        </p:txBody>
      </p:sp>
    </p:spTree>
    <p:extLst>
      <p:ext uri="{BB962C8B-B14F-4D97-AF65-F5344CB8AC3E}">
        <p14:creationId xmlns:p14="http://schemas.microsoft.com/office/powerpoint/2010/main" val="40086201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l-PL"/>
          </a:p>
        </p:txBody>
      </p:sp>
      <p:sp>
        <p:nvSpPr>
          <p:cNvPr id="3" name="Content Placeholder 2"/>
          <p:cNvSpPr>
            <a:spLocks noGrp="1"/>
          </p:cNvSpPr>
          <p:nvPr>
            <p:ph sz="half" idx="1"/>
          </p:nvPr>
        </p:nvSpPr>
        <p:spPr>
          <a:xfrm>
            <a:off x="422276"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p:cNvSpPr>
            <a:spLocks noGrp="1"/>
          </p:cNvSpPr>
          <p:nvPr>
            <p:ph sz="half" idx="2"/>
          </p:nvPr>
        </p:nvSpPr>
        <p:spPr>
          <a:xfrm>
            <a:off x="4648201" y="1143000"/>
            <a:ext cx="4073525" cy="518160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Rectangle 91">
            <a:extLst>
              <a:ext uri="{FF2B5EF4-FFF2-40B4-BE49-F238E27FC236}">
                <a16:creationId xmlns:a16="http://schemas.microsoft.com/office/drawing/2014/main" id="{234087EC-2DA5-4F7F-ACA1-AD88F5B026B5}"/>
              </a:ext>
            </a:extLst>
          </p:cNvPr>
          <p:cNvSpPr>
            <a:spLocks noGrp="1" noChangeArrowheads="1"/>
          </p:cNvSpPr>
          <p:nvPr>
            <p:ph type="ftr" sz="quarter" idx="10"/>
          </p:nvPr>
        </p:nvSpPr>
        <p:spPr>
          <a:ln/>
        </p:spPr>
        <p:txBody>
          <a:bodyPr/>
          <a:lstStyle>
            <a:lvl1pPr>
              <a:defRPr/>
            </a:lvl1pPr>
          </a:lstStyle>
          <a:p>
            <a:pPr>
              <a:defRPr/>
            </a:pPr>
            <a:r>
              <a:rPr lang="en-US" altLang="pl-PL"/>
              <a:t>21-19-0033-00-0000</a:t>
            </a:r>
          </a:p>
        </p:txBody>
      </p:sp>
      <p:sp>
        <p:nvSpPr>
          <p:cNvPr id="6" name="Rectangle 92">
            <a:extLst>
              <a:ext uri="{FF2B5EF4-FFF2-40B4-BE49-F238E27FC236}">
                <a16:creationId xmlns:a16="http://schemas.microsoft.com/office/drawing/2014/main" id="{41A803C5-9B47-46B0-A939-27D2BF561A29}"/>
              </a:ext>
            </a:extLst>
          </p:cNvPr>
          <p:cNvSpPr>
            <a:spLocks noGrp="1" noChangeArrowheads="1"/>
          </p:cNvSpPr>
          <p:nvPr>
            <p:ph type="sldNum" sz="quarter" idx="11"/>
          </p:nvPr>
        </p:nvSpPr>
        <p:spPr>
          <a:ln/>
        </p:spPr>
        <p:txBody>
          <a:bodyPr/>
          <a:lstStyle>
            <a:lvl1pPr>
              <a:defRPr/>
            </a:lvl1pPr>
          </a:lstStyle>
          <a:p>
            <a:pPr>
              <a:defRPr/>
            </a:pPr>
            <a:fld id="{E70CDDAA-0390-433D-9AB4-34D0BDB535AD}" type="slidenum">
              <a:rPr lang="en-US" altLang="pl-PL"/>
              <a:pPr>
                <a:defRPr/>
              </a:pPr>
              <a:t>‹#›</a:t>
            </a:fld>
            <a:endParaRPr lang="en-US" altLang="pl-PL" dirty="0"/>
          </a:p>
        </p:txBody>
      </p:sp>
    </p:spTree>
    <p:extLst>
      <p:ext uri="{BB962C8B-B14F-4D97-AF65-F5344CB8AC3E}">
        <p14:creationId xmlns:p14="http://schemas.microsoft.com/office/powerpoint/2010/main" val="4199487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pl-PL"/>
          </a:p>
        </p:txBody>
      </p:sp>
      <p:sp>
        <p:nvSpPr>
          <p:cNvPr id="3" name="Text Placeholder 2"/>
          <p:cNvSpPr>
            <a:spLocks noGrp="1"/>
          </p:cNvSpPr>
          <p:nvPr>
            <p:ph type="body" idx="1"/>
          </p:nvPr>
        </p:nvSpPr>
        <p:spPr>
          <a:xfrm>
            <a:off x="457200" y="1535113"/>
            <a:ext cx="4040188"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Rectangle 91">
            <a:extLst>
              <a:ext uri="{FF2B5EF4-FFF2-40B4-BE49-F238E27FC236}">
                <a16:creationId xmlns:a16="http://schemas.microsoft.com/office/drawing/2014/main" id="{8FCF42FE-BD5C-46F9-96B5-498CDE7857DF}"/>
              </a:ext>
            </a:extLst>
          </p:cNvPr>
          <p:cNvSpPr>
            <a:spLocks noGrp="1" noChangeArrowheads="1"/>
          </p:cNvSpPr>
          <p:nvPr>
            <p:ph type="ftr" sz="quarter" idx="10"/>
          </p:nvPr>
        </p:nvSpPr>
        <p:spPr>
          <a:ln/>
        </p:spPr>
        <p:txBody>
          <a:bodyPr/>
          <a:lstStyle>
            <a:lvl1pPr>
              <a:defRPr/>
            </a:lvl1pPr>
          </a:lstStyle>
          <a:p>
            <a:pPr>
              <a:defRPr/>
            </a:pPr>
            <a:r>
              <a:rPr lang="en-US" altLang="pl-PL"/>
              <a:t>21-19-0033-00-0000</a:t>
            </a:r>
          </a:p>
        </p:txBody>
      </p:sp>
      <p:sp>
        <p:nvSpPr>
          <p:cNvPr id="8" name="Rectangle 92">
            <a:extLst>
              <a:ext uri="{FF2B5EF4-FFF2-40B4-BE49-F238E27FC236}">
                <a16:creationId xmlns:a16="http://schemas.microsoft.com/office/drawing/2014/main" id="{C3CE478D-96B5-452F-A8FE-84824C0378A6}"/>
              </a:ext>
            </a:extLst>
          </p:cNvPr>
          <p:cNvSpPr>
            <a:spLocks noGrp="1" noChangeArrowheads="1"/>
          </p:cNvSpPr>
          <p:nvPr>
            <p:ph type="sldNum" sz="quarter" idx="11"/>
          </p:nvPr>
        </p:nvSpPr>
        <p:spPr>
          <a:ln/>
        </p:spPr>
        <p:txBody>
          <a:bodyPr/>
          <a:lstStyle>
            <a:lvl1pPr>
              <a:defRPr/>
            </a:lvl1pPr>
          </a:lstStyle>
          <a:p>
            <a:pPr>
              <a:defRPr/>
            </a:pPr>
            <a:fld id="{D0001ADC-1002-4609-B69F-FCEC9F410B2C}" type="slidenum">
              <a:rPr lang="en-US" altLang="pl-PL"/>
              <a:pPr>
                <a:defRPr/>
              </a:pPr>
              <a:t>‹#›</a:t>
            </a:fld>
            <a:endParaRPr lang="en-US" altLang="pl-PL" dirty="0"/>
          </a:p>
        </p:txBody>
      </p:sp>
    </p:spTree>
    <p:extLst>
      <p:ext uri="{BB962C8B-B14F-4D97-AF65-F5344CB8AC3E}">
        <p14:creationId xmlns:p14="http://schemas.microsoft.com/office/powerpoint/2010/main" val="22135521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a:t>Click to edit Master title style</a:t>
            </a:r>
            <a:endParaRPr lang="pl-PL"/>
          </a:p>
        </p:txBody>
      </p:sp>
      <p:sp>
        <p:nvSpPr>
          <p:cNvPr id="3" name="Rectangle 91">
            <a:extLst>
              <a:ext uri="{FF2B5EF4-FFF2-40B4-BE49-F238E27FC236}">
                <a16:creationId xmlns:a16="http://schemas.microsoft.com/office/drawing/2014/main" id="{73C9785C-900F-4279-BA36-658B817806E2}"/>
              </a:ext>
            </a:extLst>
          </p:cNvPr>
          <p:cNvSpPr>
            <a:spLocks noGrp="1" noChangeArrowheads="1"/>
          </p:cNvSpPr>
          <p:nvPr>
            <p:ph type="ftr" sz="quarter" idx="10"/>
          </p:nvPr>
        </p:nvSpPr>
        <p:spPr>
          <a:ln/>
        </p:spPr>
        <p:txBody>
          <a:bodyPr/>
          <a:lstStyle>
            <a:lvl1pPr>
              <a:defRPr/>
            </a:lvl1pPr>
          </a:lstStyle>
          <a:p>
            <a:pPr>
              <a:defRPr/>
            </a:pPr>
            <a:r>
              <a:rPr lang="en-US" altLang="pl-PL"/>
              <a:t>21-19-0033-00-0000</a:t>
            </a:r>
          </a:p>
        </p:txBody>
      </p:sp>
      <p:sp>
        <p:nvSpPr>
          <p:cNvPr id="4" name="Rectangle 92">
            <a:extLst>
              <a:ext uri="{FF2B5EF4-FFF2-40B4-BE49-F238E27FC236}">
                <a16:creationId xmlns:a16="http://schemas.microsoft.com/office/drawing/2014/main" id="{0D97CCFF-2611-4272-84F5-14F1F202A8FC}"/>
              </a:ext>
            </a:extLst>
          </p:cNvPr>
          <p:cNvSpPr>
            <a:spLocks noGrp="1" noChangeArrowheads="1"/>
          </p:cNvSpPr>
          <p:nvPr>
            <p:ph type="sldNum" sz="quarter" idx="11"/>
          </p:nvPr>
        </p:nvSpPr>
        <p:spPr>
          <a:ln/>
        </p:spPr>
        <p:txBody>
          <a:bodyPr/>
          <a:lstStyle>
            <a:lvl1pPr>
              <a:defRPr/>
            </a:lvl1pPr>
          </a:lstStyle>
          <a:p>
            <a:pPr>
              <a:defRPr/>
            </a:pPr>
            <a:fld id="{4CF27402-2C48-4A31-90B3-0422C1082987}" type="slidenum">
              <a:rPr lang="en-US" altLang="pl-PL"/>
              <a:pPr>
                <a:defRPr/>
              </a:pPr>
              <a:t>‹#›</a:t>
            </a:fld>
            <a:endParaRPr lang="en-US" altLang="pl-PL" dirty="0"/>
          </a:p>
        </p:txBody>
      </p:sp>
    </p:spTree>
    <p:extLst>
      <p:ext uri="{BB962C8B-B14F-4D97-AF65-F5344CB8AC3E}">
        <p14:creationId xmlns:p14="http://schemas.microsoft.com/office/powerpoint/2010/main" val="2589014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1">
            <a:extLst>
              <a:ext uri="{FF2B5EF4-FFF2-40B4-BE49-F238E27FC236}">
                <a16:creationId xmlns:a16="http://schemas.microsoft.com/office/drawing/2014/main" id="{0A997149-32D7-4573-892A-E7CC55F9A2EA}"/>
              </a:ext>
            </a:extLst>
          </p:cNvPr>
          <p:cNvSpPr>
            <a:spLocks noGrp="1" noChangeArrowheads="1"/>
          </p:cNvSpPr>
          <p:nvPr>
            <p:ph type="ftr" sz="quarter" idx="10"/>
          </p:nvPr>
        </p:nvSpPr>
        <p:spPr>
          <a:ln/>
        </p:spPr>
        <p:txBody>
          <a:bodyPr/>
          <a:lstStyle>
            <a:lvl1pPr>
              <a:defRPr/>
            </a:lvl1pPr>
          </a:lstStyle>
          <a:p>
            <a:pPr>
              <a:defRPr/>
            </a:pPr>
            <a:r>
              <a:rPr lang="en-US" altLang="pl-PL"/>
              <a:t>21-19-0033-00-0000</a:t>
            </a:r>
          </a:p>
        </p:txBody>
      </p:sp>
      <p:sp>
        <p:nvSpPr>
          <p:cNvPr id="3" name="Rectangle 92">
            <a:extLst>
              <a:ext uri="{FF2B5EF4-FFF2-40B4-BE49-F238E27FC236}">
                <a16:creationId xmlns:a16="http://schemas.microsoft.com/office/drawing/2014/main" id="{499D2174-267E-4D04-A516-D1D7F395D382}"/>
              </a:ext>
            </a:extLst>
          </p:cNvPr>
          <p:cNvSpPr>
            <a:spLocks noGrp="1" noChangeArrowheads="1"/>
          </p:cNvSpPr>
          <p:nvPr>
            <p:ph type="sldNum" sz="quarter" idx="11"/>
          </p:nvPr>
        </p:nvSpPr>
        <p:spPr>
          <a:ln/>
        </p:spPr>
        <p:txBody>
          <a:bodyPr/>
          <a:lstStyle>
            <a:lvl1pPr>
              <a:defRPr/>
            </a:lvl1pPr>
          </a:lstStyle>
          <a:p>
            <a:pPr>
              <a:defRPr/>
            </a:pPr>
            <a:fld id="{C9D829A6-D376-486B-8E29-1F54040F52F9}" type="slidenum">
              <a:rPr lang="en-US" altLang="pl-PL"/>
              <a:pPr>
                <a:defRPr/>
              </a:pPr>
              <a:t>‹#›</a:t>
            </a:fld>
            <a:endParaRPr lang="en-US" altLang="pl-PL" dirty="0"/>
          </a:p>
        </p:txBody>
      </p:sp>
    </p:spTree>
    <p:extLst>
      <p:ext uri="{BB962C8B-B14F-4D97-AF65-F5344CB8AC3E}">
        <p14:creationId xmlns:p14="http://schemas.microsoft.com/office/powerpoint/2010/main" val="31250195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1500" b="1"/>
            </a:lvl1pPr>
          </a:lstStyle>
          <a:p>
            <a:r>
              <a:rPr lang="en-US"/>
              <a:t>Click to edit Master title style</a:t>
            </a:r>
            <a:endParaRPr lang="pl-PL"/>
          </a:p>
        </p:txBody>
      </p:sp>
      <p:sp>
        <p:nvSpPr>
          <p:cNvPr id="3" name="Content Placeholder 2"/>
          <p:cNvSpPr>
            <a:spLocks noGrp="1"/>
          </p:cNvSpPr>
          <p:nvPr>
            <p:ph idx="1"/>
          </p:nvPr>
        </p:nvSpPr>
        <p:spPr>
          <a:xfrm>
            <a:off x="3575050" y="273052"/>
            <a:ext cx="5111750" cy="5853113"/>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4C37AE07-A0F8-4021-9BDF-FA841CF0B2A8}"/>
              </a:ext>
            </a:extLst>
          </p:cNvPr>
          <p:cNvSpPr>
            <a:spLocks noGrp="1" noChangeArrowheads="1"/>
          </p:cNvSpPr>
          <p:nvPr>
            <p:ph type="ftr" sz="quarter" idx="10"/>
          </p:nvPr>
        </p:nvSpPr>
        <p:spPr>
          <a:ln/>
        </p:spPr>
        <p:txBody>
          <a:bodyPr/>
          <a:lstStyle>
            <a:lvl1pPr>
              <a:defRPr/>
            </a:lvl1pPr>
          </a:lstStyle>
          <a:p>
            <a:pPr>
              <a:defRPr/>
            </a:pPr>
            <a:r>
              <a:rPr lang="en-US" altLang="pl-PL"/>
              <a:t>21-19-0033-00-0000</a:t>
            </a:r>
          </a:p>
        </p:txBody>
      </p:sp>
      <p:sp>
        <p:nvSpPr>
          <p:cNvPr id="6" name="Rectangle 92">
            <a:extLst>
              <a:ext uri="{FF2B5EF4-FFF2-40B4-BE49-F238E27FC236}">
                <a16:creationId xmlns:a16="http://schemas.microsoft.com/office/drawing/2014/main" id="{67849F2A-EDE6-4B99-923D-A087423076A8}"/>
              </a:ext>
            </a:extLst>
          </p:cNvPr>
          <p:cNvSpPr>
            <a:spLocks noGrp="1" noChangeArrowheads="1"/>
          </p:cNvSpPr>
          <p:nvPr>
            <p:ph type="sldNum" sz="quarter" idx="11"/>
          </p:nvPr>
        </p:nvSpPr>
        <p:spPr>
          <a:ln/>
        </p:spPr>
        <p:txBody>
          <a:bodyPr/>
          <a:lstStyle>
            <a:lvl1pPr>
              <a:defRPr/>
            </a:lvl1pPr>
          </a:lstStyle>
          <a:p>
            <a:pPr>
              <a:defRPr/>
            </a:pPr>
            <a:fld id="{A2F0D5C7-4BA5-485A-808F-61F9A64C7A68}" type="slidenum">
              <a:rPr lang="en-US" altLang="pl-PL"/>
              <a:pPr>
                <a:defRPr/>
              </a:pPr>
              <a:t>‹#›</a:t>
            </a:fld>
            <a:endParaRPr lang="en-US" altLang="pl-PL" dirty="0"/>
          </a:p>
        </p:txBody>
      </p:sp>
    </p:spTree>
    <p:extLst>
      <p:ext uri="{BB962C8B-B14F-4D97-AF65-F5344CB8AC3E}">
        <p14:creationId xmlns:p14="http://schemas.microsoft.com/office/powerpoint/2010/main" val="1731544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500" b="1"/>
            </a:lvl1pPr>
          </a:lstStyle>
          <a:p>
            <a:r>
              <a:rPr lang="en-US"/>
              <a:t>Click to edit Master title style</a:t>
            </a:r>
            <a:endParaRPr lang="pl-PL"/>
          </a:p>
        </p:txBody>
      </p:sp>
      <p:sp>
        <p:nvSpPr>
          <p:cNvPr id="3" name="Picture Placeholder 2"/>
          <p:cNvSpPr>
            <a:spLocks noGrp="1"/>
          </p:cNvSpPr>
          <p:nvPr>
            <p:ph type="pic" idx="1"/>
          </p:nvPr>
        </p:nvSpPr>
        <p:spPr>
          <a:xfrm>
            <a:off x="1792288" y="612775"/>
            <a:ext cx="5486400" cy="4114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l-PL"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0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Rectangle 91">
            <a:extLst>
              <a:ext uri="{FF2B5EF4-FFF2-40B4-BE49-F238E27FC236}">
                <a16:creationId xmlns:a16="http://schemas.microsoft.com/office/drawing/2014/main" id="{149BFDEC-8EFF-4A23-8C35-40D03C16FAF5}"/>
              </a:ext>
            </a:extLst>
          </p:cNvPr>
          <p:cNvSpPr>
            <a:spLocks noGrp="1" noChangeArrowheads="1"/>
          </p:cNvSpPr>
          <p:nvPr>
            <p:ph type="ftr" sz="quarter" idx="10"/>
          </p:nvPr>
        </p:nvSpPr>
        <p:spPr>
          <a:ln/>
        </p:spPr>
        <p:txBody>
          <a:bodyPr/>
          <a:lstStyle>
            <a:lvl1pPr>
              <a:defRPr/>
            </a:lvl1pPr>
          </a:lstStyle>
          <a:p>
            <a:pPr>
              <a:defRPr/>
            </a:pPr>
            <a:r>
              <a:rPr lang="en-US" altLang="pl-PL"/>
              <a:t>21-19-0033-00-0000</a:t>
            </a:r>
          </a:p>
        </p:txBody>
      </p:sp>
      <p:sp>
        <p:nvSpPr>
          <p:cNvPr id="6" name="Rectangle 92">
            <a:extLst>
              <a:ext uri="{FF2B5EF4-FFF2-40B4-BE49-F238E27FC236}">
                <a16:creationId xmlns:a16="http://schemas.microsoft.com/office/drawing/2014/main" id="{13CB777E-18A1-441A-9168-8776001B0B6F}"/>
              </a:ext>
            </a:extLst>
          </p:cNvPr>
          <p:cNvSpPr>
            <a:spLocks noGrp="1" noChangeArrowheads="1"/>
          </p:cNvSpPr>
          <p:nvPr>
            <p:ph type="sldNum" sz="quarter" idx="11"/>
          </p:nvPr>
        </p:nvSpPr>
        <p:spPr>
          <a:ln/>
        </p:spPr>
        <p:txBody>
          <a:bodyPr/>
          <a:lstStyle>
            <a:lvl1pPr>
              <a:defRPr/>
            </a:lvl1pPr>
          </a:lstStyle>
          <a:p>
            <a:pPr>
              <a:defRPr/>
            </a:pPr>
            <a:fld id="{C0173027-EFE0-4652-A5C3-D5745DEF902C}" type="slidenum">
              <a:rPr lang="en-US" altLang="pl-PL"/>
              <a:pPr>
                <a:defRPr/>
              </a:pPr>
              <a:t>‹#›</a:t>
            </a:fld>
            <a:endParaRPr lang="en-US" altLang="pl-PL" dirty="0"/>
          </a:p>
        </p:txBody>
      </p:sp>
    </p:spTree>
    <p:extLst>
      <p:ext uri="{BB962C8B-B14F-4D97-AF65-F5344CB8AC3E}">
        <p14:creationId xmlns:p14="http://schemas.microsoft.com/office/powerpoint/2010/main" val="6237563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8D3F8F8C-C0FD-4F93-9B6C-846285C94555}"/>
              </a:ext>
            </a:extLst>
          </p:cNvPr>
          <p:cNvSpPr>
            <a:spLocks noGrp="1" noChangeArrowheads="1"/>
          </p:cNvSpPr>
          <p:nvPr>
            <p:ph type="title"/>
          </p:nvPr>
        </p:nvSpPr>
        <p:spPr bwMode="auto">
          <a:xfrm>
            <a:off x="422276" y="228600"/>
            <a:ext cx="8270875" cy="6858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ctr" anchorCtr="0" compatLnSpc="1">
            <a:prstTxWarp prst="textNoShape">
              <a:avLst/>
            </a:prstTxWarp>
          </a:bodyPr>
          <a:lstStyle/>
          <a:p>
            <a:pPr lvl="0"/>
            <a:r>
              <a:rPr lang="en-US" altLang="pl-PL"/>
              <a:t>Title: 36 pt Rotis Sans Serif</a:t>
            </a:r>
          </a:p>
        </p:txBody>
      </p:sp>
      <p:sp>
        <p:nvSpPr>
          <p:cNvPr id="1027" name="Rectangle 33">
            <a:extLst>
              <a:ext uri="{FF2B5EF4-FFF2-40B4-BE49-F238E27FC236}">
                <a16:creationId xmlns:a16="http://schemas.microsoft.com/office/drawing/2014/main" id="{7C35C133-3051-403A-9A72-4BF3A92A24EA}"/>
              </a:ext>
            </a:extLst>
          </p:cNvPr>
          <p:cNvSpPr>
            <a:spLocks noGrp="1" noChangeArrowheads="1"/>
          </p:cNvSpPr>
          <p:nvPr>
            <p:ph type="body" idx="1"/>
          </p:nvPr>
        </p:nvSpPr>
        <p:spPr bwMode="auto">
          <a:xfrm>
            <a:off x="422276" y="1143000"/>
            <a:ext cx="8299450" cy="51816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488" tIns="44450" rIns="90488" bIns="44450" numCol="1" anchor="t" anchorCtr="0" compatLnSpc="1">
            <a:prstTxWarp prst="textNoShape">
              <a:avLst/>
            </a:prstTxWarp>
          </a:bodyPr>
          <a:lstStyle/>
          <a:p>
            <a:pPr lvl="0"/>
            <a:r>
              <a:rPr lang="en-US" altLang="pl-PL"/>
              <a:t>IEEE 802.21 Powerpoint Template</a:t>
            </a:r>
            <a:br>
              <a:rPr lang="en-US" altLang="pl-PL"/>
            </a:br>
            <a:r>
              <a:rPr lang="en-US" altLang="pl-PL"/>
              <a:t>(Rotis Sans Serif 24 pt)</a:t>
            </a:r>
          </a:p>
          <a:p>
            <a:pPr lvl="0"/>
            <a:r>
              <a:rPr lang="en-US" altLang="pl-PL"/>
              <a:t>1st Level Bullet</a:t>
            </a:r>
          </a:p>
          <a:p>
            <a:pPr lvl="1"/>
            <a:r>
              <a:rPr lang="en-US" altLang="pl-PL"/>
              <a:t>2nd Level Bullet</a:t>
            </a:r>
          </a:p>
          <a:p>
            <a:pPr lvl="2"/>
            <a:r>
              <a:rPr lang="en-US" altLang="pl-PL"/>
              <a:t>3rd Level Bullet</a:t>
            </a:r>
          </a:p>
          <a:p>
            <a:pPr lvl="2"/>
            <a:endParaRPr lang="en-US" altLang="pl-PL"/>
          </a:p>
          <a:p>
            <a:pPr lvl="1"/>
            <a:endParaRPr lang="en-US" altLang="pl-PL"/>
          </a:p>
          <a:p>
            <a:pPr lvl="0"/>
            <a:endParaRPr lang="en-US" altLang="pl-PL"/>
          </a:p>
          <a:p>
            <a:pPr lvl="0"/>
            <a:endParaRPr lang="en-US" altLang="pl-PL"/>
          </a:p>
          <a:p>
            <a:pPr lvl="0"/>
            <a:br>
              <a:rPr lang="en-US" altLang="pl-PL"/>
            </a:br>
            <a:endParaRPr lang="en-US" altLang="pl-PL"/>
          </a:p>
        </p:txBody>
      </p:sp>
      <p:sp>
        <p:nvSpPr>
          <p:cNvPr id="1115" name="Rectangle 91">
            <a:extLst>
              <a:ext uri="{FF2B5EF4-FFF2-40B4-BE49-F238E27FC236}">
                <a16:creationId xmlns:a16="http://schemas.microsoft.com/office/drawing/2014/main" id="{BA3F0694-D324-4E07-897F-B03B0F333395}"/>
              </a:ext>
            </a:extLst>
          </p:cNvPr>
          <p:cNvSpPr>
            <a:spLocks noGrp="1" noChangeArrowheads="1"/>
          </p:cNvSpPr>
          <p:nvPr>
            <p:ph type="ftr" sz="quarter" idx="3"/>
          </p:nvPr>
        </p:nvSpPr>
        <p:spPr bwMode="auto">
          <a:xfrm>
            <a:off x="380999" y="6400802"/>
            <a:ext cx="2319867" cy="2585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spAutoFit/>
          </a:bodyPr>
          <a:lstStyle>
            <a:lvl1pPr algn="l">
              <a:lnSpc>
                <a:spcPct val="90000"/>
              </a:lnSpc>
              <a:defRPr sz="1200">
                <a:latin typeface="+mn-lt"/>
              </a:defRPr>
            </a:lvl1pPr>
          </a:lstStyle>
          <a:p>
            <a:pPr>
              <a:defRPr/>
            </a:pPr>
            <a:r>
              <a:rPr lang="en-US" altLang="pl-PL"/>
              <a:t>21-19-0033-00-0000</a:t>
            </a:r>
          </a:p>
        </p:txBody>
      </p:sp>
      <p:sp>
        <p:nvSpPr>
          <p:cNvPr id="1116" name="Rectangle 92">
            <a:extLst>
              <a:ext uri="{FF2B5EF4-FFF2-40B4-BE49-F238E27FC236}">
                <a16:creationId xmlns:a16="http://schemas.microsoft.com/office/drawing/2014/main" id="{C6F966E7-7AE7-44A4-AC23-89A3A2066606}"/>
              </a:ext>
            </a:extLst>
          </p:cNvPr>
          <p:cNvSpPr>
            <a:spLocks noGrp="1" noChangeArrowheads="1"/>
          </p:cNvSpPr>
          <p:nvPr>
            <p:ph type="sldNum" sz="quarter" idx="4"/>
          </p:nvPr>
        </p:nvSpPr>
        <p:spPr bwMode="auto">
          <a:xfrm>
            <a:off x="7772399" y="6400800"/>
            <a:ext cx="920751"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lnSpc>
                <a:spcPct val="90000"/>
              </a:lnSpc>
              <a:defRPr sz="1200">
                <a:latin typeface="Times" panose="02020603050405020304" pitchFamily="18" charset="0"/>
              </a:defRPr>
            </a:lvl1pPr>
          </a:lstStyle>
          <a:p>
            <a:pPr>
              <a:defRPr/>
            </a:pPr>
            <a:fld id="{9471D420-187E-4573-B751-C2C806A44A53}" type="slidenum">
              <a:rPr lang="en-US" altLang="pl-PL" smtClean="0"/>
              <a:pPr>
                <a:defRPr/>
              </a:pPr>
              <a:t>‹#›</a:t>
            </a:fld>
            <a:endParaRPr lang="en-US" altLang="pl-PL" dirty="0"/>
          </a:p>
        </p:txBody>
      </p:sp>
      <p:pic>
        <p:nvPicPr>
          <p:cNvPr id="1030" name="Picture 93" descr="smllieee">
            <a:extLst>
              <a:ext uri="{FF2B5EF4-FFF2-40B4-BE49-F238E27FC236}">
                <a16:creationId xmlns:a16="http://schemas.microsoft.com/office/drawing/2014/main" id="{AC4B861E-7162-4810-B49A-6E57424D3CA8}"/>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94192" y="125410"/>
            <a:ext cx="83189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1" name="Picture 94" descr="802logo">
            <a:extLst>
              <a:ext uri="{FF2B5EF4-FFF2-40B4-BE49-F238E27FC236}">
                <a16:creationId xmlns:a16="http://schemas.microsoft.com/office/drawing/2014/main" id="{A8C86890-08EE-4C5C-9EA2-7B826C54A805}"/>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304430" y="182562"/>
            <a:ext cx="831895" cy="7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80917987"/>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dt="0"/>
  <p:txStyles>
    <p:titleStyle>
      <a:lvl1pPr algn="ctr" defTabSz="571500" rtl="0" eaLnBrk="0" fontAlgn="base" hangingPunct="0">
        <a:lnSpc>
          <a:spcPct val="90000"/>
        </a:lnSpc>
        <a:spcBef>
          <a:spcPct val="0"/>
        </a:spcBef>
        <a:spcAft>
          <a:spcPct val="0"/>
        </a:spcAft>
        <a:defRPr sz="2700" b="1">
          <a:solidFill>
            <a:schemeClr val="tx1"/>
          </a:solidFill>
          <a:latin typeface="+mj-lt"/>
          <a:ea typeface="+mj-ea"/>
          <a:cs typeface="+mj-cs"/>
        </a:defRPr>
      </a:lvl1pPr>
      <a:lvl2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2pPr>
      <a:lvl3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3pPr>
      <a:lvl4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4pPr>
      <a:lvl5pPr algn="ctr" defTabSz="571500" rtl="0" eaLnBrk="0" fontAlgn="base" hangingPunct="0">
        <a:lnSpc>
          <a:spcPct val="90000"/>
        </a:lnSpc>
        <a:spcBef>
          <a:spcPct val="0"/>
        </a:spcBef>
        <a:spcAft>
          <a:spcPct val="0"/>
        </a:spcAft>
        <a:defRPr sz="2700" b="1">
          <a:solidFill>
            <a:schemeClr val="tx1"/>
          </a:solidFill>
          <a:latin typeface="Times New Roman" pitchFamily="18" charset="0"/>
        </a:defRPr>
      </a:lvl5pPr>
      <a:lvl6pPr marL="3429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6pPr>
      <a:lvl7pPr marL="6858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7pPr>
      <a:lvl8pPr marL="10287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8pPr>
      <a:lvl9pPr marL="1371600" algn="ctr" defTabSz="571500" rtl="0" eaLnBrk="0" fontAlgn="base" hangingPunct="0">
        <a:lnSpc>
          <a:spcPct val="90000"/>
        </a:lnSpc>
        <a:spcBef>
          <a:spcPct val="0"/>
        </a:spcBef>
        <a:spcAft>
          <a:spcPct val="0"/>
        </a:spcAft>
        <a:defRPr sz="2700" b="1">
          <a:solidFill>
            <a:schemeClr val="tx1"/>
          </a:solidFill>
          <a:latin typeface="Times New Roman" pitchFamily="18" charset="0"/>
        </a:defRPr>
      </a:lvl9pPr>
    </p:titleStyle>
    <p:bodyStyle>
      <a:lvl1pPr marL="210741" indent="-210741" algn="l" defTabSz="571500" rtl="0" eaLnBrk="0" fontAlgn="base" hangingPunct="0">
        <a:lnSpc>
          <a:spcPct val="90000"/>
        </a:lnSpc>
        <a:spcBef>
          <a:spcPct val="40000"/>
        </a:spcBef>
        <a:spcAft>
          <a:spcPct val="0"/>
        </a:spcAft>
        <a:buClr>
          <a:schemeClr val="accent1"/>
        </a:buClr>
        <a:buChar char="•"/>
        <a:defRPr sz="1800">
          <a:solidFill>
            <a:schemeClr val="tx1"/>
          </a:solidFill>
          <a:latin typeface="+mn-lt"/>
          <a:ea typeface="+mn-ea"/>
          <a:cs typeface="+mn-cs"/>
        </a:defRPr>
      </a:lvl1pPr>
      <a:lvl2pPr marL="500063" indent="-146447" algn="l" defTabSz="571500" rtl="0" eaLnBrk="0" fontAlgn="base" hangingPunct="0">
        <a:lnSpc>
          <a:spcPct val="90000"/>
        </a:lnSpc>
        <a:spcBef>
          <a:spcPct val="0"/>
        </a:spcBef>
        <a:spcAft>
          <a:spcPct val="0"/>
        </a:spcAft>
        <a:buClr>
          <a:schemeClr val="accent1"/>
        </a:buClr>
        <a:buSzPct val="75000"/>
        <a:buChar char="•"/>
        <a:defRPr sz="1800">
          <a:solidFill>
            <a:schemeClr val="tx1"/>
          </a:solidFill>
          <a:latin typeface="+mn-lt"/>
        </a:defRPr>
      </a:lvl2pPr>
      <a:lvl3pPr marL="860822" indent="-146447" algn="l" defTabSz="571500" rtl="0" eaLnBrk="0" fontAlgn="base" hangingPunct="0">
        <a:lnSpc>
          <a:spcPct val="90000"/>
        </a:lnSpc>
        <a:spcBef>
          <a:spcPct val="0"/>
        </a:spcBef>
        <a:spcAft>
          <a:spcPct val="0"/>
        </a:spcAft>
        <a:buClr>
          <a:schemeClr val="accent1"/>
        </a:buClr>
        <a:buSzPct val="75000"/>
        <a:buChar char="•"/>
        <a:defRPr>
          <a:solidFill>
            <a:schemeClr val="tx1"/>
          </a:solidFill>
          <a:latin typeface="+mn-lt"/>
        </a:defRPr>
      </a:lvl3pPr>
      <a:lvl4pPr marL="1353741" indent="-208360" algn="l" defTabSz="571500" rtl="0" eaLnBrk="0" fontAlgn="base" hangingPunct="0">
        <a:spcBef>
          <a:spcPct val="20000"/>
        </a:spcBef>
        <a:spcAft>
          <a:spcPct val="0"/>
        </a:spcAft>
        <a:buChar char="–"/>
        <a:defRPr sz="1500">
          <a:solidFill>
            <a:schemeClr val="tx1"/>
          </a:solidFill>
          <a:latin typeface="Rotis Sans Serif for Nokia" pitchFamily="34" charset="0"/>
        </a:defRPr>
      </a:lvl4pPr>
      <a:lvl5pPr marL="17145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5pPr>
      <a:lvl6pPr marL="20574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6pPr>
      <a:lvl7pPr marL="24003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7pPr>
      <a:lvl8pPr marL="27432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8pPr>
      <a:lvl9pPr marL="3086100" indent="-210741" algn="l" defTabSz="571500" rtl="0" eaLnBrk="0" fontAlgn="base" hangingPunct="0">
        <a:spcBef>
          <a:spcPct val="20000"/>
        </a:spcBef>
        <a:spcAft>
          <a:spcPct val="0"/>
        </a:spcAft>
        <a:buChar char="»"/>
        <a:defRPr sz="1500">
          <a:solidFill>
            <a:schemeClr val="tx1"/>
          </a:solidFill>
          <a:latin typeface="Rotis Sans Serif for Nokia" pitchFamily="34" charset="0"/>
        </a:defRPr>
      </a:lvl9pPr>
    </p:bodyStyle>
    <p:otherStyle>
      <a:defPPr>
        <a:defRPr lang="pl-PL"/>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tandards.ieee.org/board/pat/faq.pdf" TargetMode="External"/><Relationship Id="rId5" Type="http://schemas.openxmlformats.org/officeDocument/2006/relationships/hyperlink" Target="http://127.0.0.1:4664/cache?event_id=757737&amp;schema_id=1&amp;s=5X0vID10lu_E6yrIkWkNd4Wz2H8&amp;q=hancock" TargetMode="External"/><Relationship Id="rId4" Type="http://schemas.openxmlformats.org/officeDocument/2006/relationships/hyperlink" Target="http://standards.ieee.org/board/pat/guide.html"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6">
            <a:extLst>
              <a:ext uri="{FF2B5EF4-FFF2-40B4-BE49-F238E27FC236}">
                <a16:creationId xmlns:a16="http://schemas.microsoft.com/office/drawing/2014/main" id="{3AD0C15D-3153-4FA2-9CC8-FCF051CB812A}"/>
              </a:ext>
            </a:extLst>
          </p:cNvPr>
          <p:cNvSpPr>
            <a:spLocks noGrp="1" noChangeArrowheads="1"/>
          </p:cNvSpPr>
          <p:nvPr>
            <p:ph type="body" idx="1"/>
          </p:nvPr>
        </p:nvSpPr>
        <p:spPr>
          <a:xfrm>
            <a:off x="195925" y="1046464"/>
            <a:ext cx="8752150" cy="5169160"/>
          </a:xfrm>
          <a:solidFill>
            <a:srgbClr val="66CCFF"/>
          </a:solidFill>
        </p:spPr>
        <p:txBody>
          <a:bodyPr/>
          <a:lstStyle/>
          <a:p>
            <a:pPr>
              <a:buClr>
                <a:srgbClr val="FAFD00"/>
              </a:buClr>
              <a:buFontTx/>
              <a:buNone/>
            </a:pPr>
            <a:r>
              <a:rPr lang="en-US" altLang="pl-PL" sz="2400" b="1" dirty="0">
                <a:cs typeface="Times New Roman" panose="02020603050405020304" pitchFamily="18" charset="0"/>
              </a:rPr>
              <a:t>IEEE 802.21 MEDIA INDEPENDENT SERVICES </a:t>
            </a:r>
          </a:p>
          <a:p>
            <a:pPr>
              <a:buClr>
                <a:srgbClr val="FAFD00"/>
              </a:buClr>
              <a:buFontTx/>
              <a:buNone/>
            </a:pPr>
            <a:r>
              <a:rPr lang="en-US" altLang="pl-PL" sz="2400" dirty="0">
                <a:cs typeface="Times New Roman" panose="02020603050405020304" pitchFamily="18" charset="0"/>
              </a:rPr>
              <a:t>DCN: 21-19-0033-00-0000</a:t>
            </a:r>
          </a:p>
          <a:p>
            <a:pPr marL="535781" indent="-535781">
              <a:buClr>
                <a:srgbClr val="FAFD00"/>
              </a:buClr>
              <a:buNone/>
            </a:pPr>
            <a:r>
              <a:rPr lang="en-US" altLang="pl-PL" sz="2400" dirty="0">
                <a:cs typeface="Times New Roman" panose="02020603050405020304" pitchFamily="18" charset="0"/>
              </a:rPr>
              <a:t>Title: VR SG Progress Report</a:t>
            </a:r>
            <a:endParaRPr lang="en-US" altLang="pl-PL" sz="2400" b="1" dirty="0">
              <a:cs typeface="Times New Roman" panose="02020603050405020304" pitchFamily="18" charset="0"/>
            </a:endParaRPr>
          </a:p>
          <a:p>
            <a:pPr>
              <a:buClr>
                <a:srgbClr val="FAFD00"/>
              </a:buClr>
              <a:buFontTx/>
              <a:buNone/>
            </a:pPr>
            <a:r>
              <a:rPr lang="en-US" altLang="pl-PL" sz="2400" dirty="0">
                <a:cs typeface="Times New Roman" panose="02020603050405020304" pitchFamily="18" charset="0"/>
              </a:rPr>
              <a:t>Date Submitted: April 18, 2019</a:t>
            </a:r>
          </a:p>
          <a:p>
            <a:pPr>
              <a:buClr>
                <a:srgbClr val="FAFD00"/>
              </a:buClr>
              <a:buFontTx/>
              <a:buNone/>
            </a:pPr>
            <a:r>
              <a:rPr lang="en-US" altLang="pl-PL" sz="2400" dirty="0">
                <a:cs typeface="Times New Roman" panose="02020603050405020304" pitchFamily="18" charset="0"/>
              </a:rPr>
              <a:t>Presented at IEEE 802.21VR SG Teleconference (April 18, 2019)</a:t>
            </a:r>
          </a:p>
          <a:p>
            <a:pPr>
              <a:lnSpc>
                <a:spcPct val="100000"/>
              </a:lnSpc>
              <a:buClr>
                <a:srgbClr val="FAFD00"/>
              </a:buClr>
              <a:buNone/>
            </a:pPr>
            <a:r>
              <a:rPr lang="en-US" altLang="pl-PL" sz="2400" dirty="0">
                <a:cs typeface="Times New Roman" panose="02020603050405020304" pitchFamily="18" charset="0"/>
              </a:rPr>
              <a:t>Authors or Source(s):  </a:t>
            </a:r>
            <a:r>
              <a:rPr lang="en-US" altLang="pl-PL" sz="2400" b="1" dirty="0" err="1">
                <a:ea typeface="ＭＳ Ｐゴシック" panose="020B0600070205080204" pitchFamily="34" charset="-128"/>
                <a:cs typeface="Times New Roman" panose="02020603050405020304" pitchFamily="18" charset="0"/>
              </a:rPr>
              <a:t>Seo</a:t>
            </a:r>
            <a:r>
              <a:rPr lang="en-US" altLang="pl-PL" sz="2400" b="1" dirty="0">
                <a:ea typeface="ＭＳ Ｐゴシック" panose="020B0600070205080204" pitchFamily="34" charset="-128"/>
                <a:cs typeface="Times New Roman" panose="02020603050405020304" pitchFamily="18" charset="0"/>
              </a:rPr>
              <a:t>, Dong-Il Dillon</a:t>
            </a:r>
            <a:r>
              <a:rPr lang="ja-JP" altLang="en-US" sz="2400" b="1" dirty="0">
                <a:ea typeface="ＭＳ Ｐゴシック" panose="020B0600070205080204" pitchFamily="34" charset="-128"/>
                <a:cs typeface="Times New Roman" panose="02020603050405020304" pitchFamily="18" charset="0"/>
              </a:rPr>
              <a:t> </a:t>
            </a:r>
            <a:r>
              <a:rPr lang="en-US" altLang="ja-JP" sz="2400" b="1" dirty="0">
                <a:ea typeface="ＭＳ Ｐゴシック" panose="020B0600070205080204" pitchFamily="34" charset="-128"/>
                <a:cs typeface="Times New Roman" panose="02020603050405020304" pitchFamily="18" charset="0"/>
              </a:rPr>
              <a:t>(</a:t>
            </a:r>
            <a:r>
              <a:rPr lang="en-US" altLang="ja-JP" sz="2400" b="1" dirty="0" err="1">
                <a:ea typeface="ＭＳ Ｐゴシック" panose="020B0600070205080204" pitchFamily="34" charset="-128"/>
                <a:cs typeface="Times New Roman" panose="02020603050405020304" pitchFamily="18" charset="0"/>
              </a:rPr>
              <a:t>JoyFun</a:t>
            </a:r>
            <a:r>
              <a:rPr lang="en-US" altLang="ja-JP" sz="2400" b="1" dirty="0">
                <a:ea typeface="ＭＳ Ｐゴシック" panose="020B0600070205080204" pitchFamily="34" charset="-128"/>
                <a:cs typeface="Times New Roman" panose="02020603050405020304" pitchFamily="18" charset="0"/>
              </a:rPr>
              <a:t>)</a:t>
            </a:r>
            <a:endParaRPr lang="en-US" altLang="pl-PL" sz="2400" b="1" dirty="0">
              <a:cs typeface="Times New Roman" panose="02020603050405020304" pitchFamily="18" charset="0"/>
            </a:endParaRPr>
          </a:p>
          <a:p>
            <a:pPr marL="871538" indent="-871538" algn="just">
              <a:buClr>
                <a:srgbClr val="FAFD00"/>
              </a:buClr>
              <a:buNone/>
            </a:pPr>
            <a:r>
              <a:rPr lang="en-US" altLang="pl-PL" sz="2400" dirty="0">
                <a:cs typeface="Times New Roman" panose="02020603050405020304" pitchFamily="18" charset="0"/>
              </a:rPr>
              <a:t>Abstract: This document provides the teleconference meeting schedule for the SG and the topics that need to be discussed during the session.</a:t>
            </a:r>
          </a:p>
        </p:txBody>
      </p:sp>
      <p:sp>
        <p:nvSpPr>
          <p:cNvPr id="2" name="フッター プレースホルダー 1">
            <a:extLst>
              <a:ext uri="{FF2B5EF4-FFF2-40B4-BE49-F238E27FC236}">
                <a16:creationId xmlns:a16="http://schemas.microsoft.com/office/drawing/2014/main" id="{59D88C36-AB78-43AC-82D2-673DD58C073A}"/>
              </a:ext>
            </a:extLst>
          </p:cNvPr>
          <p:cNvSpPr>
            <a:spLocks noGrp="1"/>
          </p:cNvSpPr>
          <p:nvPr>
            <p:ph type="ftr" sz="quarter" idx="10"/>
          </p:nvPr>
        </p:nvSpPr>
        <p:spPr>
          <a:xfrm>
            <a:off x="324437" y="6400802"/>
            <a:ext cx="2319867" cy="258532"/>
          </a:xfrm>
        </p:spPr>
        <p:txBody>
          <a:bodyPr/>
          <a:lstStyle/>
          <a:p>
            <a:pPr eaLnBrk="0" fontAlgn="base" latinLnBrk="0" hangingPunct="0">
              <a:spcBef>
                <a:spcPct val="0"/>
              </a:spcBef>
              <a:spcAft>
                <a:spcPct val="0"/>
              </a:spcAft>
              <a:defRPr/>
            </a:pPr>
            <a:r>
              <a:rPr lang="en-US" altLang="pl-PL">
                <a:solidFill>
                  <a:srgbClr val="000000"/>
                </a:solidFill>
                <a:latin typeface="Times"/>
              </a:rPr>
              <a:t>21-19-0033-00-0000</a:t>
            </a:r>
            <a:endParaRPr lang="en-US" altLang="pl-PL" dirty="0">
              <a:solidFill>
                <a:srgbClr val="000000"/>
              </a:solidFill>
              <a:latin typeface="Times"/>
            </a:endParaRPr>
          </a:p>
        </p:txBody>
      </p:sp>
      <p:sp>
        <p:nvSpPr>
          <p:cNvPr id="3" name="슬라이드 번호 개체 틀 2">
            <a:extLst>
              <a:ext uri="{FF2B5EF4-FFF2-40B4-BE49-F238E27FC236}">
                <a16:creationId xmlns:a16="http://schemas.microsoft.com/office/drawing/2014/main" id="{D4506F55-5C08-407C-B922-B30DEDD24BDE}"/>
              </a:ext>
            </a:extLst>
          </p:cNvPr>
          <p:cNvSpPr>
            <a:spLocks noGrp="1"/>
          </p:cNvSpPr>
          <p:nvPr>
            <p:ph type="sldNum" sz="quarter" idx="11"/>
          </p:nvPr>
        </p:nvSpPr>
        <p:spPr/>
        <p:txBody>
          <a:bodyPr/>
          <a:lstStyle/>
          <a:p>
            <a:pPr>
              <a:defRPr/>
            </a:pPr>
            <a:fld id="{13D3D877-D406-4E0C-A0B8-A5405FE26974}" type="slidenum">
              <a:rPr lang="en-US" altLang="pl-PL" smtClean="0"/>
              <a:pPr>
                <a:defRPr/>
              </a:pPr>
              <a:t>0</a:t>
            </a:fld>
            <a:endParaRPr lang="en-US" alt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6">
            <a:extLst>
              <a:ext uri="{FF2B5EF4-FFF2-40B4-BE49-F238E27FC236}">
                <a16:creationId xmlns:a16="http://schemas.microsoft.com/office/drawing/2014/main" id="{0140703B-13AB-45ED-A1B1-2533B9318C0F}"/>
              </a:ext>
            </a:extLst>
          </p:cNvPr>
          <p:cNvSpPr>
            <a:spLocks noGrp="1" noChangeArrowheads="1"/>
          </p:cNvSpPr>
          <p:nvPr>
            <p:ph type="body" idx="1"/>
          </p:nvPr>
        </p:nvSpPr>
        <p:spPr>
          <a:xfrm>
            <a:off x="1428751" y="1600200"/>
            <a:ext cx="6369844" cy="4000500"/>
          </a:xfrm>
          <a:solidFill>
            <a:srgbClr val="66CCFF"/>
          </a:solidFill>
        </p:spPr>
        <p:txBody>
          <a:bodyPr/>
          <a:lstStyle/>
          <a:p>
            <a:pPr lvl="1">
              <a:lnSpc>
                <a:spcPct val="80000"/>
              </a:lnSpc>
              <a:buFontTx/>
              <a:buNone/>
            </a:pPr>
            <a:r>
              <a:rPr lang="en-US" altLang="pl-PL" b="1">
                <a:cs typeface="Times New Roman" panose="02020603050405020304" pitchFamily="18" charset="0"/>
              </a:rPr>
              <a:t>IEEE 802.21 presentation release statements</a:t>
            </a:r>
            <a:endParaRPr lang="en-US" altLang="pl-PL">
              <a:cs typeface="Times New Roman" panose="02020603050405020304" pitchFamily="18" charset="0"/>
            </a:endParaRPr>
          </a:p>
          <a:p>
            <a:pPr algn="just">
              <a:lnSpc>
                <a:spcPct val="80000"/>
              </a:lnSpc>
              <a:buClr>
                <a:srgbClr val="FAFD00"/>
              </a:buClr>
              <a:buSzPct val="200000"/>
              <a:buFontTx/>
              <a:buNone/>
            </a:pPr>
            <a:r>
              <a:rPr lang="en-US" altLang="pl-PL" sz="1500">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lnSpc>
                <a:spcPct val="80000"/>
              </a:lnSpc>
              <a:buClr>
                <a:srgbClr val="FAFD00"/>
              </a:buClr>
              <a:buSzPct val="200000"/>
              <a:buFontTx/>
              <a:buNone/>
            </a:pPr>
            <a:r>
              <a:rPr lang="en-US" altLang="pl-PL" sz="1500">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name any IEEE Standards publication even though it may include portions of this contribution; and at the IEEE</a:t>
            </a:r>
            <a:r>
              <a:rPr lang="en-US" altLang="pl-PL" sz="1500">
                <a:latin typeface="Times New Roman" panose="02020603050405020304" pitchFamily="18" charset="0"/>
                <a:cs typeface="Times New Roman" panose="02020603050405020304" pitchFamily="18" charset="0"/>
              </a:rPr>
              <a:t>’</a:t>
            </a:r>
            <a:r>
              <a:rPr lang="en-US" altLang="pl-PL" sz="1500">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a:lnSpc>
                <a:spcPct val="80000"/>
              </a:lnSpc>
              <a:buClr>
                <a:srgbClr val="FAFD00"/>
              </a:buClr>
              <a:buSzPct val="200000"/>
              <a:buFontTx/>
              <a:buNone/>
            </a:pPr>
            <a:r>
              <a:rPr lang="en-US" altLang="pl-PL" sz="1500">
                <a:cs typeface="Times New Roman" panose="02020603050405020304" pitchFamily="18" charset="0"/>
              </a:rPr>
              <a:t>The contributor is familiar with IEEE patent policy, as outlined in </a:t>
            </a:r>
            <a:r>
              <a:rPr lang="en-US" altLang="pl-PL" sz="1500">
                <a:cs typeface="Times New Roman" panose="02020603050405020304" pitchFamily="18" charset="0"/>
                <a:hlinkClick r:id="rId3"/>
              </a:rPr>
              <a:t>Section 6.3 of the IEEE-SA Standards Board Operations Manual</a:t>
            </a:r>
            <a:r>
              <a:rPr lang="en-US" altLang="pl-PL" sz="1500">
                <a:solidFill>
                  <a:srgbClr val="000099"/>
                </a:solidFill>
                <a:cs typeface="Times New Roman" panose="02020603050405020304" pitchFamily="18" charset="0"/>
              </a:rPr>
              <a:t> </a:t>
            </a:r>
            <a:r>
              <a:rPr lang="en-US" altLang="pl-PL" sz="1500">
                <a:cs typeface="Times New Roman" panose="02020603050405020304" pitchFamily="18" charset="0"/>
              </a:rPr>
              <a:t>&lt;</a:t>
            </a:r>
            <a:r>
              <a:rPr lang="en-US" altLang="pl-PL" sz="1500">
                <a:cs typeface="Times New Roman" panose="02020603050405020304" pitchFamily="18" charset="0"/>
                <a:hlinkClick r:id="rId3"/>
              </a:rPr>
              <a:t>http://standards.ieee.org/guides/opman/sect6.html#6.3</a:t>
            </a:r>
            <a:r>
              <a:rPr lang="en-US" altLang="pl-PL" sz="1500">
                <a:cs typeface="Times New Roman" panose="02020603050405020304" pitchFamily="18" charset="0"/>
              </a:rPr>
              <a:t>&gt; and in </a:t>
            </a:r>
            <a:r>
              <a:rPr lang="en-US" altLang="pl-PL" sz="1500" i="1">
                <a:cs typeface="Times New Roman" panose="02020603050405020304" pitchFamily="18" charset="0"/>
              </a:rPr>
              <a:t>Understanding Patent Issues During IEEE Standards Development</a:t>
            </a:r>
            <a:r>
              <a:rPr lang="en-US" altLang="pl-PL" sz="1500">
                <a:cs typeface="Times New Roman" panose="02020603050405020304" pitchFamily="18" charset="0"/>
              </a:rPr>
              <a:t> </a:t>
            </a:r>
            <a:r>
              <a:rPr lang="en-US" altLang="pl-PL" sz="1500">
                <a:cs typeface="Times New Roman" panose="02020603050405020304" pitchFamily="18" charset="0"/>
                <a:hlinkClick r:id="rId4"/>
              </a:rPr>
              <a:t>http://standards.ieee.org/board/pat/guide.html</a:t>
            </a:r>
            <a:r>
              <a:rPr lang="en-US" altLang="pl-PL" sz="1500">
                <a:cs typeface="Times New Roman" panose="02020603050405020304" pitchFamily="18" charset="0"/>
              </a:rPr>
              <a:t>&gt;</a:t>
            </a:r>
            <a:r>
              <a:rPr lang="en-US" altLang="pl-PL" sz="1500">
                <a:latin typeface="Times New Roman" panose="02020603050405020304" pitchFamily="18" charset="0"/>
                <a:cs typeface="Times New Roman" panose="02020603050405020304" pitchFamily="18" charset="0"/>
              </a:rPr>
              <a:t> </a:t>
            </a:r>
            <a:endParaRPr lang="en-US" altLang="pl-PL" sz="1500"/>
          </a:p>
        </p:txBody>
      </p:sp>
      <p:sp>
        <p:nvSpPr>
          <p:cNvPr id="5123" name="Rectangle 7">
            <a:extLst>
              <a:ext uri="{FF2B5EF4-FFF2-40B4-BE49-F238E27FC236}">
                <a16:creationId xmlns:a16="http://schemas.microsoft.com/office/drawing/2014/main" id="{51D9E4ED-C36B-4CFF-BCA1-19E7915D227F}"/>
              </a:ext>
            </a:extLst>
          </p:cNvPr>
          <p:cNvSpPr>
            <a:spLocks noChangeArrowheads="1"/>
          </p:cNvSpPr>
          <p:nvPr/>
        </p:nvSpPr>
        <p:spPr bwMode="auto">
          <a:xfrm>
            <a:off x="531846" y="1257300"/>
            <a:ext cx="8161304" cy="5012871"/>
          </a:xfrm>
          <a:prstGeom prst="rect">
            <a:avLst/>
          </a:prstGeom>
          <a:solidFill>
            <a:srgbClr val="66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67866" tIns="33338" rIns="67866" bIns="33338"/>
          <a:lstStyle>
            <a:lvl1pPr marL="280988" indent="-280988" defTabSz="762000">
              <a:lnSpc>
                <a:spcPct val="90000"/>
              </a:lnSpc>
              <a:spcBef>
                <a:spcPct val="40000"/>
              </a:spcBef>
              <a:buClr>
                <a:schemeClr val="accent1"/>
              </a:buClr>
              <a:buChar char="•"/>
              <a:defRPr sz="2400">
                <a:solidFill>
                  <a:schemeClr val="tx1"/>
                </a:solidFill>
                <a:latin typeface="Times" panose="02020603050405020304" pitchFamily="18" charset="0"/>
              </a:defRPr>
            </a:lvl1pPr>
            <a:lvl2pPr marL="666750" indent="-195263" defTabSz="762000">
              <a:lnSpc>
                <a:spcPct val="90000"/>
              </a:lnSpc>
              <a:buClr>
                <a:schemeClr val="accent1"/>
              </a:buClr>
              <a:buSzPct val="75000"/>
              <a:buChar char="•"/>
              <a:defRPr sz="2400">
                <a:solidFill>
                  <a:schemeClr val="tx1"/>
                </a:solidFill>
                <a:latin typeface="Times" panose="02020603050405020304" pitchFamily="18" charset="0"/>
              </a:defRPr>
            </a:lvl2pPr>
            <a:lvl3pPr marL="1147763" indent="-195263" defTabSz="762000">
              <a:lnSpc>
                <a:spcPct val="90000"/>
              </a:lnSpc>
              <a:buClr>
                <a:schemeClr val="accent1"/>
              </a:buClr>
              <a:buSzPct val="75000"/>
              <a:buChar char="•"/>
              <a:defRPr>
                <a:solidFill>
                  <a:schemeClr val="tx1"/>
                </a:solidFill>
                <a:latin typeface="Times" panose="02020603050405020304" pitchFamily="18" charset="0"/>
              </a:defRPr>
            </a:lvl3pPr>
            <a:lvl4pPr marL="1804988" indent="-277813" defTabSz="762000">
              <a:spcBef>
                <a:spcPct val="20000"/>
              </a:spcBef>
              <a:buChar char="–"/>
              <a:defRPr sz="2000">
                <a:solidFill>
                  <a:schemeClr val="tx1"/>
                </a:solidFill>
                <a:latin typeface="Rotis Sans Serif for Nokia" pitchFamily="34" charset="0"/>
              </a:defRPr>
            </a:lvl4pPr>
            <a:lvl5pPr marL="2286000" indent="-280988" defTabSz="762000">
              <a:spcBef>
                <a:spcPct val="20000"/>
              </a:spcBef>
              <a:buChar char="»"/>
              <a:defRPr sz="2000">
                <a:solidFill>
                  <a:schemeClr val="tx1"/>
                </a:solidFill>
                <a:latin typeface="Rotis Sans Serif for Nokia" pitchFamily="34" charset="0"/>
              </a:defRPr>
            </a:lvl5pPr>
            <a:lvl6pPr marL="2743200" indent="-280988" defTabSz="762000" eaLnBrk="0" fontAlgn="base" hangingPunct="0">
              <a:spcBef>
                <a:spcPct val="20000"/>
              </a:spcBef>
              <a:spcAft>
                <a:spcPct val="0"/>
              </a:spcAft>
              <a:buChar char="»"/>
              <a:defRPr sz="2000">
                <a:solidFill>
                  <a:schemeClr val="tx1"/>
                </a:solidFill>
                <a:latin typeface="Rotis Sans Serif for Nokia" pitchFamily="34" charset="0"/>
              </a:defRPr>
            </a:lvl6pPr>
            <a:lvl7pPr marL="3200400" indent="-280988" defTabSz="762000" eaLnBrk="0" fontAlgn="base" hangingPunct="0">
              <a:spcBef>
                <a:spcPct val="20000"/>
              </a:spcBef>
              <a:spcAft>
                <a:spcPct val="0"/>
              </a:spcAft>
              <a:buChar char="»"/>
              <a:defRPr sz="2000">
                <a:solidFill>
                  <a:schemeClr val="tx1"/>
                </a:solidFill>
                <a:latin typeface="Rotis Sans Serif for Nokia" pitchFamily="34" charset="0"/>
              </a:defRPr>
            </a:lvl7pPr>
            <a:lvl8pPr marL="3657600" indent="-280988" defTabSz="762000" eaLnBrk="0" fontAlgn="base" hangingPunct="0">
              <a:spcBef>
                <a:spcPct val="20000"/>
              </a:spcBef>
              <a:spcAft>
                <a:spcPct val="0"/>
              </a:spcAft>
              <a:buChar char="»"/>
              <a:defRPr sz="2000">
                <a:solidFill>
                  <a:schemeClr val="tx1"/>
                </a:solidFill>
                <a:latin typeface="Rotis Sans Serif for Nokia" pitchFamily="34" charset="0"/>
              </a:defRPr>
            </a:lvl8pPr>
            <a:lvl9pPr marL="4114800" indent="-280988" defTabSz="762000" eaLnBrk="0" fontAlgn="base" hangingPunct="0">
              <a:spcBef>
                <a:spcPct val="20000"/>
              </a:spcBef>
              <a:spcAft>
                <a:spcPct val="0"/>
              </a:spcAft>
              <a:buChar char="»"/>
              <a:defRPr sz="2000">
                <a:solidFill>
                  <a:schemeClr val="tx1"/>
                </a:solidFill>
                <a:latin typeface="Rotis Sans Serif for Nokia" pitchFamily="34" charset="0"/>
              </a:defRPr>
            </a:lvl9pPr>
          </a:lstStyle>
          <a:p>
            <a:pPr lvl="1" eaLnBrk="0" fontAlgn="base" latinLnBrk="0" hangingPunct="0">
              <a:lnSpc>
                <a:spcPct val="80000"/>
              </a:lnSpc>
              <a:spcBef>
                <a:spcPct val="0"/>
              </a:spcBef>
              <a:spcAft>
                <a:spcPct val="0"/>
              </a:spcAft>
              <a:buClr>
                <a:srgbClr val="618FFD"/>
              </a:buClr>
              <a:buNone/>
            </a:pPr>
            <a:r>
              <a:rPr lang="en-US" altLang="pl-PL" b="1">
                <a:solidFill>
                  <a:srgbClr val="000000"/>
                </a:solidFill>
                <a:cs typeface="Times New Roman" panose="02020603050405020304" pitchFamily="18" charset="0"/>
              </a:rPr>
              <a:t>IEEE 802.21 presentation release statements</a:t>
            </a:r>
            <a:endParaRPr lang="en-US" altLang="pl-PL">
              <a:solidFill>
                <a:srgbClr val="000000"/>
              </a:solidFill>
              <a:cs typeface="Times New Roman" panose="02020603050405020304" pitchFamily="18" charset="0"/>
            </a:endParaRP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grants a free, irrevocable license to the IEEE to incorporate material contained in this contribution, and any modifications thereof, in the creation of an IEEE Standards publication; to copyright in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name any IEEE Standards publication even though it may include portions of this contribution; and at the IEEE</a:t>
            </a:r>
            <a:r>
              <a:rPr lang="en-US" altLang="pl-PL" sz="1800" dirty="0">
                <a:solidFill>
                  <a:srgbClr val="000000"/>
                </a:solidFill>
                <a:latin typeface="Times New Roman" panose="02020603050405020304" pitchFamily="18" charset="0"/>
                <a:cs typeface="Times New Roman" panose="02020603050405020304" pitchFamily="18" charset="0"/>
              </a:rPr>
              <a:t>’</a:t>
            </a:r>
            <a:r>
              <a:rPr lang="en-US" altLang="pl-PL" sz="1800" dirty="0">
                <a:solidFill>
                  <a:srgbClr val="000000"/>
                </a:solidFill>
                <a:cs typeface="Times New Roman" panose="02020603050405020304" pitchFamily="18" charset="0"/>
              </a:rPr>
              <a:t>s sole discretion to permit others to reproduce in whole or in part the resulting IEEE Standards publication. The contributor also acknowledges and accepts that this contribution may be made public by IEEE 802.21.</a:t>
            </a:r>
          </a:p>
          <a:p>
            <a:pPr eaLnBrk="0" fontAlgn="base" latinLnBrk="0" hangingPunct="0">
              <a:lnSpc>
                <a:spcPct val="80000"/>
              </a:lnSpc>
              <a:spcAft>
                <a:spcPct val="0"/>
              </a:spcAft>
              <a:buClr>
                <a:srgbClr val="FAFD00"/>
              </a:buClr>
              <a:buSzPct val="200000"/>
              <a:buNone/>
            </a:pPr>
            <a:r>
              <a:rPr lang="en-US" altLang="pl-PL" sz="1800" dirty="0">
                <a:solidFill>
                  <a:srgbClr val="000000"/>
                </a:solidFill>
                <a:cs typeface="Times New Roman" panose="02020603050405020304" pitchFamily="18" charset="0"/>
              </a:rPr>
              <a:t>The contributor is familiar with IEEE patent policy, as stated in </a:t>
            </a:r>
            <a:r>
              <a:rPr lang="en-US" altLang="pl-PL" sz="1800" dirty="0">
                <a:solidFill>
                  <a:srgbClr val="000000"/>
                </a:solidFill>
                <a:cs typeface="Times New Roman" panose="02020603050405020304" pitchFamily="18" charset="0"/>
                <a:hlinkClick r:id="rId3"/>
              </a:rPr>
              <a:t>Section 6 of the IEEE-SA Standards Board bylaws</a:t>
            </a:r>
            <a:r>
              <a:rPr lang="en-US" altLang="pl-PL" sz="1800" dirty="0">
                <a:solidFill>
                  <a:srgbClr val="000099"/>
                </a:solidFill>
                <a:cs typeface="Times New Roman" panose="02020603050405020304" pitchFamily="18" charset="0"/>
              </a:rPr>
              <a:t> </a:t>
            </a:r>
            <a:r>
              <a:rPr lang="en-US" altLang="pl-PL" sz="1800" dirty="0">
                <a:solidFill>
                  <a:srgbClr val="000000"/>
                </a:solidFill>
                <a:cs typeface="Times New Roman" panose="02020603050405020304" pitchFamily="18" charset="0"/>
              </a:rPr>
              <a:t>&lt;</a:t>
            </a:r>
            <a:r>
              <a:rPr lang="en-US" altLang="pl-PL" sz="1800" dirty="0">
                <a:solidFill>
                  <a:srgbClr val="000000"/>
                </a:solidFill>
                <a:cs typeface="Times New Roman" panose="02020603050405020304" pitchFamily="18" charset="0"/>
                <a:hlinkClick r:id="rId5"/>
              </a:rPr>
              <a:t>http://standards.ieee.org/guides/bylaws/sect6-7.html#6</a:t>
            </a:r>
            <a:r>
              <a:rPr lang="en-US" altLang="pl-PL" sz="1800" dirty="0">
                <a:solidFill>
                  <a:srgbClr val="000000"/>
                </a:solidFill>
                <a:cs typeface="Times New Roman" panose="02020603050405020304" pitchFamily="18" charset="0"/>
              </a:rPr>
              <a:t>&gt; and in </a:t>
            </a:r>
            <a:r>
              <a:rPr lang="en-US" altLang="pl-PL" sz="1800" i="1" dirty="0">
                <a:solidFill>
                  <a:srgbClr val="000000"/>
                </a:solidFill>
                <a:cs typeface="Times New Roman" panose="02020603050405020304" pitchFamily="18" charset="0"/>
              </a:rPr>
              <a:t>Understanding Patent Issues During IEEE Standards Development</a:t>
            </a:r>
            <a:r>
              <a:rPr lang="en-US" altLang="pl-PL" sz="1800" dirty="0">
                <a:solidFill>
                  <a:srgbClr val="000000"/>
                </a:solidFill>
                <a:cs typeface="Times New Roman" panose="02020603050405020304" pitchFamily="18" charset="0"/>
              </a:rPr>
              <a:t> </a:t>
            </a:r>
            <a:r>
              <a:rPr lang="en-US" altLang="pl-PL" sz="1800" dirty="0">
                <a:solidFill>
                  <a:srgbClr val="000000"/>
                </a:solidFill>
                <a:cs typeface="Times New Roman" panose="02020603050405020304" pitchFamily="18" charset="0"/>
                <a:hlinkClick r:id="rId6"/>
              </a:rPr>
              <a:t>http://standards.ieee.org/board/pat/faq.pdf</a:t>
            </a:r>
            <a:r>
              <a:rPr lang="en-US" altLang="pl-PL" sz="1800" dirty="0">
                <a:solidFill>
                  <a:srgbClr val="000000"/>
                </a:solidFill>
                <a:cs typeface="Times New Roman" panose="02020603050405020304" pitchFamily="18" charset="0"/>
              </a:rPr>
              <a:t>&gt;</a:t>
            </a:r>
            <a:r>
              <a:rPr lang="en-US" altLang="pl-PL" sz="1800" dirty="0">
                <a:solidFill>
                  <a:srgbClr val="000000"/>
                </a:solidFill>
                <a:latin typeface="Times New Roman" panose="02020603050405020304" pitchFamily="18" charset="0"/>
                <a:cs typeface="Times New Roman" panose="02020603050405020304" pitchFamily="18" charset="0"/>
              </a:rPr>
              <a:t> </a:t>
            </a:r>
            <a:endParaRPr lang="en-US" altLang="pl-PL" sz="1800" dirty="0">
              <a:solidFill>
                <a:srgbClr val="000000"/>
              </a:solidFill>
            </a:endParaRPr>
          </a:p>
        </p:txBody>
      </p:sp>
      <p:sp>
        <p:nvSpPr>
          <p:cNvPr id="2" name="フッター プレースホルダー 1">
            <a:extLst>
              <a:ext uri="{FF2B5EF4-FFF2-40B4-BE49-F238E27FC236}">
                <a16:creationId xmlns:a16="http://schemas.microsoft.com/office/drawing/2014/main" id="{93BA8ADB-4107-462B-83EC-32BB496ED698}"/>
              </a:ext>
            </a:extLst>
          </p:cNvPr>
          <p:cNvSpPr>
            <a:spLocks noGrp="1"/>
          </p:cNvSpPr>
          <p:nvPr>
            <p:ph type="ftr" sz="quarter" idx="10"/>
          </p:nvPr>
        </p:nvSpPr>
        <p:spPr/>
        <p:txBody>
          <a:bodyPr/>
          <a:lstStyle/>
          <a:p>
            <a:pPr eaLnBrk="0" fontAlgn="base" latinLnBrk="0" hangingPunct="0">
              <a:spcBef>
                <a:spcPct val="0"/>
              </a:spcBef>
              <a:spcAft>
                <a:spcPct val="0"/>
              </a:spcAft>
              <a:defRPr/>
            </a:pPr>
            <a:r>
              <a:rPr lang="en-US" altLang="pl-PL">
                <a:solidFill>
                  <a:srgbClr val="000000"/>
                </a:solidFill>
                <a:latin typeface="Times"/>
              </a:rPr>
              <a:t>21-19-0033-00-0000</a:t>
            </a:r>
          </a:p>
        </p:txBody>
      </p:sp>
      <p:sp>
        <p:nvSpPr>
          <p:cNvPr id="3" name="슬라이드 번호 개체 틀 2">
            <a:extLst>
              <a:ext uri="{FF2B5EF4-FFF2-40B4-BE49-F238E27FC236}">
                <a16:creationId xmlns:a16="http://schemas.microsoft.com/office/drawing/2014/main" id="{54F84D9B-4F8C-4335-A300-750023436782}"/>
              </a:ext>
            </a:extLst>
          </p:cNvPr>
          <p:cNvSpPr>
            <a:spLocks noGrp="1"/>
          </p:cNvSpPr>
          <p:nvPr>
            <p:ph type="sldNum" sz="quarter" idx="11"/>
          </p:nvPr>
        </p:nvSpPr>
        <p:spPr/>
        <p:txBody>
          <a:bodyPr/>
          <a:lstStyle/>
          <a:p>
            <a:pPr>
              <a:defRPr/>
            </a:pPr>
            <a:fld id="{13D3D877-D406-4E0C-A0B8-A5405FE26974}" type="slidenum">
              <a:rPr lang="en-US" altLang="pl-PL" smtClean="0"/>
              <a:pPr>
                <a:defRPr/>
              </a:pPr>
              <a:t>1</a:t>
            </a:fld>
            <a:endParaRPr lang="en-US" alt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EE4E7389-AF59-4810-999A-0537C90E1E39}"/>
              </a:ext>
            </a:extLst>
          </p:cNvPr>
          <p:cNvSpPr>
            <a:spLocks noGrp="1"/>
          </p:cNvSpPr>
          <p:nvPr>
            <p:ph type="title"/>
          </p:nvPr>
        </p:nvSpPr>
        <p:spPr/>
        <p:txBody>
          <a:bodyPr/>
          <a:lstStyle/>
          <a:p>
            <a:r>
              <a:rPr lang="en-US" altLang="ko-KR" dirty="0"/>
              <a:t>Network Enablers for</a:t>
            </a:r>
            <a:br>
              <a:rPr lang="en-US" altLang="ko-KR" dirty="0"/>
            </a:br>
            <a:r>
              <a:rPr lang="en-US" altLang="ko-KR" dirty="0"/>
              <a:t>Seamless HMD based VR Content Service</a:t>
            </a:r>
            <a:endParaRPr lang="ko-KR" altLang="en-US" dirty="0"/>
          </a:p>
        </p:txBody>
      </p:sp>
      <p:sp>
        <p:nvSpPr>
          <p:cNvPr id="4" name="바닥글 개체 틀 3">
            <a:extLst>
              <a:ext uri="{FF2B5EF4-FFF2-40B4-BE49-F238E27FC236}">
                <a16:creationId xmlns:a16="http://schemas.microsoft.com/office/drawing/2014/main" id="{E0D1C76D-3E07-4C63-86F8-4230889147DA}"/>
              </a:ext>
            </a:extLst>
          </p:cNvPr>
          <p:cNvSpPr>
            <a:spLocks noGrp="1"/>
          </p:cNvSpPr>
          <p:nvPr>
            <p:ph type="ftr" sz="quarter" idx="10"/>
          </p:nvPr>
        </p:nvSpPr>
        <p:spPr/>
        <p:txBody>
          <a:bodyPr/>
          <a:lstStyle/>
          <a:p>
            <a:pPr>
              <a:defRPr/>
            </a:pPr>
            <a:r>
              <a:rPr lang="en-US" altLang="pl-PL"/>
              <a:t>21-19-0033-00-0000</a:t>
            </a:r>
          </a:p>
        </p:txBody>
      </p:sp>
      <p:sp>
        <p:nvSpPr>
          <p:cNvPr id="5" name="슬라이드 번호 개체 틀 4">
            <a:extLst>
              <a:ext uri="{FF2B5EF4-FFF2-40B4-BE49-F238E27FC236}">
                <a16:creationId xmlns:a16="http://schemas.microsoft.com/office/drawing/2014/main" id="{A2BFA5EC-D0F8-4E12-B705-C5F827ED8A97}"/>
              </a:ext>
            </a:extLst>
          </p:cNvPr>
          <p:cNvSpPr>
            <a:spLocks noGrp="1"/>
          </p:cNvSpPr>
          <p:nvPr>
            <p:ph type="sldNum" sz="quarter" idx="11"/>
          </p:nvPr>
        </p:nvSpPr>
        <p:spPr/>
        <p:txBody>
          <a:bodyPr/>
          <a:lstStyle/>
          <a:p>
            <a:pPr>
              <a:defRPr/>
            </a:pPr>
            <a:fld id="{13D3D877-D406-4E0C-A0B8-A5405FE26974}" type="slidenum">
              <a:rPr lang="en-US" altLang="pl-PL" smtClean="0"/>
              <a:pPr>
                <a:defRPr/>
              </a:pPr>
              <a:t>2</a:t>
            </a:fld>
            <a:endParaRPr lang="en-US" altLang="pl-PL" dirty="0"/>
          </a:p>
        </p:txBody>
      </p:sp>
      <p:sp>
        <p:nvSpPr>
          <p:cNvPr id="10" name="Text Box 65">
            <a:extLst>
              <a:ext uri="{FF2B5EF4-FFF2-40B4-BE49-F238E27FC236}">
                <a16:creationId xmlns:a16="http://schemas.microsoft.com/office/drawing/2014/main" id="{19910AA2-A3BC-4132-B255-3C3D0C8B6E44}"/>
              </a:ext>
            </a:extLst>
          </p:cNvPr>
          <p:cNvSpPr txBox="1">
            <a:spLocks noChangeArrowheads="1"/>
          </p:cNvSpPr>
          <p:nvPr/>
        </p:nvSpPr>
        <p:spPr bwMode="auto">
          <a:xfrm>
            <a:off x="266700" y="1357313"/>
            <a:ext cx="2159566"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Progress Report</a:t>
            </a:r>
          </a:p>
        </p:txBody>
      </p:sp>
      <p:sp>
        <p:nvSpPr>
          <p:cNvPr id="11" name="TextBox 1">
            <a:extLst>
              <a:ext uri="{FF2B5EF4-FFF2-40B4-BE49-F238E27FC236}">
                <a16:creationId xmlns:a16="http://schemas.microsoft.com/office/drawing/2014/main" id="{34C538E1-3E1D-4262-B051-8530F6A207B7}"/>
              </a:ext>
            </a:extLst>
          </p:cNvPr>
          <p:cNvSpPr txBox="1">
            <a:spLocks noChangeArrowheads="1"/>
          </p:cNvSpPr>
          <p:nvPr/>
        </p:nvSpPr>
        <p:spPr bwMode="auto">
          <a:xfrm>
            <a:off x="628650" y="1917700"/>
            <a:ext cx="8191500" cy="3268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“Network Enablers for Seamless HMD based VR Content Service” Study Group was approved by IEEE 802 EC at the end of November, 2018 plenary meeting in Bangkok</a:t>
            </a:r>
          </a:p>
          <a:p>
            <a:pPr marL="457200" indent="-457200">
              <a:lnSpc>
                <a:spcPct val="150000"/>
              </a:lnSpc>
              <a:buFont typeface="Wingdings" panose="05000000000000000000" pitchFamily="2" charset="2"/>
              <a:buChar char="l"/>
            </a:pPr>
            <a:r>
              <a:rPr lang="en-US" altLang="ko-KR" sz="2000" dirty="0"/>
              <a:t>IEEE 802 EC asked the study group to do the followings:</a:t>
            </a:r>
          </a:p>
          <a:p>
            <a:pPr marL="857250" lvl="1" indent="-457200">
              <a:lnSpc>
                <a:spcPct val="150000"/>
              </a:lnSpc>
              <a:buFont typeface="Arial" panose="020B0604020202020204" pitchFamily="34" charset="0"/>
              <a:buChar char="•"/>
            </a:pPr>
            <a:r>
              <a:rPr lang="en-US" altLang="ko-KR" sz="2000" dirty="0"/>
              <a:t>Reach out to the rest of 802 WGs to increase the awareness of VR SG activities and goals</a:t>
            </a:r>
          </a:p>
          <a:p>
            <a:pPr marL="857250" lvl="1" indent="-457200">
              <a:lnSpc>
                <a:spcPct val="150000"/>
              </a:lnSpc>
              <a:buFont typeface="Arial" panose="020B0604020202020204" pitchFamily="34" charset="0"/>
              <a:buChar char="•"/>
            </a:pPr>
            <a:r>
              <a:rPr lang="en-US" altLang="ko-KR" sz="2000" dirty="0"/>
              <a:t>Study further and decide what outcomes the SG will produce</a:t>
            </a:r>
          </a:p>
        </p:txBody>
      </p:sp>
    </p:spTree>
    <p:extLst>
      <p:ext uri="{BB962C8B-B14F-4D97-AF65-F5344CB8AC3E}">
        <p14:creationId xmlns:p14="http://schemas.microsoft.com/office/powerpoint/2010/main" val="2743998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BA89BF1A-311A-4491-B0F1-F3150189542D}"/>
              </a:ext>
            </a:extLst>
          </p:cNvPr>
          <p:cNvSpPr>
            <a:spLocks noGrp="1"/>
          </p:cNvSpPr>
          <p:nvPr>
            <p:ph type="title"/>
          </p:nvPr>
        </p:nvSpPr>
        <p:spPr/>
        <p:txBody>
          <a:bodyPr/>
          <a:lstStyle/>
          <a:p>
            <a:r>
              <a:rPr lang="en-US" altLang="ko-KR" dirty="0"/>
              <a:t>Network Enablers for</a:t>
            </a:r>
            <a:br>
              <a:rPr lang="en-US" altLang="ko-KR" dirty="0"/>
            </a:br>
            <a:r>
              <a:rPr lang="en-US" altLang="ko-KR" dirty="0"/>
              <a:t>Seamless HMD based VR Content Service</a:t>
            </a:r>
            <a:endParaRPr lang="ko-KR" altLang="en-US" dirty="0"/>
          </a:p>
        </p:txBody>
      </p:sp>
      <p:sp>
        <p:nvSpPr>
          <p:cNvPr id="4" name="바닥글 개체 틀 3">
            <a:extLst>
              <a:ext uri="{FF2B5EF4-FFF2-40B4-BE49-F238E27FC236}">
                <a16:creationId xmlns:a16="http://schemas.microsoft.com/office/drawing/2014/main" id="{51F59D47-B62C-4550-BB7C-D6E768ACC60C}"/>
              </a:ext>
            </a:extLst>
          </p:cNvPr>
          <p:cNvSpPr>
            <a:spLocks noGrp="1"/>
          </p:cNvSpPr>
          <p:nvPr>
            <p:ph type="ftr" sz="quarter" idx="10"/>
          </p:nvPr>
        </p:nvSpPr>
        <p:spPr/>
        <p:txBody>
          <a:bodyPr/>
          <a:lstStyle/>
          <a:p>
            <a:pPr>
              <a:defRPr/>
            </a:pPr>
            <a:r>
              <a:rPr lang="en-US" altLang="pl-PL"/>
              <a:t>21-19-0033-00-0000</a:t>
            </a:r>
          </a:p>
        </p:txBody>
      </p:sp>
      <p:sp>
        <p:nvSpPr>
          <p:cNvPr id="5" name="슬라이드 번호 개체 틀 4">
            <a:extLst>
              <a:ext uri="{FF2B5EF4-FFF2-40B4-BE49-F238E27FC236}">
                <a16:creationId xmlns:a16="http://schemas.microsoft.com/office/drawing/2014/main" id="{EF634E73-3821-4CC8-81F8-0FDD05A757BF}"/>
              </a:ext>
            </a:extLst>
          </p:cNvPr>
          <p:cNvSpPr>
            <a:spLocks noGrp="1"/>
          </p:cNvSpPr>
          <p:nvPr>
            <p:ph type="sldNum" sz="quarter" idx="11"/>
          </p:nvPr>
        </p:nvSpPr>
        <p:spPr/>
        <p:txBody>
          <a:bodyPr/>
          <a:lstStyle/>
          <a:p>
            <a:pPr>
              <a:defRPr/>
            </a:pPr>
            <a:fld id="{13D3D877-D406-4E0C-A0B8-A5405FE26974}" type="slidenum">
              <a:rPr lang="en-US" altLang="pl-PL" smtClean="0"/>
              <a:pPr>
                <a:defRPr/>
              </a:pPr>
              <a:t>3</a:t>
            </a:fld>
            <a:endParaRPr lang="en-US" altLang="pl-PL" dirty="0"/>
          </a:p>
        </p:txBody>
      </p:sp>
      <p:sp>
        <p:nvSpPr>
          <p:cNvPr id="6" name="Text Box 65">
            <a:extLst>
              <a:ext uri="{FF2B5EF4-FFF2-40B4-BE49-F238E27FC236}">
                <a16:creationId xmlns:a16="http://schemas.microsoft.com/office/drawing/2014/main" id="{6F6D237E-2415-4226-A137-8F29A3CEBD73}"/>
              </a:ext>
            </a:extLst>
          </p:cNvPr>
          <p:cNvSpPr txBox="1">
            <a:spLocks noChangeArrowheads="1"/>
          </p:cNvSpPr>
          <p:nvPr/>
        </p:nvSpPr>
        <p:spPr bwMode="auto">
          <a:xfrm>
            <a:off x="266700" y="1357313"/>
            <a:ext cx="34483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Progress Report continued</a:t>
            </a:r>
          </a:p>
        </p:txBody>
      </p:sp>
      <p:sp>
        <p:nvSpPr>
          <p:cNvPr id="7" name="TextBox 1">
            <a:extLst>
              <a:ext uri="{FF2B5EF4-FFF2-40B4-BE49-F238E27FC236}">
                <a16:creationId xmlns:a16="http://schemas.microsoft.com/office/drawing/2014/main" id="{33A4B2F9-3061-4605-A730-03DC5FA425EE}"/>
              </a:ext>
            </a:extLst>
          </p:cNvPr>
          <p:cNvSpPr txBox="1">
            <a:spLocks noChangeArrowheads="1"/>
          </p:cNvSpPr>
          <p:nvPr/>
        </p:nvSpPr>
        <p:spPr bwMode="auto">
          <a:xfrm>
            <a:off x="628650" y="1917700"/>
            <a:ext cx="8191500" cy="280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eaLnBrk="1" hangingPunct="1">
              <a:lnSpc>
                <a:spcPct val="150000"/>
              </a:lnSpc>
              <a:buFont typeface="Wingdings" panose="05000000000000000000" pitchFamily="2" charset="2"/>
              <a:buChar char="l"/>
            </a:pPr>
            <a:r>
              <a:rPr lang="en-US" altLang="ko-KR" sz="2000" dirty="0"/>
              <a:t>VR SG reached out the following IEEE 802 Working Groups during January Wireless Interim in St. Louis</a:t>
            </a:r>
          </a:p>
          <a:p>
            <a:pPr marL="857250" lvl="1" indent="-457200">
              <a:lnSpc>
                <a:spcPct val="150000"/>
              </a:lnSpc>
              <a:buFont typeface="Arial" panose="020B0604020202020204" pitchFamily="34" charset="0"/>
              <a:buChar char="•"/>
            </a:pPr>
            <a:r>
              <a:rPr lang="en-US" altLang="ko-KR" sz="2000" dirty="0"/>
              <a:t>IEEE 802.15 WNG, IEEE 802.11 RTA TIG, IEEE 802.24 TAG</a:t>
            </a:r>
          </a:p>
          <a:p>
            <a:pPr marL="457200" indent="-457200">
              <a:lnSpc>
                <a:spcPct val="150000"/>
              </a:lnSpc>
              <a:buFont typeface="Wingdings" panose="05000000000000000000" pitchFamily="2" charset="2"/>
              <a:buChar char="l"/>
            </a:pPr>
            <a:r>
              <a:rPr lang="en-US" altLang="ko-KR" sz="2000" dirty="0"/>
              <a:t>VR SG reached out the following IEEE 802 Working Groups during March Plenary in Vancouver</a:t>
            </a:r>
          </a:p>
          <a:p>
            <a:pPr marL="857250" lvl="1" indent="-457200">
              <a:lnSpc>
                <a:spcPct val="150000"/>
              </a:lnSpc>
              <a:buFont typeface="Arial" panose="020B0604020202020204" pitchFamily="34" charset="0"/>
              <a:buChar char="•"/>
            </a:pPr>
            <a:r>
              <a:rPr lang="en-US" altLang="ko-KR" sz="2000" dirty="0"/>
              <a:t>IEEE 802.1 NENDICA, IEEE 802.1 WG, IEEE 802.3 WG</a:t>
            </a:r>
          </a:p>
        </p:txBody>
      </p:sp>
    </p:spTree>
    <p:extLst>
      <p:ext uri="{BB962C8B-B14F-4D97-AF65-F5344CB8AC3E}">
        <p14:creationId xmlns:p14="http://schemas.microsoft.com/office/powerpoint/2010/main" val="25496645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797FEFEE-776D-4C9A-BA44-E5518292C517}"/>
              </a:ext>
            </a:extLst>
          </p:cNvPr>
          <p:cNvSpPr>
            <a:spLocks noGrp="1"/>
          </p:cNvSpPr>
          <p:nvPr>
            <p:ph type="title"/>
          </p:nvPr>
        </p:nvSpPr>
        <p:spPr/>
        <p:txBody>
          <a:bodyPr/>
          <a:lstStyle/>
          <a:p>
            <a:r>
              <a:rPr lang="en-US" altLang="ko-KR" dirty="0"/>
              <a:t>Network Enablers for</a:t>
            </a:r>
            <a:br>
              <a:rPr lang="en-US" altLang="ko-KR" dirty="0"/>
            </a:br>
            <a:r>
              <a:rPr lang="en-US" altLang="ko-KR" dirty="0"/>
              <a:t>Seamless HMD based VR Content Service</a:t>
            </a:r>
            <a:endParaRPr lang="ko-KR" altLang="en-US" dirty="0"/>
          </a:p>
        </p:txBody>
      </p:sp>
      <p:sp>
        <p:nvSpPr>
          <p:cNvPr id="4" name="바닥글 개체 틀 3">
            <a:extLst>
              <a:ext uri="{FF2B5EF4-FFF2-40B4-BE49-F238E27FC236}">
                <a16:creationId xmlns:a16="http://schemas.microsoft.com/office/drawing/2014/main" id="{CBCE7DE6-D7C5-4F1A-B494-A1654E7C4FCE}"/>
              </a:ext>
            </a:extLst>
          </p:cNvPr>
          <p:cNvSpPr>
            <a:spLocks noGrp="1"/>
          </p:cNvSpPr>
          <p:nvPr>
            <p:ph type="ftr" sz="quarter" idx="10"/>
          </p:nvPr>
        </p:nvSpPr>
        <p:spPr/>
        <p:txBody>
          <a:bodyPr/>
          <a:lstStyle/>
          <a:p>
            <a:pPr>
              <a:defRPr/>
            </a:pPr>
            <a:r>
              <a:rPr lang="en-US" altLang="pl-PL"/>
              <a:t>21-19-0033-00-0000</a:t>
            </a:r>
          </a:p>
        </p:txBody>
      </p:sp>
      <p:sp>
        <p:nvSpPr>
          <p:cNvPr id="5" name="슬라이드 번호 개체 틀 4">
            <a:extLst>
              <a:ext uri="{FF2B5EF4-FFF2-40B4-BE49-F238E27FC236}">
                <a16:creationId xmlns:a16="http://schemas.microsoft.com/office/drawing/2014/main" id="{24EE21FB-4876-46CF-8F70-BF01B1C96056}"/>
              </a:ext>
            </a:extLst>
          </p:cNvPr>
          <p:cNvSpPr>
            <a:spLocks noGrp="1"/>
          </p:cNvSpPr>
          <p:nvPr>
            <p:ph type="sldNum" sz="quarter" idx="11"/>
          </p:nvPr>
        </p:nvSpPr>
        <p:spPr/>
        <p:txBody>
          <a:bodyPr/>
          <a:lstStyle/>
          <a:p>
            <a:pPr>
              <a:defRPr/>
            </a:pPr>
            <a:fld id="{13D3D877-D406-4E0C-A0B8-A5405FE26974}" type="slidenum">
              <a:rPr lang="en-US" altLang="pl-PL" smtClean="0"/>
              <a:pPr>
                <a:defRPr/>
              </a:pPr>
              <a:t>4</a:t>
            </a:fld>
            <a:endParaRPr lang="en-US" altLang="pl-PL" dirty="0"/>
          </a:p>
        </p:txBody>
      </p:sp>
      <p:sp>
        <p:nvSpPr>
          <p:cNvPr id="7" name="Text Box 65">
            <a:extLst>
              <a:ext uri="{FF2B5EF4-FFF2-40B4-BE49-F238E27FC236}">
                <a16:creationId xmlns:a16="http://schemas.microsoft.com/office/drawing/2014/main" id="{ACB6AE4A-CD29-45E8-A0B3-07B7096A2233}"/>
              </a:ext>
            </a:extLst>
          </p:cNvPr>
          <p:cNvSpPr txBox="1">
            <a:spLocks noChangeArrowheads="1"/>
          </p:cNvSpPr>
          <p:nvPr/>
        </p:nvSpPr>
        <p:spPr bwMode="auto">
          <a:xfrm>
            <a:off x="266700" y="1357313"/>
            <a:ext cx="34483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Progress Report continued</a:t>
            </a:r>
          </a:p>
        </p:txBody>
      </p:sp>
      <p:sp>
        <p:nvSpPr>
          <p:cNvPr id="9" name="TextBox 1">
            <a:extLst>
              <a:ext uri="{FF2B5EF4-FFF2-40B4-BE49-F238E27FC236}">
                <a16:creationId xmlns:a16="http://schemas.microsoft.com/office/drawing/2014/main" id="{9FE1A260-A894-426F-83C0-E1CA6E2E7937}"/>
              </a:ext>
            </a:extLst>
          </p:cNvPr>
          <p:cNvSpPr txBox="1">
            <a:spLocks noChangeArrowheads="1"/>
          </p:cNvSpPr>
          <p:nvPr/>
        </p:nvSpPr>
        <p:spPr bwMode="auto">
          <a:xfrm>
            <a:off x="628649" y="1917700"/>
            <a:ext cx="8394581" cy="4462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buFont typeface="Wingdings" panose="05000000000000000000" pitchFamily="2" charset="2"/>
              <a:buChar char="l"/>
            </a:pPr>
            <a:r>
              <a:rPr lang="en-US" altLang="ko-KR" sz="2000" dirty="0"/>
              <a:t>Outcome of Outreach</a:t>
            </a:r>
          </a:p>
          <a:p>
            <a:pPr marL="857250" lvl="1" indent="-457200">
              <a:buFont typeface="Arial" panose="020B0604020202020204" pitchFamily="34" charset="0"/>
              <a:buChar char="•"/>
            </a:pPr>
            <a:r>
              <a:rPr lang="en-US" altLang="ko-KR" sz="2000" dirty="0"/>
              <a:t>Positive Outcomes</a:t>
            </a:r>
          </a:p>
          <a:p>
            <a:pPr marL="1257300" lvl="2" indent="-457200">
              <a:buFont typeface="Wingdings" panose="05000000000000000000" pitchFamily="2" charset="2"/>
              <a:buChar char="§"/>
            </a:pPr>
            <a:r>
              <a:rPr lang="en-US" altLang="ko-KR" sz="2000" dirty="0"/>
              <a:t>Increased the awareness of VR SG goals</a:t>
            </a:r>
          </a:p>
          <a:p>
            <a:pPr marL="1257300" lvl="2" indent="-457200">
              <a:buFont typeface="Wingdings" panose="05000000000000000000" pitchFamily="2" charset="2"/>
              <a:buChar char="§"/>
            </a:pPr>
            <a:r>
              <a:rPr lang="en-US" altLang="ko-KR" sz="2000" dirty="0"/>
              <a:t>Developed some personal level discussion on the interest of VR SG</a:t>
            </a:r>
          </a:p>
          <a:p>
            <a:pPr marL="1257300" lvl="2" indent="-457200">
              <a:buFont typeface="Wingdings" panose="05000000000000000000" pitchFamily="2" charset="2"/>
              <a:buChar char="§"/>
            </a:pPr>
            <a:r>
              <a:rPr lang="en-US" altLang="ko-KR" sz="2000" dirty="0"/>
              <a:t>Began to understand the necessity of VR network requirements</a:t>
            </a:r>
          </a:p>
          <a:p>
            <a:pPr marL="1257300" lvl="2" indent="-457200">
              <a:buFont typeface="Wingdings" panose="05000000000000000000" pitchFamily="2" charset="2"/>
              <a:buChar char="§"/>
            </a:pPr>
            <a:r>
              <a:rPr lang="en-US" altLang="ko-KR" sz="2000" dirty="0"/>
              <a:t>Got some feedback on how VR SG can leverage the network technology developed by other IEEE 802 WGs</a:t>
            </a:r>
          </a:p>
          <a:p>
            <a:pPr marL="1257300" lvl="2" indent="-457200">
              <a:buFont typeface="Wingdings" panose="05000000000000000000" pitchFamily="2" charset="2"/>
              <a:buChar char="§"/>
            </a:pPr>
            <a:r>
              <a:rPr lang="en-US" altLang="ko-KR" sz="2000" dirty="0"/>
              <a:t>Two people outside of IEEE 802.21 WG joined the VR SG to explore what they can contribute</a:t>
            </a:r>
          </a:p>
          <a:p>
            <a:pPr marL="857250" lvl="1" indent="-457200">
              <a:buFont typeface="Arial" panose="020B0604020202020204" pitchFamily="34" charset="0"/>
              <a:buChar char="•"/>
            </a:pPr>
            <a:r>
              <a:rPr lang="en-US" altLang="ko-KR" sz="2000" dirty="0"/>
              <a:t>Negative Outcomes</a:t>
            </a:r>
          </a:p>
          <a:p>
            <a:pPr marL="1257300" lvl="2" indent="-457200">
              <a:buFont typeface="Wingdings" panose="05000000000000000000" pitchFamily="2" charset="2"/>
              <a:buChar char="§"/>
            </a:pPr>
            <a:r>
              <a:rPr lang="en-US" altLang="ko-KR" sz="2000" dirty="0"/>
              <a:t>Did not receive much feedback on the Whitepaper produced by VR IG</a:t>
            </a:r>
          </a:p>
          <a:p>
            <a:pPr marL="1257300" lvl="2" indent="-457200">
              <a:buFont typeface="Wingdings" panose="05000000000000000000" pitchFamily="2" charset="2"/>
              <a:buChar char="§"/>
            </a:pPr>
            <a:r>
              <a:rPr lang="en-US" altLang="ko-KR" sz="2000" dirty="0"/>
              <a:t>Did not see too many people coming to VR SG to</a:t>
            </a:r>
            <a:r>
              <a:rPr lang="ko-KR" altLang="en-US" sz="2000" dirty="0"/>
              <a:t> </a:t>
            </a:r>
            <a:r>
              <a:rPr lang="en-US" altLang="ko-KR" sz="2000" dirty="0"/>
              <a:t>work</a:t>
            </a:r>
            <a:r>
              <a:rPr lang="ko-KR" altLang="en-US" sz="2000" dirty="0"/>
              <a:t> </a:t>
            </a:r>
            <a:r>
              <a:rPr lang="en-US" altLang="ko-KR" sz="2000" dirty="0"/>
              <a:t>together</a:t>
            </a:r>
          </a:p>
          <a:p>
            <a:pPr marL="1257300" lvl="2" indent="-457200">
              <a:buFont typeface="Wingdings" panose="05000000000000000000" pitchFamily="2" charset="2"/>
              <a:buChar char="§"/>
            </a:pPr>
            <a:endParaRPr lang="en-US" altLang="ko-KR" dirty="0"/>
          </a:p>
        </p:txBody>
      </p:sp>
    </p:spTree>
    <p:extLst>
      <p:ext uri="{BB962C8B-B14F-4D97-AF65-F5344CB8AC3E}">
        <p14:creationId xmlns:p14="http://schemas.microsoft.com/office/powerpoint/2010/main" val="29037586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C1521294-AF76-445D-A10A-9AD11D0292BA}"/>
              </a:ext>
            </a:extLst>
          </p:cNvPr>
          <p:cNvSpPr>
            <a:spLocks noGrp="1"/>
          </p:cNvSpPr>
          <p:nvPr>
            <p:ph type="title"/>
          </p:nvPr>
        </p:nvSpPr>
        <p:spPr/>
        <p:txBody>
          <a:bodyPr/>
          <a:lstStyle/>
          <a:p>
            <a:r>
              <a:rPr lang="en-US" altLang="ko-KR" dirty="0"/>
              <a:t>Network Enablers for</a:t>
            </a:r>
            <a:br>
              <a:rPr lang="en-US" altLang="ko-KR" dirty="0"/>
            </a:br>
            <a:r>
              <a:rPr lang="en-US" altLang="ko-KR" dirty="0"/>
              <a:t>Seamless HMD based VR Content Service</a:t>
            </a:r>
            <a:endParaRPr lang="ko-KR" altLang="en-US" dirty="0"/>
          </a:p>
        </p:txBody>
      </p:sp>
      <p:sp>
        <p:nvSpPr>
          <p:cNvPr id="4" name="바닥글 개체 틀 3">
            <a:extLst>
              <a:ext uri="{FF2B5EF4-FFF2-40B4-BE49-F238E27FC236}">
                <a16:creationId xmlns:a16="http://schemas.microsoft.com/office/drawing/2014/main" id="{4B9A2D8A-77FD-4E4D-AF45-2A2C53FB8D4F}"/>
              </a:ext>
            </a:extLst>
          </p:cNvPr>
          <p:cNvSpPr>
            <a:spLocks noGrp="1"/>
          </p:cNvSpPr>
          <p:nvPr>
            <p:ph type="ftr" sz="quarter" idx="10"/>
          </p:nvPr>
        </p:nvSpPr>
        <p:spPr/>
        <p:txBody>
          <a:bodyPr/>
          <a:lstStyle/>
          <a:p>
            <a:pPr>
              <a:defRPr/>
            </a:pPr>
            <a:r>
              <a:rPr lang="en-US" altLang="pl-PL"/>
              <a:t>21-19-0033-00-0000</a:t>
            </a:r>
          </a:p>
        </p:txBody>
      </p:sp>
      <p:sp>
        <p:nvSpPr>
          <p:cNvPr id="5" name="슬라이드 번호 개체 틀 4">
            <a:extLst>
              <a:ext uri="{FF2B5EF4-FFF2-40B4-BE49-F238E27FC236}">
                <a16:creationId xmlns:a16="http://schemas.microsoft.com/office/drawing/2014/main" id="{D38D5FDF-B467-43FA-844A-1459DF6F884B}"/>
              </a:ext>
            </a:extLst>
          </p:cNvPr>
          <p:cNvSpPr>
            <a:spLocks noGrp="1"/>
          </p:cNvSpPr>
          <p:nvPr>
            <p:ph type="sldNum" sz="quarter" idx="11"/>
          </p:nvPr>
        </p:nvSpPr>
        <p:spPr/>
        <p:txBody>
          <a:bodyPr/>
          <a:lstStyle/>
          <a:p>
            <a:pPr>
              <a:defRPr/>
            </a:pPr>
            <a:fld id="{13D3D877-D406-4E0C-A0B8-A5405FE26974}" type="slidenum">
              <a:rPr lang="en-US" altLang="pl-PL" smtClean="0"/>
              <a:pPr>
                <a:defRPr/>
              </a:pPr>
              <a:t>5</a:t>
            </a:fld>
            <a:endParaRPr lang="en-US" altLang="pl-PL" dirty="0"/>
          </a:p>
        </p:txBody>
      </p:sp>
      <p:sp>
        <p:nvSpPr>
          <p:cNvPr id="8" name="Text Box 65">
            <a:extLst>
              <a:ext uri="{FF2B5EF4-FFF2-40B4-BE49-F238E27FC236}">
                <a16:creationId xmlns:a16="http://schemas.microsoft.com/office/drawing/2014/main" id="{A221EED0-05EE-41A0-BF40-2499C1A92007}"/>
              </a:ext>
            </a:extLst>
          </p:cNvPr>
          <p:cNvSpPr txBox="1">
            <a:spLocks noChangeArrowheads="1"/>
          </p:cNvSpPr>
          <p:nvPr/>
        </p:nvSpPr>
        <p:spPr bwMode="auto">
          <a:xfrm>
            <a:off x="266700" y="1357313"/>
            <a:ext cx="344838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Progress Report continued</a:t>
            </a:r>
          </a:p>
        </p:txBody>
      </p:sp>
      <p:sp>
        <p:nvSpPr>
          <p:cNvPr id="9" name="TextBox 1">
            <a:extLst>
              <a:ext uri="{FF2B5EF4-FFF2-40B4-BE49-F238E27FC236}">
                <a16:creationId xmlns:a16="http://schemas.microsoft.com/office/drawing/2014/main" id="{88970614-C64E-4AA3-BD75-768B0D8784CF}"/>
              </a:ext>
            </a:extLst>
          </p:cNvPr>
          <p:cNvSpPr txBox="1">
            <a:spLocks noChangeArrowheads="1"/>
          </p:cNvSpPr>
          <p:nvPr/>
        </p:nvSpPr>
        <p:spPr bwMode="auto">
          <a:xfrm>
            <a:off x="628649" y="1917700"/>
            <a:ext cx="8394581" cy="2806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Quantitative Outcomes</a:t>
            </a:r>
          </a:p>
          <a:p>
            <a:pPr marL="857250" lvl="1" indent="-457200">
              <a:lnSpc>
                <a:spcPct val="150000"/>
              </a:lnSpc>
              <a:buFont typeface="Arial" panose="020B0604020202020204" pitchFamily="34" charset="0"/>
              <a:buChar char="•"/>
            </a:pPr>
            <a:r>
              <a:rPr lang="en-US" altLang="ko-KR" sz="2000" dirty="0"/>
              <a:t>Number of contributed documents: 10</a:t>
            </a:r>
          </a:p>
          <a:p>
            <a:pPr marL="857250" lvl="1" indent="-457200">
              <a:lnSpc>
                <a:spcPct val="150000"/>
              </a:lnSpc>
              <a:buFont typeface="Arial" panose="020B0604020202020204" pitchFamily="34" charset="0"/>
              <a:buChar char="•"/>
            </a:pPr>
            <a:r>
              <a:rPr lang="en-US" altLang="ko-KR" sz="2000" dirty="0"/>
              <a:t>Number of participants for VR SG: 8</a:t>
            </a:r>
          </a:p>
          <a:p>
            <a:pPr marL="857250" lvl="1" indent="-457200">
              <a:lnSpc>
                <a:spcPct val="150000"/>
              </a:lnSpc>
              <a:buFont typeface="Arial" panose="020B0604020202020204" pitchFamily="34" charset="0"/>
              <a:buChar char="•"/>
            </a:pPr>
            <a:r>
              <a:rPr lang="en-US" altLang="ko-KR" sz="2000" dirty="0"/>
              <a:t>Number of SG sessions</a:t>
            </a:r>
          </a:p>
          <a:p>
            <a:pPr marL="1257300" lvl="2" indent="-457200">
              <a:lnSpc>
                <a:spcPct val="150000"/>
              </a:lnSpc>
              <a:buFont typeface="Wingdings" panose="05000000000000000000" pitchFamily="2" charset="2"/>
              <a:buChar char="§"/>
            </a:pPr>
            <a:r>
              <a:rPr lang="en-US" altLang="ko-KR" sz="2000" dirty="0"/>
              <a:t>January, 2019 Interim: 4</a:t>
            </a:r>
          </a:p>
          <a:p>
            <a:pPr marL="1257300" lvl="2" indent="-457200">
              <a:lnSpc>
                <a:spcPct val="150000"/>
              </a:lnSpc>
              <a:buFont typeface="Wingdings" panose="05000000000000000000" pitchFamily="2" charset="2"/>
              <a:buChar char="§"/>
            </a:pPr>
            <a:r>
              <a:rPr lang="en-US" altLang="ko-KR" sz="2000" dirty="0"/>
              <a:t>March, 2019 Plenary: 4</a:t>
            </a:r>
          </a:p>
        </p:txBody>
      </p:sp>
    </p:spTree>
    <p:extLst>
      <p:ext uri="{BB962C8B-B14F-4D97-AF65-F5344CB8AC3E}">
        <p14:creationId xmlns:p14="http://schemas.microsoft.com/office/powerpoint/2010/main" val="10499617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140439B9-240D-4E2F-9E9F-5BB954D760AC}"/>
              </a:ext>
            </a:extLst>
          </p:cNvPr>
          <p:cNvSpPr>
            <a:spLocks noGrp="1"/>
          </p:cNvSpPr>
          <p:nvPr>
            <p:ph type="title"/>
          </p:nvPr>
        </p:nvSpPr>
        <p:spPr/>
        <p:txBody>
          <a:bodyPr/>
          <a:lstStyle/>
          <a:p>
            <a:r>
              <a:rPr lang="en-US" altLang="ko-KR" dirty="0"/>
              <a:t>Network Enablers for</a:t>
            </a:r>
            <a:br>
              <a:rPr lang="en-US" altLang="ko-KR" dirty="0"/>
            </a:br>
            <a:r>
              <a:rPr lang="en-US" altLang="ko-KR" dirty="0"/>
              <a:t>Seamless HMD based VR Content Service</a:t>
            </a:r>
            <a:endParaRPr lang="ko-KR" altLang="en-US" dirty="0"/>
          </a:p>
        </p:txBody>
      </p:sp>
      <p:sp>
        <p:nvSpPr>
          <p:cNvPr id="4" name="바닥글 개체 틀 3">
            <a:extLst>
              <a:ext uri="{FF2B5EF4-FFF2-40B4-BE49-F238E27FC236}">
                <a16:creationId xmlns:a16="http://schemas.microsoft.com/office/drawing/2014/main" id="{45A5FD71-6FA8-4165-8EA6-71F89F288501}"/>
              </a:ext>
            </a:extLst>
          </p:cNvPr>
          <p:cNvSpPr>
            <a:spLocks noGrp="1"/>
          </p:cNvSpPr>
          <p:nvPr>
            <p:ph type="ftr" sz="quarter" idx="10"/>
          </p:nvPr>
        </p:nvSpPr>
        <p:spPr/>
        <p:txBody>
          <a:bodyPr/>
          <a:lstStyle/>
          <a:p>
            <a:pPr>
              <a:defRPr/>
            </a:pPr>
            <a:r>
              <a:rPr lang="en-US" altLang="pl-PL"/>
              <a:t>21-19-0033-00-0000</a:t>
            </a:r>
          </a:p>
        </p:txBody>
      </p:sp>
      <p:sp>
        <p:nvSpPr>
          <p:cNvPr id="5" name="슬라이드 번호 개체 틀 4">
            <a:extLst>
              <a:ext uri="{FF2B5EF4-FFF2-40B4-BE49-F238E27FC236}">
                <a16:creationId xmlns:a16="http://schemas.microsoft.com/office/drawing/2014/main" id="{CE3A931B-A2E9-484E-923B-D846570B1F87}"/>
              </a:ext>
            </a:extLst>
          </p:cNvPr>
          <p:cNvSpPr>
            <a:spLocks noGrp="1"/>
          </p:cNvSpPr>
          <p:nvPr>
            <p:ph type="sldNum" sz="quarter" idx="11"/>
          </p:nvPr>
        </p:nvSpPr>
        <p:spPr/>
        <p:txBody>
          <a:bodyPr/>
          <a:lstStyle/>
          <a:p>
            <a:pPr>
              <a:defRPr/>
            </a:pPr>
            <a:fld id="{13D3D877-D406-4E0C-A0B8-A5405FE26974}" type="slidenum">
              <a:rPr lang="en-US" altLang="pl-PL" smtClean="0"/>
              <a:pPr>
                <a:defRPr/>
              </a:pPr>
              <a:t>6</a:t>
            </a:fld>
            <a:endParaRPr lang="en-US" altLang="pl-PL" dirty="0"/>
          </a:p>
        </p:txBody>
      </p:sp>
      <p:sp>
        <p:nvSpPr>
          <p:cNvPr id="6" name="Text Box 65">
            <a:extLst>
              <a:ext uri="{FF2B5EF4-FFF2-40B4-BE49-F238E27FC236}">
                <a16:creationId xmlns:a16="http://schemas.microsoft.com/office/drawing/2014/main" id="{500A55AE-6B0A-449C-88DE-16BC1B0AAFD4}"/>
              </a:ext>
            </a:extLst>
          </p:cNvPr>
          <p:cNvSpPr txBox="1">
            <a:spLocks noChangeArrowheads="1"/>
          </p:cNvSpPr>
          <p:nvPr/>
        </p:nvSpPr>
        <p:spPr bwMode="auto">
          <a:xfrm>
            <a:off x="266700" y="1357313"/>
            <a:ext cx="227979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ct val="40000"/>
              </a:spcBef>
              <a:buClr>
                <a:schemeClr val="accent1"/>
              </a:buClr>
              <a:buChar char="•"/>
              <a:defRPr sz="2400">
                <a:solidFill>
                  <a:schemeClr val="tx1"/>
                </a:solidFill>
                <a:latin typeface="Times" panose="02020603050405020304" pitchFamily="18" charset="0"/>
              </a:defRPr>
            </a:lvl1pPr>
            <a:lvl2pPr marL="742950" indent="-285750">
              <a:lnSpc>
                <a:spcPct val="90000"/>
              </a:lnSpc>
              <a:buClr>
                <a:schemeClr val="accent1"/>
              </a:buClr>
              <a:buSzPct val="75000"/>
              <a:buChar char="•"/>
              <a:defRPr sz="2400">
                <a:solidFill>
                  <a:schemeClr val="tx1"/>
                </a:solidFill>
                <a:latin typeface="Times" panose="02020603050405020304" pitchFamily="18" charset="0"/>
              </a:defRPr>
            </a:lvl2pPr>
            <a:lvl3pPr marL="1143000" indent="-228600">
              <a:lnSpc>
                <a:spcPct val="90000"/>
              </a:lnSpc>
              <a:buClr>
                <a:schemeClr val="accent1"/>
              </a:buClr>
              <a:buSzPct val="75000"/>
              <a:buChar char="•"/>
              <a:defRPr sz="2400">
                <a:solidFill>
                  <a:schemeClr val="tx1"/>
                </a:solidFill>
                <a:latin typeface="Times" panose="02020603050405020304" pitchFamily="18" charset="0"/>
              </a:defRPr>
            </a:lvl3pPr>
            <a:lvl4pPr marL="1600200" indent="-228600">
              <a:spcBef>
                <a:spcPct val="20000"/>
              </a:spcBef>
              <a:buChar char="–"/>
              <a:defRPr sz="2000">
                <a:solidFill>
                  <a:schemeClr val="tx1"/>
                </a:solidFill>
                <a:latin typeface="Rotis Sans Serif for Nokia" pitchFamily="34" charset="0"/>
              </a:defRPr>
            </a:lvl4pPr>
            <a:lvl5pPr marL="2057400" indent="-228600">
              <a:spcBef>
                <a:spcPct val="20000"/>
              </a:spcBef>
              <a:buChar char="»"/>
              <a:defRPr sz="2000">
                <a:solidFill>
                  <a:schemeClr val="tx1"/>
                </a:solidFill>
                <a:latin typeface="Rotis Sans Serif for Nokia" pitchFamily="34" charset="0"/>
              </a:defRPr>
            </a:lvl5pPr>
            <a:lvl6pPr marL="2514600" indent="-228600" eaLnBrk="0" fontAlgn="base" hangingPunct="0">
              <a:spcBef>
                <a:spcPct val="20000"/>
              </a:spcBef>
              <a:spcAft>
                <a:spcPct val="0"/>
              </a:spcAft>
              <a:buChar char="»"/>
              <a:defRPr sz="2000">
                <a:solidFill>
                  <a:schemeClr val="tx1"/>
                </a:solidFill>
                <a:latin typeface="Rotis Sans Serif for Nokia" pitchFamily="34" charset="0"/>
              </a:defRPr>
            </a:lvl6pPr>
            <a:lvl7pPr marL="2971800" indent="-228600" eaLnBrk="0" fontAlgn="base" hangingPunct="0">
              <a:spcBef>
                <a:spcPct val="20000"/>
              </a:spcBef>
              <a:spcAft>
                <a:spcPct val="0"/>
              </a:spcAft>
              <a:buChar char="»"/>
              <a:defRPr sz="2000">
                <a:solidFill>
                  <a:schemeClr val="tx1"/>
                </a:solidFill>
                <a:latin typeface="Rotis Sans Serif for Nokia" pitchFamily="34" charset="0"/>
              </a:defRPr>
            </a:lvl7pPr>
            <a:lvl8pPr marL="3429000" indent="-228600" eaLnBrk="0" fontAlgn="base" hangingPunct="0">
              <a:spcBef>
                <a:spcPct val="20000"/>
              </a:spcBef>
              <a:spcAft>
                <a:spcPct val="0"/>
              </a:spcAft>
              <a:buChar char="»"/>
              <a:defRPr sz="2000">
                <a:solidFill>
                  <a:schemeClr val="tx1"/>
                </a:solidFill>
                <a:latin typeface="Rotis Sans Serif for Nokia" pitchFamily="34" charset="0"/>
              </a:defRPr>
            </a:lvl8pPr>
            <a:lvl9pPr marL="3886200" indent="-228600" eaLnBrk="0" fontAlgn="base" hangingPunct="0">
              <a:spcBef>
                <a:spcPct val="20000"/>
              </a:spcBef>
              <a:spcAft>
                <a:spcPct val="0"/>
              </a:spcAft>
              <a:buChar char="»"/>
              <a:defRPr sz="2000">
                <a:solidFill>
                  <a:schemeClr val="tx1"/>
                </a:solidFill>
                <a:latin typeface="Rotis Sans Serif for Nokia" pitchFamily="34" charset="0"/>
              </a:defRPr>
            </a:lvl9pPr>
          </a:lstStyle>
          <a:p>
            <a:pPr eaLnBrk="1" hangingPunct="1">
              <a:lnSpc>
                <a:spcPct val="100000"/>
              </a:lnSpc>
              <a:spcBef>
                <a:spcPct val="0"/>
              </a:spcBef>
              <a:buClrTx/>
              <a:buFontTx/>
              <a:buNone/>
            </a:pPr>
            <a:r>
              <a:rPr kumimoji="0" lang="en-US" altLang="ja-JP" dirty="0">
                <a:solidFill>
                  <a:schemeClr val="accent2"/>
                </a:solidFill>
                <a:latin typeface="Times New Roman" panose="02020603050405020304" pitchFamily="18" charset="0"/>
              </a:rPr>
              <a:t>Open Discussion</a:t>
            </a:r>
          </a:p>
        </p:txBody>
      </p:sp>
      <p:sp>
        <p:nvSpPr>
          <p:cNvPr id="7" name="TextBox 1">
            <a:extLst>
              <a:ext uri="{FF2B5EF4-FFF2-40B4-BE49-F238E27FC236}">
                <a16:creationId xmlns:a16="http://schemas.microsoft.com/office/drawing/2014/main" id="{D9FB3E20-6151-4139-BBEB-CC8024510715}"/>
              </a:ext>
            </a:extLst>
          </p:cNvPr>
          <p:cNvSpPr txBox="1">
            <a:spLocks noChangeArrowheads="1"/>
          </p:cNvSpPr>
          <p:nvPr/>
        </p:nvSpPr>
        <p:spPr bwMode="auto">
          <a:xfrm>
            <a:off x="628650" y="1917700"/>
            <a:ext cx="8191500" cy="2345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defRPr kumimoji="1" sz="2400">
                <a:solidFill>
                  <a:schemeClr val="tx1"/>
                </a:solidFill>
                <a:latin typeface="Times New Roman" panose="02020603050405020304" pitchFamily="18" charset="0"/>
                <a:ea typeface="ＭＳ Ｐゴシック" panose="020B0600070205080204" pitchFamily="34" charset="-128"/>
              </a:defRPr>
            </a:lvl1pPr>
            <a:lvl2pPr marL="742950" indent="-285750">
              <a:defRPr kumimoji="1" sz="2400">
                <a:solidFill>
                  <a:schemeClr val="tx1"/>
                </a:solidFill>
                <a:latin typeface="Times New Roman" panose="02020603050405020304" pitchFamily="18" charset="0"/>
                <a:ea typeface="ＭＳ Ｐゴシック" panose="020B0600070205080204" pitchFamily="34" charset="-128"/>
              </a:defRPr>
            </a:lvl2pPr>
            <a:lvl3pPr marL="1143000" indent="-228600">
              <a:defRPr kumimoji="1" sz="2400">
                <a:solidFill>
                  <a:schemeClr val="tx1"/>
                </a:solidFill>
                <a:latin typeface="Times New Roman" panose="02020603050405020304" pitchFamily="18" charset="0"/>
                <a:ea typeface="ＭＳ Ｐゴシック" panose="020B0600070205080204" pitchFamily="34" charset="-128"/>
              </a:defRPr>
            </a:lvl3pPr>
            <a:lvl4pPr marL="1600200" indent="-228600">
              <a:defRPr kumimoji="1" sz="2400">
                <a:solidFill>
                  <a:schemeClr val="tx1"/>
                </a:solidFill>
                <a:latin typeface="Times New Roman" panose="02020603050405020304" pitchFamily="18" charset="0"/>
                <a:ea typeface="ＭＳ Ｐゴシック" panose="020B0600070205080204" pitchFamily="34" charset="-128"/>
              </a:defRPr>
            </a:lvl4pPr>
            <a:lvl5pPr marL="2057400" indent="-228600">
              <a:defRPr kumimoji="1" sz="24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ea typeface="ＭＳ Ｐゴシック" panose="020B0600070205080204" pitchFamily="34" charset="-128"/>
              </a:defRPr>
            </a:lvl9pPr>
          </a:lstStyle>
          <a:p>
            <a:pPr marL="457200" indent="-457200">
              <a:lnSpc>
                <a:spcPct val="150000"/>
              </a:lnSpc>
              <a:buFont typeface="Wingdings" panose="05000000000000000000" pitchFamily="2" charset="2"/>
              <a:buChar char="l"/>
            </a:pPr>
            <a:r>
              <a:rPr lang="en-US" altLang="ko-KR" sz="2000" dirty="0"/>
              <a:t>IEEE 802.21 SG Meeting Plan for IEEE 802 Wireless Interim in Atlanta1</a:t>
            </a:r>
          </a:p>
          <a:p>
            <a:pPr marL="857250" lvl="1" indent="-457200">
              <a:lnSpc>
                <a:spcPct val="150000"/>
              </a:lnSpc>
              <a:buFont typeface="Arial" panose="020B0604020202020204" pitchFamily="34" charset="0"/>
              <a:buChar char="•"/>
            </a:pPr>
            <a:r>
              <a:rPr lang="en-US" altLang="ko-KR" sz="2000" dirty="0"/>
              <a:t>Number of Sessions Required: ?</a:t>
            </a:r>
          </a:p>
          <a:p>
            <a:pPr marL="457200" indent="-457200">
              <a:lnSpc>
                <a:spcPct val="150000"/>
              </a:lnSpc>
              <a:buFont typeface="Wingdings" panose="05000000000000000000" pitchFamily="2" charset="2"/>
              <a:buChar char="l"/>
            </a:pPr>
            <a:r>
              <a:rPr lang="en-US" altLang="ko-KR" sz="2000" dirty="0"/>
              <a:t>Plan for VR SG activities after July Plenary Session</a:t>
            </a:r>
          </a:p>
          <a:p>
            <a:pPr marL="857250" lvl="1" indent="-457200">
              <a:lnSpc>
                <a:spcPct val="150000"/>
              </a:lnSpc>
              <a:buFont typeface="Arial" panose="020B0604020202020204" pitchFamily="34" charset="0"/>
              <a:buChar char="•"/>
            </a:pPr>
            <a:r>
              <a:rPr lang="en-US" altLang="ko-KR" sz="2000" dirty="0"/>
              <a:t>PAR/CSD? Explore other options?</a:t>
            </a:r>
          </a:p>
          <a:p>
            <a:pPr marL="457200" indent="-457200">
              <a:lnSpc>
                <a:spcPct val="150000"/>
              </a:lnSpc>
              <a:buFont typeface="Wingdings" panose="05000000000000000000" pitchFamily="2" charset="2"/>
              <a:buChar char="l"/>
            </a:pPr>
            <a:r>
              <a:rPr lang="en-US" altLang="ko-KR" sz="2000" dirty="0"/>
              <a:t>Next steps?</a:t>
            </a:r>
          </a:p>
        </p:txBody>
      </p:sp>
    </p:spTree>
    <p:extLst>
      <p:ext uri="{BB962C8B-B14F-4D97-AF65-F5344CB8AC3E}">
        <p14:creationId xmlns:p14="http://schemas.microsoft.com/office/powerpoint/2010/main" val="3104890048"/>
      </p:ext>
    </p:extLst>
  </p:cSld>
  <p:clrMapOvr>
    <a:masterClrMapping/>
  </p:clrMapOvr>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bg1"/>
        </a:solidFill>
        <a:ln w="127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90000"/>
          </a:lnSpc>
          <a:spcBef>
            <a:spcPct val="0"/>
          </a:spcBef>
          <a:spcAft>
            <a:spcPct val="0"/>
          </a:spcAft>
          <a:buClrTx/>
          <a:buSzTx/>
          <a:buFontTx/>
          <a:buNone/>
          <a:tabLst/>
          <a:defRPr kumimoji="0" lang="en-US" altLang="pl-PL" sz="20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8016</TotalTime>
  <Words>844</Words>
  <Application>Microsoft Office PowerPoint</Application>
  <PresentationFormat>화면 슬라이드 쇼(4:3)</PresentationFormat>
  <Paragraphs>68</Paragraphs>
  <Slides>7</Slides>
  <Notes>2</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7</vt:i4>
      </vt:variant>
    </vt:vector>
  </HeadingPairs>
  <TitlesOfParts>
    <vt:vector size="14" baseType="lpstr">
      <vt:lpstr>Rotis Sans Serif for Nokia</vt:lpstr>
      <vt:lpstr>맑은 고딕</vt:lpstr>
      <vt:lpstr>Arial</vt:lpstr>
      <vt:lpstr>Times</vt:lpstr>
      <vt:lpstr>Times New Roman</vt:lpstr>
      <vt:lpstr>Wingdings</vt:lpstr>
      <vt:lpstr>blank presentation</vt:lpstr>
      <vt:lpstr>PowerPoint 프레젠테이션</vt:lpstr>
      <vt:lpstr>PowerPoint 프레젠테이션</vt:lpstr>
      <vt:lpstr>Network Enablers for Seamless HMD based VR Content Service</vt:lpstr>
      <vt:lpstr>Network Enablers for Seamless HMD based VR Content Service</vt:lpstr>
      <vt:lpstr>Network Enablers for Seamless HMD based VR Content Service</vt:lpstr>
      <vt:lpstr>Network Enablers for Seamless HMD based VR Content Service</vt:lpstr>
      <vt:lpstr>Network Enablers for Seamless HMD based VR Content Service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creator>Sangkwon Jeong</dc:creator>
  <cp:lastModifiedBy>동일 서</cp:lastModifiedBy>
  <cp:revision>286</cp:revision>
  <dcterms:created xsi:type="dcterms:W3CDTF">2017-08-15T12:18:13Z</dcterms:created>
  <dcterms:modified xsi:type="dcterms:W3CDTF">2019-04-18T05:37:27Z</dcterms:modified>
</cp:coreProperties>
</file>