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5"/>
  </p:notesMasterIdLst>
  <p:sldIdLst>
    <p:sldId id="348" r:id="rId2"/>
    <p:sldId id="349" r:id="rId3"/>
    <p:sldId id="356" r:id="rId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2019-04-15</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21-19-0021-03-0000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21-19-0032-00-0000</a:t>
            </a:r>
          </a:p>
          <a:p>
            <a:pPr marL="535781" indent="-535781">
              <a:buClr>
                <a:srgbClr val="FAFD00"/>
              </a:buClr>
              <a:buNone/>
            </a:pPr>
            <a:r>
              <a:rPr lang="en-US" altLang="pl-PL" sz="2400" dirty="0">
                <a:cs typeface="Times New Roman" panose="02020603050405020304" pitchFamily="18" charset="0"/>
              </a:rPr>
              <a:t>Title: VR SG telecon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April 12, 2019</a:t>
            </a:r>
          </a:p>
          <a:p>
            <a:pPr>
              <a:buClr>
                <a:srgbClr val="FAFD00"/>
              </a:buClr>
              <a:buFontTx/>
              <a:buNone/>
            </a:pPr>
            <a:r>
              <a:rPr lang="en-US" altLang="pl-PL" sz="2400" dirty="0">
                <a:cs typeface="Times New Roman" panose="02020603050405020304" pitchFamily="18" charset="0"/>
              </a:rPr>
              <a:t>Presented at IEEE 802.21VR SG Teleconference (April 18, 2019)</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teleconference meeting schedule for the SG and the topics that need to be discussed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21-19-0021-03-0000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21-19-0021-03-0000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Meeting Agenda</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21-19-0021-03-0000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3267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Thursday, April 18, 2019</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#1</a:t>
            </a:r>
          </a:p>
          <a:p>
            <a:pPr marL="857250" lvl="1" indent="-457200">
              <a:lnSpc>
                <a:spcPct val="150000"/>
              </a:lnSpc>
              <a:buFont typeface="Arial" panose="020B0604020202020204" pitchFamily="34" charset="0"/>
              <a:buChar char="•"/>
            </a:pPr>
            <a:r>
              <a:rPr lang="en-US" altLang="ko-KR" sz="2000" dirty="0"/>
              <a:t>Title (Tentative): Network Experiment Result</a:t>
            </a:r>
          </a:p>
          <a:p>
            <a:pPr marL="857250" lvl="1" indent="-457200">
              <a:lnSpc>
                <a:spcPct val="150000"/>
              </a:lnSpc>
              <a:buFont typeface="Arial" panose="020B0604020202020204" pitchFamily="34" charset="0"/>
              <a:buChar char="•"/>
            </a:pPr>
            <a:r>
              <a:rPr lang="en-US" altLang="ko-KR" sz="2000" dirty="0"/>
              <a:t>Speaker: </a:t>
            </a:r>
            <a:r>
              <a:rPr lang="en-US" altLang="ko-KR" sz="2000" dirty="0" err="1"/>
              <a:t>Eun</a:t>
            </a:r>
            <a:r>
              <a:rPr lang="en-US" altLang="ko-KR" sz="2000" dirty="0"/>
              <a:t>-Seok Ryu, </a:t>
            </a:r>
            <a:r>
              <a:rPr lang="en-US" altLang="ko-KR" sz="2000" dirty="0" err="1"/>
              <a:t>Gacheon</a:t>
            </a:r>
            <a:r>
              <a:rPr lang="en-US" altLang="ko-KR" sz="2000" dirty="0"/>
              <a:t> University</a:t>
            </a:r>
          </a:p>
          <a:p>
            <a:pPr marL="457200" indent="-457200">
              <a:lnSpc>
                <a:spcPct val="150000"/>
              </a:lnSpc>
              <a:buFont typeface="Wingdings" panose="05000000000000000000" pitchFamily="2" charset="2"/>
              <a:buChar char="l"/>
            </a:pPr>
            <a:r>
              <a:rPr lang="en-US" altLang="ko-KR" sz="2000" dirty="0"/>
              <a:t>Presentation #2</a:t>
            </a:r>
          </a:p>
          <a:p>
            <a:pPr marL="857250" lvl="1" indent="-457200">
              <a:lnSpc>
                <a:spcPct val="150000"/>
              </a:lnSpc>
              <a:buFont typeface="Arial" panose="020B0604020202020204" pitchFamily="34" charset="0"/>
              <a:buChar char="•"/>
            </a:pPr>
            <a:r>
              <a:rPr lang="en-US" altLang="ko-KR" sz="2000" dirty="0"/>
              <a:t>Title: VR SG Progress Report</a:t>
            </a:r>
          </a:p>
          <a:p>
            <a:pPr marL="857250" lvl="1" indent="-457200">
              <a:lnSpc>
                <a:spcPct val="150000"/>
              </a:lnSpc>
              <a:buFont typeface="Arial" panose="020B0604020202020204" pitchFamily="34" charset="0"/>
              <a:buChar char="•"/>
            </a:pPr>
            <a:r>
              <a:rPr lang="en-US" altLang="ko-KR" sz="2000" dirty="0"/>
              <a:t>Speaker: Dillon </a:t>
            </a:r>
            <a:r>
              <a:rPr lang="en-US" altLang="ko-KR" sz="2000" dirty="0" err="1"/>
              <a:t>Seo</a:t>
            </a:r>
            <a:r>
              <a:rPr lang="en-US" altLang="ko-KR" sz="2000" dirty="0"/>
              <a:t>, </a:t>
            </a:r>
            <a:r>
              <a:rPr lang="en-US" altLang="ko-KR" sz="2000" dirty="0" err="1"/>
              <a:t>JoyFun</a:t>
            </a:r>
            <a:endParaRPr lang="en-US" altLang="ko-KR" sz="2000" dirty="0"/>
          </a:p>
          <a:p>
            <a:pPr marL="457200" indent="-457200">
              <a:lnSpc>
                <a:spcPct val="150000"/>
              </a:lnSpc>
              <a:buFont typeface="Wingdings" panose="05000000000000000000" pitchFamily="2" charset="2"/>
              <a:buChar char="l"/>
            </a:pPr>
            <a:r>
              <a:rPr lang="en-US" altLang="ko-KR" sz="2000" dirty="0"/>
              <a:t>Open Discussion</a:t>
            </a:r>
          </a:p>
          <a:p>
            <a:pPr marL="857250" lvl="1" indent="-457200">
              <a:lnSpc>
                <a:spcPct val="150000"/>
              </a:lnSpc>
              <a:buFont typeface="Arial" panose="020B0604020202020204" pitchFamily="34" charset="0"/>
              <a:buChar char="•"/>
            </a:pPr>
            <a:r>
              <a:rPr lang="en-US" altLang="ko-KR" sz="2000" dirty="0"/>
              <a:t>IEEE 802.21 SG Meeting Plan for IEEE 802 Wireless Interim in Atlanta</a:t>
            </a:r>
          </a:p>
        </p:txBody>
      </p:sp>
    </p:spTree>
    <p:extLst>
      <p:ext uri="{BB962C8B-B14F-4D97-AF65-F5344CB8AC3E}">
        <p14:creationId xmlns:p14="http://schemas.microsoft.com/office/powerpoint/2010/main" val="310489004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7763</TotalTime>
  <Words>573</Words>
  <Application>Microsoft Office PowerPoint</Application>
  <PresentationFormat>화면 슬라이드 쇼(4:3)</PresentationFormat>
  <Paragraphs>31</Paragraphs>
  <Slides>3</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vt:i4>
      </vt:variant>
    </vt:vector>
  </HeadingPairs>
  <TitlesOfParts>
    <vt:vector size="10"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273</cp:revision>
  <dcterms:created xsi:type="dcterms:W3CDTF">2017-08-15T12:18:13Z</dcterms:created>
  <dcterms:modified xsi:type="dcterms:W3CDTF">2019-04-15T12:37:22Z</dcterms:modified>
</cp:coreProperties>
</file>