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6" r:id="rId1"/>
  </p:sldMasterIdLst>
  <p:notesMasterIdLst>
    <p:notesMasterId r:id="rId3"/>
  </p:notesMasterIdLst>
  <p:sldIdLst>
    <p:sldId id="442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1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4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83" autoAdjust="0"/>
    <p:restoredTop sz="92121" autoAdjust="0"/>
  </p:normalViewPr>
  <p:slideViewPr>
    <p:cSldViewPr snapToGrid="0">
      <p:cViewPr varScale="1">
        <p:scale>
          <a:sx n="63" d="100"/>
          <a:sy n="63" d="100"/>
        </p:scale>
        <p:origin x="9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488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F58BD-B266-4FEA-8572-614D27B01AAF}" type="datetimeFigureOut">
              <a:rPr lang="ko-KR" altLang="en-US" smtClean="0"/>
              <a:t>2019-03-15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BE845-B615-457C-AC59-B6A31CA72E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29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Page </a:t>
            </a:r>
            <a:fld id="{51AD4080-6D3A-494C-8BF2-E1F8C9265CB5}" type="slidenum"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2"/>
            <a:ext cx="5486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1" y="6589714"/>
            <a:ext cx="93487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725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680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097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802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841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09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604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523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971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06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53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014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Page </a:t>
            </a:r>
            <a:fld id="{7E0ED744-2AD2-45F1-9385-55C79C00BA3B}" type="slidenum"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2"/>
            <a:ext cx="5486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725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35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6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</a:t>
            </a:r>
            <a:r>
              <a:rPr lang="en-US" altLang="en-US" dirty="0"/>
              <a:t>: </a:t>
            </a:r>
            <a:r>
              <a:rPr lang="en-GB" dirty="0"/>
              <a:t>Study Group 1</a:t>
            </a:r>
            <a:r>
              <a:rPr lang="en-GB" baseline="30000" dirty="0"/>
              <a:t>st</a:t>
            </a:r>
            <a:r>
              <a:rPr lang="en-GB" dirty="0"/>
              <a:t> </a:t>
            </a:r>
            <a:r>
              <a:rPr lang="en-GB" dirty="0" smtClean="0"/>
              <a:t>Re-chartering</a:t>
            </a:r>
            <a:endParaRPr lang="en-US" alt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508955"/>
              </p:ext>
            </p:extLst>
          </p:nvPr>
        </p:nvGraphicFramePr>
        <p:xfrm>
          <a:off x="548640" y="1361441"/>
          <a:ext cx="8310880" cy="5041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930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623950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435064">
                <a:tc row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827508"/>
                  </a:ext>
                </a:extLst>
              </a:tr>
              <a:tr h="101099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Grant the first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re-chartering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of the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IEEE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802.21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study grou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p on 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Network Enablers for Seamless HMD-based VR (Virtual Reality) Content Service </a:t>
                      </a:r>
                    </a:p>
                    <a:p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Move: Subir Das; Second: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Steve Shellhammer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10134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Vote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WG: &lt;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y/07&gt;,&lt;n/00&gt;,&lt;a/00&gt;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/>
                      <a:endParaRPr lang="en-US" sz="16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 URL</a:t>
                      </a:r>
                      <a:r>
                        <a:rPr lang="en-US" sz="160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https://mentor.ieee.org/802.21/dcn/19/21-19-0027-00-0000-ec-motion-and-materials.pptx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1567498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Applies to: 1</a:t>
                      </a:r>
                      <a:r>
                        <a:rPr lang="en-GB" sz="16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Re-chartering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a study group.  </a:t>
                      </a:r>
                    </a:p>
                    <a:p>
                      <a:pPr lvl="0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re-chartering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applies until the end of the next LMSC plenary meeting.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re-chartering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should be placed on the consent agenda if requested, and does not need supporting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documentation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67708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LMSC P&amp;P – “Standards Study Group”</a:t>
                      </a:r>
                    </a:p>
                    <a:p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Chair’s Guideline – “Consent agenda”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41943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6008</TotalTime>
  <Words>122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Title slide</vt:lpstr>
      <vt:lpstr>Motion: Study Group 1st Re-chartering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Sangkwon Jeong</dc:creator>
  <cp:lastModifiedBy>sdas</cp:lastModifiedBy>
  <cp:revision>264</cp:revision>
  <dcterms:created xsi:type="dcterms:W3CDTF">2017-08-15T12:18:13Z</dcterms:created>
  <dcterms:modified xsi:type="dcterms:W3CDTF">2019-03-15T17:38:38Z</dcterms:modified>
</cp:coreProperties>
</file>