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7" r:id="rId1"/>
    <p:sldMasterId id="2147483714" r:id="rId2"/>
  </p:sldMasterIdLst>
  <p:notesMasterIdLst>
    <p:notesMasterId r:id="rId10"/>
  </p:notesMasterIdLst>
  <p:sldIdLst>
    <p:sldId id="348" r:id="rId3"/>
    <p:sldId id="349" r:id="rId4"/>
    <p:sldId id="390" r:id="rId5"/>
    <p:sldId id="391" r:id="rId6"/>
    <p:sldId id="382" r:id="rId7"/>
    <p:sldId id="364" r:id="rId8"/>
    <p:sldId id="392" r:id="rId9"/>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6" autoAdjust="0"/>
    <p:restoredTop sz="92121" autoAdjust="0"/>
  </p:normalViewPr>
  <p:slideViewPr>
    <p:cSldViewPr snapToGrid="0">
      <p:cViewPr varScale="1">
        <p:scale>
          <a:sx n="83" d="100"/>
          <a:sy n="83" d="100"/>
        </p:scale>
        <p:origin x="48" y="51"/>
      </p:cViewPr>
      <p:guideLst>
        <p:guide orient="horz" pos="2160"/>
        <p:guide pos="3840"/>
      </p:guideLst>
    </p:cSldViewPr>
  </p:slideViewPr>
  <p:notesTextViewPr>
    <p:cViewPr>
      <p:scale>
        <a:sx n="1" d="1"/>
        <a:sy n="1" d="1"/>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2019-03-14</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927C19D3-7FD4-4091-A359-C1846C46E349}"/>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xmlns="" id="{A11172D7-F943-4D47-8A4C-949985A3ADFE}"/>
              </a:ext>
            </a:extLst>
          </p:cNvPr>
          <p:cNvSpPr>
            <a:spLocks noGrp="1" noChangeArrowheads="1"/>
          </p:cNvSpPr>
          <p:nvPr>
            <p:ph type="body" idx="1"/>
          </p:nvPr>
        </p:nvSpPr>
        <p:spPr>
          <a:noFill/>
        </p:spPr>
        <p:txBody>
          <a:bodyPr/>
          <a:lstStyle/>
          <a:p>
            <a:endParaRPr lang="pl-PL" altLang="pl-PL"/>
          </a:p>
        </p:txBody>
      </p:sp>
    </p:spTree>
    <p:extLst>
      <p:ext uri="{BB962C8B-B14F-4D97-AF65-F5344CB8AC3E}">
        <p14:creationId xmlns:p14="http://schemas.microsoft.com/office/powerpoint/2010/main" val="2961713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791259A1-548A-4851-A433-5568DFAD1697}"/>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xmlns="" id="{72115E05-2E88-462C-B4E8-3CFD557CE3A3}"/>
              </a:ext>
            </a:extLst>
          </p:cNvPr>
          <p:cNvSpPr>
            <a:spLocks noGrp="1" noChangeArrowheads="1"/>
          </p:cNvSpPr>
          <p:nvPr>
            <p:ph type="body" idx="1"/>
          </p:nvPr>
        </p:nvSpPr>
        <p:spPr>
          <a:noFill/>
        </p:spPr>
        <p:txBody>
          <a:bodyPr/>
          <a:lstStyle/>
          <a:p>
            <a:endParaRPr lang="pl-PL" altLang="pl-PL"/>
          </a:p>
        </p:txBody>
      </p:sp>
    </p:spTree>
    <p:extLst>
      <p:ext uri="{BB962C8B-B14F-4D97-AF65-F5344CB8AC3E}">
        <p14:creationId xmlns:p14="http://schemas.microsoft.com/office/powerpoint/2010/main" val="3926161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011BE845-B615-457C-AC59-B6A31CA72E8C}" type="slidenum">
              <a:rPr lang="ko-KR" altLang="en-US" smtClean="0"/>
              <a:t>3</a:t>
            </a:fld>
            <a:endParaRPr lang="ko-KR" altLang="en-US"/>
          </a:p>
        </p:txBody>
      </p:sp>
    </p:spTree>
    <p:extLst>
      <p:ext uri="{BB962C8B-B14F-4D97-AF65-F5344CB8AC3E}">
        <p14:creationId xmlns:p14="http://schemas.microsoft.com/office/powerpoint/2010/main" val="40632580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8.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8.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8.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사용자 지정 레이아웃">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8BE0803D-F433-4E85-BFAD-0C77056FF4E8}"/>
              </a:ext>
            </a:extLst>
          </p:cNvPr>
          <p:cNvSpPr>
            <a:spLocks noGrp="1"/>
          </p:cNvSpPr>
          <p:nvPr>
            <p:ph type="title"/>
          </p:nvPr>
        </p:nvSpPr>
        <p:spPr>
          <a:xfrm>
            <a:off x="1228023" y="516158"/>
            <a:ext cx="9725115" cy="769121"/>
          </a:xfrm>
        </p:spPr>
        <p:txBody>
          <a:bodyPr/>
          <a:lstStyle>
            <a:lvl1pPr algn="ctr">
              <a:defRPr>
                <a:solidFill>
                  <a:schemeClr val="bg1"/>
                </a:solidFill>
              </a:defRPr>
            </a:lvl1pPr>
          </a:lstStyle>
          <a:p>
            <a:r>
              <a:rPr lang="ko-KR" altLang="en-US"/>
              <a:t>마스터 제목 스타일 편집</a:t>
            </a:r>
          </a:p>
        </p:txBody>
      </p:sp>
    </p:spTree>
    <p:extLst>
      <p:ext uri="{BB962C8B-B14F-4D97-AF65-F5344CB8AC3E}">
        <p14:creationId xmlns:p14="http://schemas.microsoft.com/office/powerpoint/2010/main" val="2640235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5" name="바닥글 개체 틀 4">
            <a:extLst>
              <a:ext uri="{FF2B5EF4-FFF2-40B4-BE49-F238E27FC236}">
                <a16:creationId xmlns:a16="http://schemas.microsoft.com/office/drawing/2014/main" xmlns="" id="{4BFD2AEA-7D50-4CD8-A5AF-1DDFDE6E1394}"/>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6" name="슬라이드 번호 개체 틀 5">
            <a:extLst>
              <a:ext uri="{FF2B5EF4-FFF2-40B4-BE49-F238E27FC236}">
                <a16:creationId xmlns:a16="http://schemas.microsoft.com/office/drawing/2014/main" xmlns="" id="{B7CFCD8B-525B-49AA-983F-35E1E6797B55}"/>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8" name="직선 연결선 7">
            <a:extLst>
              <a:ext uri="{FF2B5EF4-FFF2-40B4-BE49-F238E27FC236}">
                <a16:creationId xmlns:a16="http://schemas.microsoft.com/office/drawing/2014/main" xmlns="" id="{61CECC67-AA2D-453F-BD12-0C069A518B91}"/>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직선 연결선 8">
            <a:extLst>
              <a:ext uri="{FF2B5EF4-FFF2-40B4-BE49-F238E27FC236}">
                <a16:creationId xmlns:a16="http://schemas.microsoft.com/office/drawing/2014/main" xmlns="" id="{C86D2822-04CA-44E1-879F-C7C5735B1CD8}"/>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1" name="Picture 9" descr="Joyfun_01.jpg">
            <a:extLst>
              <a:ext uri="{FF2B5EF4-FFF2-40B4-BE49-F238E27FC236}">
                <a16:creationId xmlns:a16="http://schemas.microsoft.com/office/drawing/2014/main" xmlns="" id="{C4C68CC9-26FC-4E63-9178-A76F7F79413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7778" y="6400485"/>
            <a:ext cx="1224136" cy="389356"/>
          </a:xfrm>
          <a:prstGeom prst="rect">
            <a:avLst/>
          </a:prstGeom>
        </p:spPr>
      </p:pic>
      <p:pic>
        <p:nvPicPr>
          <p:cNvPr id="12" name="그림 11">
            <a:extLst>
              <a:ext uri="{FF2B5EF4-FFF2-40B4-BE49-F238E27FC236}">
                <a16:creationId xmlns:a16="http://schemas.microsoft.com/office/drawing/2014/main" xmlns="" id="{6115B197-6F3F-4452-8387-F2680280357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813" y="1085926"/>
            <a:ext cx="1660026" cy="935972"/>
          </a:xfrm>
          <a:prstGeom prst="rect">
            <a:avLst/>
          </a:prstGeom>
        </p:spPr>
      </p:pic>
      <p:pic>
        <p:nvPicPr>
          <p:cNvPr id="13" name="그림 12">
            <a:extLst>
              <a:ext uri="{FF2B5EF4-FFF2-40B4-BE49-F238E27FC236}">
                <a16:creationId xmlns:a16="http://schemas.microsoft.com/office/drawing/2014/main" xmlns="" id="{CA403A61-4EF8-46CE-8D8C-3A709E90694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813" y="410199"/>
            <a:ext cx="1649255" cy="504201"/>
          </a:xfrm>
          <a:prstGeom prst="rect">
            <a:avLst/>
          </a:prstGeom>
        </p:spPr>
      </p:pic>
    </p:spTree>
    <p:extLst>
      <p:ext uri="{BB962C8B-B14F-4D97-AF65-F5344CB8AC3E}">
        <p14:creationId xmlns:p14="http://schemas.microsoft.com/office/powerpoint/2010/main" val="2642221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30A34316-FFF1-4B2E-8C83-529980455E8C}"/>
              </a:ext>
            </a:extLst>
          </p:cNvPr>
          <p:cNvSpPr>
            <a:spLocks noGrp="1"/>
          </p:cNvSpPr>
          <p:nvPr>
            <p:ph type="title"/>
          </p:nvPr>
        </p:nvSpPr>
        <p:spPr>
          <a:xfrm>
            <a:off x="831850" y="1709738"/>
            <a:ext cx="10515600" cy="2852737"/>
          </a:xfrm>
        </p:spPr>
        <p:txBody>
          <a:bodyPr anchor="b"/>
          <a:lstStyle>
            <a:lvl1pPr>
              <a:defRPr sz="6000"/>
            </a:lvl1pPr>
          </a:lstStyle>
          <a:p>
            <a:r>
              <a:rPr lang="ko-KR" altLang="en-US"/>
              <a:t>마스터 제목 스타일 편집</a:t>
            </a:r>
          </a:p>
        </p:txBody>
      </p:sp>
      <p:sp>
        <p:nvSpPr>
          <p:cNvPr id="3" name="텍스트 개체 틀 2">
            <a:extLst>
              <a:ext uri="{FF2B5EF4-FFF2-40B4-BE49-F238E27FC236}">
                <a16:creationId xmlns:a16="http://schemas.microsoft.com/office/drawing/2014/main" xmlns="" id="{C0C55C58-18F0-4EDC-B522-DA6D247EF7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7" name="바닥글 개체 틀 4">
            <a:extLst>
              <a:ext uri="{FF2B5EF4-FFF2-40B4-BE49-F238E27FC236}">
                <a16:creationId xmlns:a16="http://schemas.microsoft.com/office/drawing/2014/main" xmlns="" id="{54B41498-5181-4DA7-9FC7-5E233BFB4EEA}"/>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a:t>21-18-0067-00-0000</a:t>
            </a:r>
            <a:endParaRPr lang="ko-KR" altLang="en-US" dirty="0"/>
          </a:p>
        </p:txBody>
      </p:sp>
      <p:sp>
        <p:nvSpPr>
          <p:cNvPr id="8" name="슬라이드 번호 개체 틀 5">
            <a:extLst>
              <a:ext uri="{FF2B5EF4-FFF2-40B4-BE49-F238E27FC236}">
                <a16:creationId xmlns:a16="http://schemas.microsoft.com/office/drawing/2014/main" xmlns="" id="{073EA31F-9D5C-436D-B073-E529CDB432A4}"/>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200">
                <a:solidFill>
                  <a:schemeClr val="tx1"/>
                </a:solidFill>
              </a:defRPr>
            </a:lvl1pPr>
          </a:lstStyle>
          <a:p>
            <a:fld id="{7415E7A1-C024-4955-BFDD-BFFB64410B76}" type="slidenum">
              <a:rPr lang="ko-KR" altLang="en-US" smtClean="0"/>
              <a:pPr/>
              <a:t>‹#›</a:t>
            </a:fld>
            <a:endParaRPr lang="ko-KR" altLang="en-US"/>
          </a:p>
        </p:txBody>
      </p:sp>
    </p:spTree>
    <p:extLst>
      <p:ext uri="{BB962C8B-B14F-4D97-AF65-F5344CB8AC3E}">
        <p14:creationId xmlns:p14="http://schemas.microsoft.com/office/powerpoint/2010/main" val="2544637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18396CAD-2340-4D6A-83BA-742D7679E951}"/>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xmlns="" id="{ABA1811A-D8DD-47B8-B95B-C466FD57B69B}"/>
              </a:ext>
            </a:extLst>
          </p:cNvPr>
          <p:cNvSpPr>
            <a:spLocks noGrp="1"/>
          </p:cNvSpPr>
          <p:nvPr>
            <p:ph sz="half" idx="1"/>
          </p:nvPr>
        </p:nvSpPr>
        <p:spPr>
          <a:xfrm>
            <a:off x="838200" y="1825625"/>
            <a:ext cx="51816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a:extLst>
              <a:ext uri="{FF2B5EF4-FFF2-40B4-BE49-F238E27FC236}">
                <a16:creationId xmlns:a16="http://schemas.microsoft.com/office/drawing/2014/main" xmlns="" id="{3E81AD67-A2B6-49F2-B268-D9EB7890201D}"/>
              </a:ext>
            </a:extLst>
          </p:cNvPr>
          <p:cNvSpPr>
            <a:spLocks noGrp="1"/>
          </p:cNvSpPr>
          <p:nvPr>
            <p:ph sz="half" idx="2"/>
          </p:nvPr>
        </p:nvSpPr>
        <p:spPr>
          <a:xfrm>
            <a:off x="6172200" y="1825625"/>
            <a:ext cx="51816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8" name="바닥글 개체 틀 4">
            <a:extLst>
              <a:ext uri="{FF2B5EF4-FFF2-40B4-BE49-F238E27FC236}">
                <a16:creationId xmlns:a16="http://schemas.microsoft.com/office/drawing/2014/main" xmlns="" id="{EA3EDB6F-E5A6-4766-8AF6-8F6E160FB051}"/>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a:t>21-18-0067-00-0000</a:t>
            </a:r>
            <a:endParaRPr lang="ko-KR" altLang="en-US" dirty="0"/>
          </a:p>
        </p:txBody>
      </p:sp>
      <p:sp>
        <p:nvSpPr>
          <p:cNvPr id="9" name="슬라이드 번호 개체 틀 5">
            <a:extLst>
              <a:ext uri="{FF2B5EF4-FFF2-40B4-BE49-F238E27FC236}">
                <a16:creationId xmlns:a16="http://schemas.microsoft.com/office/drawing/2014/main" xmlns="" id="{E1975B15-1685-4B64-9847-0D91062AC0A9}"/>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200">
                <a:solidFill>
                  <a:schemeClr val="tx1"/>
                </a:solidFill>
              </a:defRPr>
            </a:lvl1pPr>
          </a:lstStyle>
          <a:p>
            <a:fld id="{7415E7A1-C024-4955-BFDD-BFFB64410B76}" type="slidenum">
              <a:rPr lang="ko-KR" altLang="en-US" smtClean="0"/>
              <a:pPr/>
              <a:t>‹#›</a:t>
            </a:fld>
            <a:endParaRPr lang="ko-KR" altLang="en-US"/>
          </a:p>
        </p:txBody>
      </p:sp>
    </p:spTree>
    <p:extLst>
      <p:ext uri="{BB962C8B-B14F-4D97-AF65-F5344CB8AC3E}">
        <p14:creationId xmlns:p14="http://schemas.microsoft.com/office/powerpoint/2010/main" val="19743574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2700CB4F-3348-443A-9A4A-2CBA1C73C460}"/>
              </a:ext>
            </a:extLst>
          </p:cNvPr>
          <p:cNvSpPr>
            <a:spLocks noGrp="1"/>
          </p:cNvSpPr>
          <p:nvPr>
            <p:ph type="title"/>
          </p:nvPr>
        </p:nvSpPr>
        <p:spPr>
          <a:xfrm>
            <a:off x="839788" y="365125"/>
            <a:ext cx="10515600" cy="1325563"/>
          </a:xfrm>
        </p:spPr>
        <p:txBody>
          <a:bodyPr/>
          <a:lstStyle/>
          <a:p>
            <a:r>
              <a:rPr lang="ko-KR" altLang="en-US"/>
              <a:t>마스터 제목 스타일 편집</a:t>
            </a:r>
          </a:p>
        </p:txBody>
      </p:sp>
      <p:sp>
        <p:nvSpPr>
          <p:cNvPr id="3" name="텍스트 개체 틀 2">
            <a:extLst>
              <a:ext uri="{FF2B5EF4-FFF2-40B4-BE49-F238E27FC236}">
                <a16:creationId xmlns:a16="http://schemas.microsoft.com/office/drawing/2014/main" xmlns="" id="{147531BF-915D-4AA7-AEBB-5E9617BAF9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내용 개체 틀 3">
            <a:extLst>
              <a:ext uri="{FF2B5EF4-FFF2-40B4-BE49-F238E27FC236}">
                <a16:creationId xmlns:a16="http://schemas.microsoft.com/office/drawing/2014/main" xmlns="" id="{6146562B-0FAB-418C-BA64-ACEB076D73D9}"/>
              </a:ext>
            </a:extLst>
          </p:cNvPr>
          <p:cNvSpPr>
            <a:spLocks noGrp="1"/>
          </p:cNvSpPr>
          <p:nvPr>
            <p:ph sz="half" idx="2"/>
          </p:nvPr>
        </p:nvSpPr>
        <p:spPr>
          <a:xfrm>
            <a:off x="839788" y="2505075"/>
            <a:ext cx="5157787"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a:extLst>
              <a:ext uri="{FF2B5EF4-FFF2-40B4-BE49-F238E27FC236}">
                <a16:creationId xmlns:a16="http://schemas.microsoft.com/office/drawing/2014/main" xmlns="" id="{A1855F1A-7D25-483F-A707-4E33984D2E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내용 개체 틀 5">
            <a:extLst>
              <a:ext uri="{FF2B5EF4-FFF2-40B4-BE49-F238E27FC236}">
                <a16:creationId xmlns:a16="http://schemas.microsoft.com/office/drawing/2014/main" xmlns="" id="{132AD7AD-61EF-4013-BA1A-E41F1CC31E4D}"/>
              </a:ext>
            </a:extLst>
          </p:cNvPr>
          <p:cNvSpPr>
            <a:spLocks noGrp="1"/>
          </p:cNvSpPr>
          <p:nvPr>
            <p:ph sz="quarter" idx="4"/>
          </p:nvPr>
        </p:nvSpPr>
        <p:spPr>
          <a:xfrm>
            <a:off x="6172200" y="2505075"/>
            <a:ext cx="5183188"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 name="바닥글 개체 틀 4">
            <a:extLst>
              <a:ext uri="{FF2B5EF4-FFF2-40B4-BE49-F238E27FC236}">
                <a16:creationId xmlns:a16="http://schemas.microsoft.com/office/drawing/2014/main" xmlns="" id="{2A341243-F2E2-47BD-8F4D-76EF337BFA0B}"/>
              </a:ext>
            </a:extLst>
          </p:cNvPr>
          <p:cNvSpPr>
            <a:spLocks noGrp="1"/>
          </p:cNvSpPr>
          <p:nvPr>
            <p:ph type="ftr" sz="quarter" idx="10"/>
          </p:nvPr>
        </p:nvSpPr>
        <p:spPr>
          <a:xfrm>
            <a:off x="1956985" y="6511897"/>
            <a:ext cx="4114800" cy="27794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a:t>21-18-0067-00-0000</a:t>
            </a:r>
            <a:endParaRPr lang="ko-KR" altLang="en-US" dirty="0"/>
          </a:p>
        </p:txBody>
      </p:sp>
      <p:sp>
        <p:nvSpPr>
          <p:cNvPr id="11" name="슬라이드 번호 개체 틀 5">
            <a:extLst>
              <a:ext uri="{FF2B5EF4-FFF2-40B4-BE49-F238E27FC236}">
                <a16:creationId xmlns:a16="http://schemas.microsoft.com/office/drawing/2014/main" xmlns="" id="{0C67F48D-4D89-48CE-8AFB-F5957BFC48A3}"/>
              </a:ext>
            </a:extLst>
          </p:cNvPr>
          <p:cNvSpPr>
            <a:spLocks noGrp="1"/>
          </p:cNvSpPr>
          <p:nvPr>
            <p:ph type="sldNum" sz="quarter" idx="11"/>
          </p:nvPr>
        </p:nvSpPr>
        <p:spPr>
          <a:xfrm>
            <a:off x="8938900" y="6511898"/>
            <a:ext cx="2743200" cy="277944"/>
          </a:xfrm>
          <a:prstGeom prst="rect">
            <a:avLst/>
          </a:prstGeom>
        </p:spPr>
        <p:txBody>
          <a:bodyPr vert="horz" lIns="91440" tIns="45720" rIns="91440" bIns="45720" rtlCol="0" anchor="ctr"/>
          <a:lstStyle>
            <a:lvl1pPr algn="r">
              <a:defRPr sz="1200">
                <a:solidFill>
                  <a:schemeClr val="tx1"/>
                </a:solidFill>
              </a:defRPr>
            </a:lvl1pPr>
          </a:lstStyle>
          <a:p>
            <a:fld id="{7415E7A1-C024-4955-BFDD-BFFB64410B76}" type="slidenum">
              <a:rPr lang="ko-KR" altLang="en-US" smtClean="0"/>
              <a:pPr/>
              <a:t>‹#›</a:t>
            </a:fld>
            <a:endParaRPr lang="ko-KR" altLang="en-US"/>
          </a:p>
        </p:txBody>
      </p:sp>
    </p:spTree>
    <p:extLst>
      <p:ext uri="{BB962C8B-B14F-4D97-AF65-F5344CB8AC3E}">
        <p14:creationId xmlns:p14="http://schemas.microsoft.com/office/powerpoint/2010/main" val="3130322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빈 화면">
    <p:spTree>
      <p:nvGrpSpPr>
        <p:cNvPr id="1" name=""/>
        <p:cNvGrpSpPr/>
        <p:nvPr/>
      </p:nvGrpSpPr>
      <p:grpSpPr>
        <a:xfrm>
          <a:off x="0" y="0"/>
          <a:ext cx="0" cy="0"/>
          <a:chOff x="0" y="0"/>
          <a:chExt cx="0" cy="0"/>
        </a:xfrm>
      </p:grpSpPr>
      <p:sp>
        <p:nvSpPr>
          <p:cNvPr id="5" name="바닥글 개체 틀 4">
            <a:extLst>
              <a:ext uri="{FF2B5EF4-FFF2-40B4-BE49-F238E27FC236}">
                <a16:creationId xmlns:a16="http://schemas.microsoft.com/office/drawing/2014/main" xmlns="" id="{4BFD2AEA-7D50-4CD8-A5AF-1DDFDE6E1394}"/>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6" name="슬라이드 번호 개체 틀 5">
            <a:extLst>
              <a:ext uri="{FF2B5EF4-FFF2-40B4-BE49-F238E27FC236}">
                <a16:creationId xmlns:a16="http://schemas.microsoft.com/office/drawing/2014/main" xmlns="" id="{B7CFCD8B-525B-49AA-983F-35E1E6797B55}"/>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4" name="직선 연결선 3">
            <a:extLst>
              <a:ext uri="{FF2B5EF4-FFF2-40B4-BE49-F238E27FC236}">
                <a16:creationId xmlns:a16="http://schemas.microsoft.com/office/drawing/2014/main" xmlns="" id="{EE8D2C80-BEE1-4D97-A443-E4F1FBCDF5A8}"/>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pic>
        <p:nvPicPr>
          <p:cNvPr id="3" name="그림 2">
            <a:extLst>
              <a:ext uri="{FF2B5EF4-FFF2-40B4-BE49-F238E27FC236}">
                <a16:creationId xmlns:a16="http://schemas.microsoft.com/office/drawing/2014/main" xmlns="" id="{BB8A8176-8927-454F-BEF5-90FFAE5A692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37769" y="3734294"/>
            <a:ext cx="8888889" cy="2209524"/>
          </a:xfrm>
          <a:prstGeom prst="rect">
            <a:avLst/>
          </a:prstGeom>
        </p:spPr>
      </p:pic>
      <p:sp>
        <p:nvSpPr>
          <p:cNvPr id="7" name="제목 1">
            <a:extLst>
              <a:ext uri="{FF2B5EF4-FFF2-40B4-BE49-F238E27FC236}">
                <a16:creationId xmlns:a16="http://schemas.microsoft.com/office/drawing/2014/main" xmlns="" id="{5080DFF2-AF18-4960-9D94-EADEA2B0984D}"/>
              </a:ext>
            </a:extLst>
          </p:cNvPr>
          <p:cNvSpPr>
            <a:spLocks noGrp="1"/>
          </p:cNvSpPr>
          <p:nvPr>
            <p:ph type="title"/>
          </p:nvPr>
        </p:nvSpPr>
        <p:spPr>
          <a:xfrm>
            <a:off x="4281443" y="1944165"/>
            <a:ext cx="7400657" cy="1320328"/>
          </a:xfrm>
        </p:spPr>
        <p:txBody>
          <a:bodyPr>
            <a:normAutofit/>
          </a:bodyPr>
          <a:lstStyle>
            <a:lvl1pPr>
              <a:defRPr sz="4400" b="1">
                <a:latin typeface="Times New Roman" panose="02020603050405020304" pitchFamily="18" charset="0"/>
                <a:cs typeface="Times New Roman" panose="02020603050405020304" pitchFamily="18" charset="0"/>
              </a:defRPr>
            </a:lvl1pPr>
          </a:lstStyle>
          <a:p>
            <a:r>
              <a:rPr lang="ko-KR" altLang="en-US"/>
              <a:t>마스터 제목 스타일 편집</a:t>
            </a:r>
          </a:p>
        </p:txBody>
      </p:sp>
    </p:spTree>
    <p:extLst>
      <p:ext uri="{BB962C8B-B14F-4D97-AF65-F5344CB8AC3E}">
        <p14:creationId xmlns:p14="http://schemas.microsoft.com/office/powerpoint/2010/main" val="1324110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빈 화면">
    <p:spTree>
      <p:nvGrpSpPr>
        <p:cNvPr id="1" name=""/>
        <p:cNvGrpSpPr/>
        <p:nvPr/>
      </p:nvGrpSpPr>
      <p:grpSpPr>
        <a:xfrm>
          <a:off x="0" y="0"/>
          <a:ext cx="0" cy="0"/>
          <a:chOff x="0" y="0"/>
          <a:chExt cx="0" cy="0"/>
        </a:xfrm>
      </p:grpSpPr>
      <p:sp>
        <p:nvSpPr>
          <p:cNvPr id="5" name="바닥글 개체 틀 4">
            <a:extLst>
              <a:ext uri="{FF2B5EF4-FFF2-40B4-BE49-F238E27FC236}">
                <a16:creationId xmlns:a16="http://schemas.microsoft.com/office/drawing/2014/main" xmlns="" id="{4BFD2AEA-7D50-4CD8-A5AF-1DDFDE6E1394}"/>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6" name="슬라이드 번호 개체 틀 5">
            <a:extLst>
              <a:ext uri="{FF2B5EF4-FFF2-40B4-BE49-F238E27FC236}">
                <a16:creationId xmlns:a16="http://schemas.microsoft.com/office/drawing/2014/main" xmlns="" id="{B7CFCD8B-525B-49AA-983F-35E1E6797B55}"/>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4" name="직선 연결선 3">
            <a:extLst>
              <a:ext uri="{FF2B5EF4-FFF2-40B4-BE49-F238E27FC236}">
                <a16:creationId xmlns:a16="http://schemas.microsoft.com/office/drawing/2014/main" xmlns="" id="{EE8D2C80-BEE1-4D97-A443-E4F1FBCDF5A8}"/>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pic>
        <p:nvPicPr>
          <p:cNvPr id="7" name="그림 6">
            <a:extLst>
              <a:ext uri="{FF2B5EF4-FFF2-40B4-BE49-F238E27FC236}">
                <a16:creationId xmlns:a16="http://schemas.microsoft.com/office/drawing/2014/main" xmlns="" id="{BC7A0125-A170-4217-B191-2AD3DAB50C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41661" y="3429000"/>
            <a:ext cx="3810000" cy="2543175"/>
          </a:xfrm>
          <a:prstGeom prst="rect">
            <a:avLst/>
          </a:prstGeom>
        </p:spPr>
      </p:pic>
      <p:sp>
        <p:nvSpPr>
          <p:cNvPr id="8" name="제목 1">
            <a:extLst>
              <a:ext uri="{FF2B5EF4-FFF2-40B4-BE49-F238E27FC236}">
                <a16:creationId xmlns:a16="http://schemas.microsoft.com/office/drawing/2014/main" xmlns="" id="{54C85C22-D467-4A05-BF61-7E35C0BD2CAB}"/>
              </a:ext>
            </a:extLst>
          </p:cNvPr>
          <p:cNvSpPr>
            <a:spLocks noGrp="1"/>
          </p:cNvSpPr>
          <p:nvPr>
            <p:ph type="title"/>
          </p:nvPr>
        </p:nvSpPr>
        <p:spPr>
          <a:xfrm>
            <a:off x="4281443" y="1944165"/>
            <a:ext cx="7400657" cy="1320328"/>
          </a:xfrm>
        </p:spPr>
        <p:txBody>
          <a:bodyPr>
            <a:normAutofit/>
          </a:bodyPr>
          <a:lstStyle>
            <a:lvl1pPr>
              <a:defRPr sz="4400" b="1">
                <a:latin typeface="Times New Roman" panose="02020603050405020304" pitchFamily="18" charset="0"/>
                <a:cs typeface="Times New Roman" panose="02020603050405020304" pitchFamily="18" charset="0"/>
              </a:defRPr>
            </a:lvl1pPr>
          </a:lstStyle>
          <a:p>
            <a:r>
              <a:rPr lang="ko-KR" altLang="en-US"/>
              <a:t>마스터 제목 스타일 편집</a:t>
            </a:r>
          </a:p>
        </p:txBody>
      </p:sp>
    </p:spTree>
    <p:extLst>
      <p:ext uri="{BB962C8B-B14F-4D97-AF65-F5344CB8AC3E}">
        <p14:creationId xmlns:p14="http://schemas.microsoft.com/office/powerpoint/2010/main" val="2119192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빈 화면">
    <p:spTree>
      <p:nvGrpSpPr>
        <p:cNvPr id="1" name=""/>
        <p:cNvGrpSpPr/>
        <p:nvPr/>
      </p:nvGrpSpPr>
      <p:grpSpPr>
        <a:xfrm>
          <a:off x="0" y="0"/>
          <a:ext cx="0" cy="0"/>
          <a:chOff x="0" y="0"/>
          <a:chExt cx="0" cy="0"/>
        </a:xfrm>
      </p:grpSpPr>
      <p:sp>
        <p:nvSpPr>
          <p:cNvPr id="5" name="바닥글 개체 틀 4">
            <a:extLst>
              <a:ext uri="{FF2B5EF4-FFF2-40B4-BE49-F238E27FC236}">
                <a16:creationId xmlns:a16="http://schemas.microsoft.com/office/drawing/2014/main" xmlns="" id="{4BFD2AEA-7D50-4CD8-A5AF-1DDFDE6E1394}"/>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6" name="슬라이드 번호 개체 틀 5">
            <a:extLst>
              <a:ext uri="{FF2B5EF4-FFF2-40B4-BE49-F238E27FC236}">
                <a16:creationId xmlns:a16="http://schemas.microsoft.com/office/drawing/2014/main" xmlns="" id="{B7CFCD8B-525B-49AA-983F-35E1E6797B55}"/>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4" name="직선 연결선 3">
            <a:extLst>
              <a:ext uri="{FF2B5EF4-FFF2-40B4-BE49-F238E27FC236}">
                <a16:creationId xmlns:a16="http://schemas.microsoft.com/office/drawing/2014/main" xmlns="" id="{EE8D2C80-BEE1-4D97-A443-E4F1FBCDF5A8}"/>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pic>
        <p:nvPicPr>
          <p:cNvPr id="7" name="그림 6">
            <a:extLst>
              <a:ext uri="{FF2B5EF4-FFF2-40B4-BE49-F238E27FC236}">
                <a16:creationId xmlns:a16="http://schemas.microsoft.com/office/drawing/2014/main" xmlns="" id="{BC7A0125-A170-4217-B191-2AD3DAB50C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41661" y="3429000"/>
            <a:ext cx="3810000" cy="2543175"/>
          </a:xfrm>
          <a:prstGeom prst="rect">
            <a:avLst/>
          </a:prstGeom>
        </p:spPr>
      </p:pic>
      <p:sp>
        <p:nvSpPr>
          <p:cNvPr id="8" name="제목 1">
            <a:extLst>
              <a:ext uri="{FF2B5EF4-FFF2-40B4-BE49-F238E27FC236}">
                <a16:creationId xmlns:a16="http://schemas.microsoft.com/office/drawing/2014/main" xmlns="" id="{54C85C22-D467-4A05-BF61-7E35C0BD2CAB}"/>
              </a:ext>
            </a:extLst>
          </p:cNvPr>
          <p:cNvSpPr>
            <a:spLocks noGrp="1"/>
          </p:cNvSpPr>
          <p:nvPr>
            <p:ph type="title"/>
          </p:nvPr>
        </p:nvSpPr>
        <p:spPr>
          <a:xfrm>
            <a:off x="4281443" y="1944165"/>
            <a:ext cx="7400657" cy="1320328"/>
          </a:xfrm>
        </p:spPr>
        <p:txBody>
          <a:bodyPr>
            <a:normAutofit/>
          </a:bodyPr>
          <a:lstStyle>
            <a:lvl1pPr>
              <a:defRPr sz="4400" b="1">
                <a:latin typeface="Times New Roman" panose="02020603050405020304" pitchFamily="18" charset="0"/>
                <a:cs typeface="Times New Roman" panose="02020603050405020304" pitchFamily="18" charset="0"/>
              </a:defRPr>
            </a:lvl1pPr>
          </a:lstStyle>
          <a:p>
            <a:r>
              <a:rPr lang="ko-KR" altLang="en-US"/>
              <a:t>마스터 제목 스타일 편집</a:t>
            </a:r>
          </a:p>
        </p:txBody>
      </p:sp>
    </p:spTree>
    <p:extLst>
      <p:ext uri="{BB962C8B-B14F-4D97-AF65-F5344CB8AC3E}">
        <p14:creationId xmlns:p14="http://schemas.microsoft.com/office/powerpoint/2010/main" val="3905572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A622DD81-4203-4A6D-A55C-F1E6CFE3E3AD}"/>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내용 개체 틀 2">
            <a:extLst>
              <a:ext uri="{FF2B5EF4-FFF2-40B4-BE49-F238E27FC236}">
                <a16:creationId xmlns:a16="http://schemas.microsoft.com/office/drawing/2014/main" xmlns="" id="{3A0B8FF3-B3ED-4A5E-BCDD-F15D7F998A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a:extLst>
              <a:ext uri="{FF2B5EF4-FFF2-40B4-BE49-F238E27FC236}">
                <a16:creationId xmlns:a16="http://schemas.microsoft.com/office/drawing/2014/main" xmlns="" id="{503302AA-8BE5-406E-B685-A179270FF8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날짜 개체 틀 4">
            <a:extLst>
              <a:ext uri="{FF2B5EF4-FFF2-40B4-BE49-F238E27FC236}">
                <a16:creationId xmlns:a16="http://schemas.microsoft.com/office/drawing/2014/main" xmlns="" id="{A8E81C23-1348-4D15-9631-1A51CE1F20CD}"/>
              </a:ext>
            </a:extLst>
          </p:cNvPr>
          <p:cNvSpPr>
            <a:spLocks noGrp="1"/>
          </p:cNvSpPr>
          <p:nvPr>
            <p:ph type="dt" sz="half" idx="10"/>
          </p:nvPr>
        </p:nvSpPr>
        <p:spPr>
          <a:xfrm>
            <a:off x="838200" y="6356350"/>
            <a:ext cx="2743200" cy="365125"/>
          </a:xfrm>
          <a:prstGeom prst="rect">
            <a:avLst/>
          </a:prstGeom>
        </p:spPr>
        <p:txBody>
          <a:bodyPr/>
          <a:lstStyle/>
          <a:p>
            <a:endParaRPr lang="ko-KR" altLang="en-US"/>
          </a:p>
        </p:txBody>
      </p:sp>
      <p:sp>
        <p:nvSpPr>
          <p:cNvPr id="6" name="바닥글 개체 틀 5">
            <a:extLst>
              <a:ext uri="{FF2B5EF4-FFF2-40B4-BE49-F238E27FC236}">
                <a16:creationId xmlns:a16="http://schemas.microsoft.com/office/drawing/2014/main" xmlns="" id="{E1871F68-BFFB-4E76-B109-C5DEFAA6E8FD}"/>
              </a:ext>
            </a:extLst>
          </p:cNvPr>
          <p:cNvSpPr>
            <a:spLocks noGrp="1"/>
          </p:cNvSpPr>
          <p:nvPr>
            <p:ph type="ftr" sz="quarter" idx="11"/>
          </p:nvPr>
        </p:nvSpPr>
        <p:spPr/>
        <p:txBody>
          <a:bodyPr/>
          <a:lstStyle/>
          <a:p>
            <a:r>
              <a:rPr lang="en-US" altLang="ko-KR"/>
              <a:t>21-18-0067-00-0000</a:t>
            </a:r>
            <a:endParaRPr lang="ko-KR" altLang="en-US"/>
          </a:p>
        </p:txBody>
      </p:sp>
      <p:sp>
        <p:nvSpPr>
          <p:cNvPr id="7" name="슬라이드 번호 개체 틀 6">
            <a:extLst>
              <a:ext uri="{FF2B5EF4-FFF2-40B4-BE49-F238E27FC236}">
                <a16:creationId xmlns:a16="http://schemas.microsoft.com/office/drawing/2014/main" xmlns="" id="{C4C7E00A-D0BE-4896-B08D-A065780D63CA}"/>
              </a:ext>
            </a:extLst>
          </p:cNvPr>
          <p:cNvSpPr>
            <a:spLocks noGrp="1"/>
          </p:cNvSpPr>
          <p:nvPr>
            <p:ph type="sldNum" sz="quarter" idx="12"/>
          </p:nvPr>
        </p:nvSpPr>
        <p:spPr/>
        <p:txBody>
          <a:bodyPr/>
          <a:lstStyle/>
          <a:p>
            <a:fld id="{7415E7A1-C024-4955-BFDD-BFFB64410B76}" type="slidenum">
              <a:rPr lang="ko-KR" altLang="en-US" smtClean="0"/>
              <a:t>‹#›</a:t>
            </a:fld>
            <a:endParaRPr lang="ko-KR" altLang="en-US"/>
          </a:p>
        </p:txBody>
      </p:sp>
    </p:spTree>
    <p:extLst>
      <p:ext uri="{BB962C8B-B14F-4D97-AF65-F5344CB8AC3E}">
        <p14:creationId xmlns:p14="http://schemas.microsoft.com/office/powerpoint/2010/main" val="39118866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481BF9DF-F95C-4E46-B096-D4C1C9F69613}"/>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그림 개체 틀 2">
            <a:extLst>
              <a:ext uri="{FF2B5EF4-FFF2-40B4-BE49-F238E27FC236}">
                <a16:creationId xmlns:a16="http://schemas.microsoft.com/office/drawing/2014/main" xmlns="" id="{992077C3-C41F-43FD-92EA-2B486E27F6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a:extLst>
              <a:ext uri="{FF2B5EF4-FFF2-40B4-BE49-F238E27FC236}">
                <a16:creationId xmlns:a16="http://schemas.microsoft.com/office/drawing/2014/main" xmlns="" id="{3BE0C355-4A2F-4C0F-AECE-8F5A5BE89D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날짜 개체 틀 4">
            <a:extLst>
              <a:ext uri="{FF2B5EF4-FFF2-40B4-BE49-F238E27FC236}">
                <a16:creationId xmlns:a16="http://schemas.microsoft.com/office/drawing/2014/main" xmlns="" id="{109D0C16-6968-4412-97E4-168781AA9FA0}"/>
              </a:ext>
            </a:extLst>
          </p:cNvPr>
          <p:cNvSpPr>
            <a:spLocks noGrp="1"/>
          </p:cNvSpPr>
          <p:nvPr>
            <p:ph type="dt" sz="half" idx="10"/>
          </p:nvPr>
        </p:nvSpPr>
        <p:spPr>
          <a:xfrm>
            <a:off x="838200" y="6356350"/>
            <a:ext cx="2743200" cy="365125"/>
          </a:xfrm>
          <a:prstGeom prst="rect">
            <a:avLst/>
          </a:prstGeom>
        </p:spPr>
        <p:txBody>
          <a:bodyPr/>
          <a:lstStyle/>
          <a:p>
            <a:endParaRPr lang="ko-KR" altLang="en-US"/>
          </a:p>
        </p:txBody>
      </p:sp>
      <p:sp>
        <p:nvSpPr>
          <p:cNvPr id="6" name="바닥글 개체 틀 5">
            <a:extLst>
              <a:ext uri="{FF2B5EF4-FFF2-40B4-BE49-F238E27FC236}">
                <a16:creationId xmlns:a16="http://schemas.microsoft.com/office/drawing/2014/main" xmlns="" id="{34FCE35A-0664-43A4-A5F8-11E1AF0DCCCE}"/>
              </a:ext>
            </a:extLst>
          </p:cNvPr>
          <p:cNvSpPr>
            <a:spLocks noGrp="1"/>
          </p:cNvSpPr>
          <p:nvPr>
            <p:ph type="ftr" sz="quarter" idx="11"/>
          </p:nvPr>
        </p:nvSpPr>
        <p:spPr/>
        <p:txBody>
          <a:bodyPr/>
          <a:lstStyle/>
          <a:p>
            <a:r>
              <a:rPr lang="en-US" altLang="ko-KR"/>
              <a:t>21-18-0067-00-0000</a:t>
            </a:r>
            <a:endParaRPr lang="ko-KR" altLang="en-US"/>
          </a:p>
        </p:txBody>
      </p:sp>
      <p:sp>
        <p:nvSpPr>
          <p:cNvPr id="7" name="슬라이드 번호 개체 틀 6">
            <a:extLst>
              <a:ext uri="{FF2B5EF4-FFF2-40B4-BE49-F238E27FC236}">
                <a16:creationId xmlns:a16="http://schemas.microsoft.com/office/drawing/2014/main" xmlns="" id="{BFB4B5D2-C652-4ECE-9D45-A64DAA6232D4}"/>
              </a:ext>
            </a:extLst>
          </p:cNvPr>
          <p:cNvSpPr>
            <a:spLocks noGrp="1"/>
          </p:cNvSpPr>
          <p:nvPr>
            <p:ph type="sldNum" sz="quarter" idx="12"/>
          </p:nvPr>
        </p:nvSpPr>
        <p:spPr/>
        <p:txBody>
          <a:bodyPr/>
          <a:lstStyle/>
          <a:p>
            <a:fld id="{7415E7A1-C024-4955-BFDD-BFFB64410B76}" type="slidenum">
              <a:rPr lang="ko-KR" altLang="en-US" smtClean="0"/>
              <a:t>‹#›</a:t>
            </a:fld>
            <a:endParaRPr lang="ko-KR" altLang="en-US"/>
          </a:p>
        </p:txBody>
      </p:sp>
    </p:spTree>
    <p:extLst>
      <p:ext uri="{BB962C8B-B14F-4D97-AF65-F5344CB8AC3E}">
        <p14:creationId xmlns:p14="http://schemas.microsoft.com/office/powerpoint/2010/main" val="14771808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4197A014-20BD-4AAC-BD40-74D67A015D35}"/>
              </a:ext>
            </a:extLst>
          </p:cNvPr>
          <p:cNvSpPr>
            <a:spLocks noGrp="1"/>
          </p:cNvSpPr>
          <p:nvPr>
            <p:ph type="title"/>
          </p:nvPr>
        </p:nvSpPr>
        <p:spPr/>
        <p:txBody>
          <a:bodyPr/>
          <a:lstStyle/>
          <a:p>
            <a:r>
              <a:rPr lang="ko-KR" altLang="en-US"/>
              <a:t>마스터 제목 스타일 편집</a:t>
            </a:r>
          </a:p>
        </p:txBody>
      </p:sp>
      <p:sp>
        <p:nvSpPr>
          <p:cNvPr id="3" name="세로 텍스트 개체 틀 2">
            <a:extLst>
              <a:ext uri="{FF2B5EF4-FFF2-40B4-BE49-F238E27FC236}">
                <a16:creationId xmlns:a16="http://schemas.microsoft.com/office/drawing/2014/main" xmlns="" id="{BD0AAE14-AC2B-491D-9DF9-5C6DBC85E0E8}"/>
              </a:ext>
            </a:extLst>
          </p:cNvPr>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xmlns="" id="{06E3E88F-650C-4295-A404-77B9FD11362D}"/>
              </a:ext>
            </a:extLst>
          </p:cNvPr>
          <p:cNvSpPr>
            <a:spLocks noGrp="1"/>
          </p:cNvSpPr>
          <p:nvPr>
            <p:ph type="dt" sz="half" idx="10"/>
          </p:nvPr>
        </p:nvSpPr>
        <p:spPr>
          <a:xfrm>
            <a:off x="838200" y="6356350"/>
            <a:ext cx="2743200" cy="365125"/>
          </a:xfrm>
          <a:prstGeom prst="rect">
            <a:avLst/>
          </a:prstGeom>
        </p:spPr>
        <p:txBody>
          <a:bodyPr/>
          <a:lstStyle/>
          <a:p>
            <a:endParaRPr lang="ko-KR" altLang="en-US"/>
          </a:p>
        </p:txBody>
      </p:sp>
      <p:sp>
        <p:nvSpPr>
          <p:cNvPr id="5" name="바닥글 개체 틀 4">
            <a:extLst>
              <a:ext uri="{FF2B5EF4-FFF2-40B4-BE49-F238E27FC236}">
                <a16:creationId xmlns:a16="http://schemas.microsoft.com/office/drawing/2014/main" xmlns="" id="{9BA27B12-3AA7-4E00-BD51-C20276642B10}"/>
              </a:ext>
            </a:extLst>
          </p:cNvPr>
          <p:cNvSpPr>
            <a:spLocks noGrp="1"/>
          </p:cNvSpPr>
          <p:nvPr>
            <p:ph type="ftr" sz="quarter" idx="11"/>
          </p:nvPr>
        </p:nvSpPr>
        <p:spPr/>
        <p:txBody>
          <a:bodyPr/>
          <a:lstStyle/>
          <a:p>
            <a:r>
              <a:rPr lang="en-US" altLang="ko-KR"/>
              <a:t>21-18-0067-00-0000</a:t>
            </a:r>
            <a:endParaRPr lang="ko-KR" altLang="en-US"/>
          </a:p>
        </p:txBody>
      </p:sp>
      <p:sp>
        <p:nvSpPr>
          <p:cNvPr id="6" name="슬라이드 번호 개체 틀 5">
            <a:extLst>
              <a:ext uri="{FF2B5EF4-FFF2-40B4-BE49-F238E27FC236}">
                <a16:creationId xmlns:a16="http://schemas.microsoft.com/office/drawing/2014/main" xmlns="" id="{901A3FB9-F137-4503-9A99-7EAEAA677897}"/>
              </a:ext>
            </a:extLst>
          </p:cNvPr>
          <p:cNvSpPr>
            <a:spLocks noGrp="1"/>
          </p:cNvSpPr>
          <p:nvPr>
            <p:ph type="sldNum" sz="quarter" idx="12"/>
          </p:nvPr>
        </p:nvSpPr>
        <p:spPr/>
        <p:txBody>
          <a:bodyPr/>
          <a:lstStyle/>
          <a:p>
            <a:fld id="{7415E7A1-C024-4955-BFDD-BFFB64410B76}" type="slidenum">
              <a:rPr lang="ko-KR" altLang="en-US" smtClean="0"/>
              <a:t>‹#›</a:t>
            </a:fld>
            <a:endParaRPr lang="ko-KR" altLang="en-US"/>
          </a:p>
        </p:txBody>
      </p:sp>
    </p:spTree>
    <p:extLst>
      <p:ext uri="{BB962C8B-B14F-4D97-AF65-F5344CB8AC3E}">
        <p14:creationId xmlns:p14="http://schemas.microsoft.com/office/powerpoint/2010/main" val="203176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A8F70912-1AC8-4969-9D78-4609AF59492B}"/>
              </a:ext>
            </a:extLst>
          </p:cNvPr>
          <p:cNvSpPr>
            <a:spLocks noGrp="1"/>
          </p:cNvSpPr>
          <p:nvPr>
            <p:ph type="title"/>
          </p:nvPr>
        </p:nvSpPr>
        <p:spPr/>
        <p:txBody>
          <a:bodyPr/>
          <a:lstStyle>
            <a:lvl1pPr>
              <a:defRPr b="1">
                <a:latin typeface="Times New Roman" panose="02020603050405020304" pitchFamily="18" charset="0"/>
                <a:cs typeface="Times New Roman" panose="02020603050405020304" pitchFamily="18" charset="0"/>
              </a:defRPr>
            </a:lvl1pPr>
          </a:lstStyle>
          <a:p>
            <a:r>
              <a:rPr lang="ko-KR" altLang="en-US" dirty="0"/>
              <a:t>마스터 제목 스타일 편집</a:t>
            </a:r>
          </a:p>
        </p:txBody>
      </p:sp>
      <p:sp>
        <p:nvSpPr>
          <p:cNvPr id="3" name="내용 개체 틀 2">
            <a:extLst>
              <a:ext uri="{FF2B5EF4-FFF2-40B4-BE49-F238E27FC236}">
                <a16:creationId xmlns:a16="http://schemas.microsoft.com/office/drawing/2014/main" xmlns="" id="{496C2701-7C04-4955-AD44-A436BB0D63CE}"/>
              </a:ext>
            </a:extLst>
          </p:cNvPr>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1" name="바닥글 개체 틀 4">
            <a:extLst>
              <a:ext uri="{FF2B5EF4-FFF2-40B4-BE49-F238E27FC236}">
                <a16:creationId xmlns:a16="http://schemas.microsoft.com/office/drawing/2014/main" xmlns="" id="{0F68B23F-2AE0-456D-8C1F-62367BFBBCD8}"/>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12" name="슬라이드 번호 개체 틀 5">
            <a:extLst>
              <a:ext uri="{FF2B5EF4-FFF2-40B4-BE49-F238E27FC236}">
                <a16:creationId xmlns:a16="http://schemas.microsoft.com/office/drawing/2014/main" xmlns="" id="{1092EEC4-D801-4523-BF83-750E497416CB}"/>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15" name="직선 연결선 14">
            <a:extLst>
              <a:ext uri="{FF2B5EF4-FFF2-40B4-BE49-F238E27FC236}">
                <a16:creationId xmlns:a16="http://schemas.microsoft.com/office/drawing/2014/main" xmlns="" id="{4B25FF6B-73FA-40DB-BD00-1AF558CB5176}"/>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6" name="직선 연결선 15">
            <a:extLst>
              <a:ext uri="{FF2B5EF4-FFF2-40B4-BE49-F238E27FC236}">
                <a16:creationId xmlns:a16="http://schemas.microsoft.com/office/drawing/2014/main" xmlns="" id="{EB8DBFE1-3B90-4D86-BE0E-48DDF06128FB}"/>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9" name="그림 8">
            <a:extLst>
              <a:ext uri="{FF2B5EF4-FFF2-40B4-BE49-F238E27FC236}">
                <a16:creationId xmlns:a16="http://schemas.microsoft.com/office/drawing/2014/main" xmlns="" id="{E9D5A6ED-84D2-40DF-BFF0-44752DB733F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541" y="145279"/>
            <a:ext cx="1649073" cy="921541"/>
          </a:xfrm>
          <a:prstGeom prst="rect">
            <a:avLst/>
          </a:prstGeom>
        </p:spPr>
      </p:pic>
      <p:pic>
        <p:nvPicPr>
          <p:cNvPr id="10" name="Picture 9" descr="Joyfun_01.jpg">
            <a:extLst>
              <a:ext uri="{FF2B5EF4-FFF2-40B4-BE49-F238E27FC236}">
                <a16:creationId xmlns:a16="http://schemas.microsoft.com/office/drawing/2014/main" xmlns="" id="{AF46924F-6D00-4039-B748-F19BBD742CC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7778" y="6400485"/>
            <a:ext cx="1224136" cy="389356"/>
          </a:xfrm>
          <a:prstGeom prst="rect">
            <a:avLst/>
          </a:prstGeom>
        </p:spPr>
      </p:pic>
    </p:spTree>
    <p:extLst>
      <p:ext uri="{BB962C8B-B14F-4D97-AF65-F5344CB8AC3E}">
        <p14:creationId xmlns:p14="http://schemas.microsoft.com/office/powerpoint/2010/main" val="4225034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xmlns="" id="{9592D9C9-E1A0-4690-B44D-C118FBD71A98}"/>
              </a:ext>
            </a:extLst>
          </p:cNvPr>
          <p:cNvSpPr>
            <a:spLocks noGrp="1"/>
          </p:cNvSpPr>
          <p:nvPr>
            <p:ph type="title" orient="vert"/>
          </p:nvPr>
        </p:nvSpPr>
        <p:spPr>
          <a:xfrm>
            <a:off x="8724900" y="365125"/>
            <a:ext cx="2628900" cy="5811838"/>
          </a:xfrm>
        </p:spPr>
        <p:txBody>
          <a:bodyPr vert="eaVert"/>
          <a:lstStyle/>
          <a:p>
            <a:r>
              <a:rPr lang="ko-KR" altLang="en-US"/>
              <a:t>마스터 제목 스타일 편집</a:t>
            </a:r>
          </a:p>
        </p:txBody>
      </p:sp>
      <p:sp>
        <p:nvSpPr>
          <p:cNvPr id="3" name="세로 텍스트 개체 틀 2">
            <a:extLst>
              <a:ext uri="{FF2B5EF4-FFF2-40B4-BE49-F238E27FC236}">
                <a16:creationId xmlns:a16="http://schemas.microsoft.com/office/drawing/2014/main" xmlns="" id="{00DAE9F5-739A-4E85-A2AF-3A243D3B26F1}"/>
              </a:ext>
            </a:extLst>
          </p:cNvPr>
          <p:cNvSpPr>
            <a:spLocks noGrp="1"/>
          </p:cNvSpPr>
          <p:nvPr>
            <p:ph type="body" orient="vert" idx="1"/>
          </p:nvPr>
        </p:nvSpPr>
        <p:spPr>
          <a:xfrm>
            <a:off x="838200" y="365125"/>
            <a:ext cx="7734300"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xmlns="" id="{45DA5C60-A74F-47D9-853E-2F401246EE64}"/>
              </a:ext>
            </a:extLst>
          </p:cNvPr>
          <p:cNvSpPr>
            <a:spLocks noGrp="1"/>
          </p:cNvSpPr>
          <p:nvPr>
            <p:ph type="dt" sz="half" idx="10"/>
          </p:nvPr>
        </p:nvSpPr>
        <p:spPr>
          <a:xfrm>
            <a:off x="838200" y="6356350"/>
            <a:ext cx="2743200" cy="365125"/>
          </a:xfrm>
          <a:prstGeom prst="rect">
            <a:avLst/>
          </a:prstGeom>
        </p:spPr>
        <p:txBody>
          <a:bodyPr/>
          <a:lstStyle/>
          <a:p>
            <a:endParaRPr lang="ko-KR" altLang="en-US"/>
          </a:p>
        </p:txBody>
      </p:sp>
      <p:sp>
        <p:nvSpPr>
          <p:cNvPr id="5" name="바닥글 개체 틀 4">
            <a:extLst>
              <a:ext uri="{FF2B5EF4-FFF2-40B4-BE49-F238E27FC236}">
                <a16:creationId xmlns:a16="http://schemas.microsoft.com/office/drawing/2014/main" xmlns="" id="{2EF1F0AD-3978-46D4-86B4-1ABE10A9F7CB}"/>
              </a:ext>
            </a:extLst>
          </p:cNvPr>
          <p:cNvSpPr>
            <a:spLocks noGrp="1"/>
          </p:cNvSpPr>
          <p:nvPr>
            <p:ph type="ftr" sz="quarter" idx="11"/>
          </p:nvPr>
        </p:nvSpPr>
        <p:spPr/>
        <p:txBody>
          <a:bodyPr/>
          <a:lstStyle/>
          <a:p>
            <a:r>
              <a:rPr lang="en-US" altLang="ko-KR"/>
              <a:t>21-18-0067-00-0000</a:t>
            </a:r>
            <a:endParaRPr lang="ko-KR" altLang="en-US"/>
          </a:p>
        </p:txBody>
      </p:sp>
      <p:sp>
        <p:nvSpPr>
          <p:cNvPr id="6" name="슬라이드 번호 개체 틀 5">
            <a:extLst>
              <a:ext uri="{FF2B5EF4-FFF2-40B4-BE49-F238E27FC236}">
                <a16:creationId xmlns:a16="http://schemas.microsoft.com/office/drawing/2014/main" xmlns="" id="{DC05AB54-12CE-4460-A76C-12BBD99DC67A}"/>
              </a:ext>
            </a:extLst>
          </p:cNvPr>
          <p:cNvSpPr>
            <a:spLocks noGrp="1"/>
          </p:cNvSpPr>
          <p:nvPr>
            <p:ph type="sldNum" sz="quarter" idx="12"/>
          </p:nvPr>
        </p:nvSpPr>
        <p:spPr/>
        <p:txBody>
          <a:bodyPr/>
          <a:lstStyle/>
          <a:p>
            <a:fld id="{7415E7A1-C024-4955-BFDD-BFFB64410B76}" type="slidenum">
              <a:rPr lang="ko-KR" altLang="en-US" smtClean="0"/>
              <a:t>‹#›</a:t>
            </a:fld>
            <a:endParaRPr lang="ko-KR" altLang="en-US"/>
          </a:p>
        </p:txBody>
      </p:sp>
    </p:spTree>
    <p:extLst>
      <p:ext uri="{BB962C8B-B14F-4D97-AF65-F5344CB8AC3E}">
        <p14:creationId xmlns:p14="http://schemas.microsoft.com/office/powerpoint/2010/main" val="34561127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xmlns=""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5" name="Rectangle 92">
            <a:extLst>
              <a:ext uri="{FF2B5EF4-FFF2-40B4-BE49-F238E27FC236}">
                <a16:creationId xmlns:a16="http://schemas.microsoft.com/office/drawing/2014/main" xmlns=""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xmlns=""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5" name="Rectangle 92">
            <a:extLst>
              <a:ext uri="{FF2B5EF4-FFF2-40B4-BE49-F238E27FC236}">
                <a16:creationId xmlns:a16="http://schemas.microsoft.com/office/drawing/2014/main" xmlns=""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1">
            <a:extLst>
              <a:ext uri="{FF2B5EF4-FFF2-40B4-BE49-F238E27FC236}">
                <a16:creationId xmlns:a16="http://schemas.microsoft.com/office/drawing/2014/main" xmlns=""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5" name="Rectangle 92">
            <a:extLst>
              <a:ext uri="{FF2B5EF4-FFF2-40B4-BE49-F238E27FC236}">
                <a16:creationId xmlns:a16="http://schemas.microsoft.com/office/drawing/2014/main" xmlns=""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563034" y="1143000"/>
            <a:ext cx="5431367"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6197601" y="1143000"/>
            <a:ext cx="5431367"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xmlns=""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6" name="Rectangle 92">
            <a:extLst>
              <a:ext uri="{FF2B5EF4-FFF2-40B4-BE49-F238E27FC236}">
                <a16:creationId xmlns:a16="http://schemas.microsoft.com/office/drawing/2014/main" xmlns=""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xmlns=""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8" name="Rectangle 92">
            <a:extLst>
              <a:ext uri="{FF2B5EF4-FFF2-40B4-BE49-F238E27FC236}">
                <a16:creationId xmlns:a16="http://schemas.microsoft.com/office/drawing/2014/main" xmlns=""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Rectangle 91">
            <a:extLst>
              <a:ext uri="{FF2B5EF4-FFF2-40B4-BE49-F238E27FC236}">
                <a16:creationId xmlns:a16="http://schemas.microsoft.com/office/drawing/2014/main" xmlns=""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4" name="Rectangle 92">
            <a:extLst>
              <a:ext uri="{FF2B5EF4-FFF2-40B4-BE49-F238E27FC236}">
                <a16:creationId xmlns:a16="http://schemas.microsoft.com/office/drawing/2014/main" xmlns=""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xmlns=""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3" name="Rectangle 92">
            <a:extLst>
              <a:ext uri="{FF2B5EF4-FFF2-40B4-BE49-F238E27FC236}">
                <a16:creationId xmlns:a16="http://schemas.microsoft.com/office/drawing/2014/main" xmlns=""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xmlns=""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6" name="Rectangle 92">
            <a:extLst>
              <a:ext uri="{FF2B5EF4-FFF2-40B4-BE49-F238E27FC236}">
                <a16:creationId xmlns:a16="http://schemas.microsoft.com/office/drawing/2014/main" xmlns=""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xmlns=""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6" name="Rectangle 92">
            <a:extLst>
              <a:ext uri="{FF2B5EF4-FFF2-40B4-BE49-F238E27FC236}">
                <a16:creationId xmlns:a16="http://schemas.microsoft.com/office/drawing/2014/main" xmlns=""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1_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A5BEE0F2-FEEE-4BC7-BBA3-44C797C0F283}"/>
              </a:ext>
            </a:extLst>
          </p:cNvPr>
          <p:cNvSpPr>
            <a:spLocks noGrp="1"/>
          </p:cNvSpPr>
          <p:nvPr>
            <p:ph type="title"/>
          </p:nvPr>
        </p:nvSpPr>
        <p:spPr/>
        <p:txBody>
          <a:bodyPr/>
          <a:lstStyle>
            <a:lvl1pPr>
              <a:defRPr b="1">
                <a:latin typeface="Times New Roman" panose="02020603050405020304" pitchFamily="18" charset="0"/>
                <a:cs typeface="Times New Roman" panose="02020603050405020304" pitchFamily="18" charset="0"/>
              </a:defRPr>
            </a:lvl1pPr>
          </a:lstStyle>
          <a:p>
            <a:r>
              <a:rPr lang="ko-KR" altLang="en-US"/>
              <a:t>마스터 제목 스타일 편집</a:t>
            </a:r>
          </a:p>
        </p:txBody>
      </p:sp>
      <p:sp>
        <p:nvSpPr>
          <p:cNvPr id="6" name="바닥글 개체 틀 4">
            <a:extLst>
              <a:ext uri="{FF2B5EF4-FFF2-40B4-BE49-F238E27FC236}">
                <a16:creationId xmlns:a16="http://schemas.microsoft.com/office/drawing/2014/main" xmlns="" id="{9954629B-62AE-4660-8823-4481B1C7C70E}"/>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7" name="슬라이드 번호 개체 틀 5">
            <a:extLst>
              <a:ext uri="{FF2B5EF4-FFF2-40B4-BE49-F238E27FC236}">
                <a16:creationId xmlns:a16="http://schemas.microsoft.com/office/drawing/2014/main" xmlns="" id="{A58CC6A8-7586-4BAB-9DB0-3D669F7D3386}"/>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9" name="직선 연결선 8">
            <a:extLst>
              <a:ext uri="{FF2B5EF4-FFF2-40B4-BE49-F238E27FC236}">
                <a16:creationId xmlns:a16="http://schemas.microsoft.com/office/drawing/2014/main" xmlns="" id="{D4452AE8-B663-48EB-87B4-8A8C48ABB66B}"/>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 name="직선 연결선 10">
            <a:extLst>
              <a:ext uri="{FF2B5EF4-FFF2-40B4-BE49-F238E27FC236}">
                <a16:creationId xmlns:a16="http://schemas.microsoft.com/office/drawing/2014/main" xmlns="" id="{33B39C78-8413-4D61-9C91-CD0F20BCB21C}"/>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0" name="그림 9">
            <a:extLst>
              <a:ext uri="{FF2B5EF4-FFF2-40B4-BE49-F238E27FC236}">
                <a16:creationId xmlns:a16="http://schemas.microsoft.com/office/drawing/2014/main" xmlns="" id="{8AEB18E8-180E-40D5-8051-24CCF1C5291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541" y="145279"/>
            <a:ext cx="1649073" cy="921541"/>
          </a:xfrm>
          <a:prstGeom prst="rect">
            <a:avLst/>
          </a:prstGeom>
        </p:spPr>
      </p:pic>
      <p:sp>
        <p:nvSpPr>
          <p:cNvPr id="3" name="TextBox 2">
            <a:extLst>
              <a:ext uri="{FF2B5EF4-FFF2-40B4-BE49-F238E27FC236}">
                <a16:creationId xmlns:a16="http://schemas.microsoft.com/office/drawing/2014/main" xmlns="" id="{D95F3E63-07EB-4297-85D7-29E8C9B7400C}"/>
              </a:ext>
            </a:extLst>
          </p:cNvPr>
          <p:cNvSpPr txBox="1"/>
          <p:nvPr userDrawn="1"/>
        </p:nvSpPr>
        <p:spPr>
          <a:xfrm>
            <a:off x="466349" y="5973761"/>
            <a:ext cx="819455" cy="677108"/>
          </a:xfrm>
          <a:prstGeom prst="rect">
            <a:avLst/>
          </a:prstGeom>
          <a:solidFill>
            <a:schemeClr val="accent1">
              <a:lumMod val="60000"/>
              <a:lumOff val="40000"/>
            </a:schemeClr>
          </a:solidFill>
        </p:spPr>
        <p:txBody>
          <a:bodyPr wrap="none" rtlCol="0">
            <a:spAutoFit/>
          </a:bodyPr>
          <a:lstStyle/>
          <a:p>
            <a:pPr algn="ctr"/>
            <a:r>
              <a:rPr lang="en-US" altLang="ko-KR" sz="2000" b="1" dirty="0">
                <a:latin typeface="Times New Roman" panose="02020603050405020304" pitchFamily="18" charset="0"/>
                <a:cs typeface="Times New Roman" panose="02020603050405020304" pitchFamily="18" charset="0"/>
              </a:rPr>
              <a:t>IEEE</a:t>
            </a:r>
          </a:p>
          <a:p>
            <a:pPr algn="ctr"/>
            <a:r>
              <a:rPr lang="en-US" altLang="ko-KR" b="1" dirty="0">
                <a:latin typeface="Times New Roman" panose="02020603050405020304" pitchFamily="18" charset="0"/>
                <a:cs typeface="Times New Roman" panose="02020603050405020304" pitchFamily="18" charset="0"/>
              </a:rPr>
              <a:t>802.21</a:t>
            </a:r>
            <a:endParaRPr lang="ko-KR" altLang="en-US" b="1" dirty="0">
              <a:latin typeface="Times New Roman" panose="02020603050405020304" pitchFamily="18" charset="0"/>
              <a:cs typeface="Times New Roman" panose="02020603050405020304" pitchFamily="18" charset="0"/>
            </a:endParaRPr>
          </a:p>
        </p:txBody>
      </p:sp>
      <p:pic>
        <p:nvPicPr>
          <p:cNvPr id="5" name="그림 4">
            <a:extLst>
              <a:ext uri="{FF2B5EF4-FFF2-40B4-BE49-F238E27FC236}">
                <a16:creationId xmlns:a16="http://schemas.microsoft.com/office/drawing/2014/main" xmlns="" id="{47C0D8B0-D81E-442B-A303-04038531E546}"/>
              </a:ext>
            </a:extLst>
          </p:cNvPr>
          <p:cNvPicPr>
            <a:picLocks noChangeAspect="1"/>
          </p:cNvPicPr>
          <p:nvPr userDrawn="1"/>
        </p:nvPicPr>
        <p:blipFill>
          <a:blip r:embed="rId3"/>
          <a:stretch>
            <a:fillRect/>
          </a:stretch>
        </p:blipFill>
        <p:spPr>
          <a:xfrm>
            <a:off x="6508" y="1155948"/>
            <a:ext cx="1753098" cy="428535"/>
          </a:xfrm>
          <a:prstGeom prst="rect">
            <a:avLst/>
          </a:prstGeom>
        </p:spPr>
      </p:pic>
    </p:spTree>
    <p:extLst>
      <p:ext uri="{BB962C8B-B14F-4D97-AF65-F5344CB8AC3E}">
        <p14:creationId xmlns:p14="http://schemas.microsoft.com/office/powerpoint/2010/main" val="8114528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xmlns=""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5" name="Rectangle 92">
            <a:extLst>
              <a:ext uri="{FF2B5EF4-FFF2-40B4-BE49-F238E27FC236}">
                <a16:creationId xmlns:a16="http://schemas.microsoft.com/office/drawing/2014/main" xmlns=""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62484" y="228600"/>
            <a:ext cx="2766483"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563033" y="228600"/>
            <a:ext cx="8096251"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xmlns=""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21-18-0067-00-0000</a:t>
            </a:r>
          </a:p>
        </p:txBody>
      </p:sp>
      <p:sp>
        <p:nvSpPr>
          <p:cNvPr id="5" name="Rectangle 92">
            <a:extLst>
              <a:ext uri="{FF2B5EF4-FFF2-40B4-BE49-F238E27FC236}">
                <a16:creationId xmlns:a16="http://schemas.microsoft.com/office/drawing/2014/main" xmlns=""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4_빈 화면">
    <p:spTree>
      <p:nvGrpSpPr>
        <p:cNvPr id="1" name=""/>
        <p:cNvGrpSpPr/>
        <p:nvPr/>
      </p:nvGrpSpPr>
      <p:grpSpPr>
        <a:xfrm>
          <a:off x="0" y="0"/>
          <a:ext cx="0" cy="0"/>
          <a:chOff x="0" y="0"/>
          <a:chExt cx="0" cy="0"/>
        </a:xfrm>
      </p:grpSpPr>
      <p:sp>
        <p:nvSpPr>
          <p:cNvPr id="5" name="바닥글 개체 틀 4">
            <a:extLst>
              <a:ext uri="{FF2B5EF4-FFF2-40B4-BE49-F238E27FC236}">
                <a16:creationId xmlns:a16="http://schemas.microsoft.com/office/drawing/2014/main" xmlns="" id="{4BFD2AEA-7D50-4CD8-A5AF-1DDFDE6E1394}"/>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6" name="슬라이드 번호 개체 틀 5">
            <a:extLst>
              <a:ext uri="{FF2B5EF4-FFF2-40B4-BE49-F238E27FC236}">
                <a16:creationId xmlns:a16="http://schemas.microsoft.com/office/drawing/2014/main" xmlns="" id="{B7CFCD8B-525B-49AA-983F-35E1E6797B55}"/>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8" name="직선 연결선 7">
            <a:extLst>
              <a:ext uri="{FF2B5EF4-FFF2-40B4-BE49-F238E27FC236}">
                <a16:creationId xmlns:a16="http://schemas.microsoft.com/office/drawing/2014/main" xmlns="" id="{61CECC67-AA2D-453F-BD12-0C069A518B91}"/>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직선 연결선 8">
            <a:extLst>
              <a:ext uri="{FF2B5EF4-FFF2-40B4-BE49-F238E27FC236}">
                <a16:creationId xmlns:a16="http://schemas.microsoft.com/office/drawing/2014/main" xmlns="" id="{C86D2822-04CA-44E1-879F-C7C5735B1CD8}"/>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7" name="그림 6">
            <a:extLst>
              <a:ext uri="{FF2B5EF4-FFF2-40B4-BE49-F238E27FC236}">
                <a16:creationId xmlns:a16="http://schemas.microsoft.com/office/drawing/2014/main" xmlns="" id="{81B9C82F-F4EF-4E0A-9791-D6B12EB72E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541" y="145279"/>
            <a:ext cx="1649073" cy="921541"/>
          </a:xfrm>
          <a:prstGeom prst="rect">
            <a:avLst/>
          </a:prstGeom>
        </p:spPr>
      </p:pic>
      <p:pic>
        <p:nvPicPr>
          <p:cNvPr id="11" name="Picture 9" descr="Joyfun_01.jpg">
            <a:extLst>
              <a:ext uri="{FF2B5EF4-FFF2-40B4-BE49-F238E27FC236}">
                <a16:creationId xmlns:a16="http://schemas.microsoft.com/office/drawing/2014/main" xmlns="" id="{F7A13461-96A6-4641-80A5-C06F38F3CD5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7778" y="6400485"/>
            <a:ext cx="1224136" cy="389356"/>
          </a:xfrm>
          <a:prstGeom prst="rect">
            <a:avLst/>
          </a:prstGeom>
        </p:spPr>
      </p:pic>
    </p:spTree>
    <p:extLst>
      <p:ext uri="{BB962C8B-B14F-4D97-AF65-F5344CB8AC3E}">
        <p14:creationId xmlns:p14="http://schemas.microsoft.com/office/powerpoint/2010/main" val="3441372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제목 슬라이드">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sp>
        <p:nvSpPr>
          <p:cNvPr id="11" name="직사각형 10">
            <a:extLst>
              <a:ext uri="{FF2B5EF4-FFF2-40B4-BE49-F238E27FC236}">
                <a16:creationId xmlns:a16="http://schemas.microsoft.com/office/drawing/2014/main" xmlns="" id="{A7FAB44F-7355-44FB-893F-38A02BC0750C}"/>
              </a:ext>
            </a:extLst>
          </p:cNvPr>
          <p:cNvSpPr/>
          <p:nvPr userDrawn="1"/>
        </p:nvSpPr>
        <p:spPr>
          <a:xfrm>
            <a:off x="282011" y="885202"/>
            <a:ext cx="6853727" cy="4700187"/>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8" name="Picture 7" descr="letterhead-07.png">
            <a:extLst>
              <a:ext uri="{FF2B5EF4-FFF2-40B4-BE49-F238E27FC236}">
                <a16:creationId xmlns:a16="http://schemas.microsoft.com/office/drawing/2014/main" xmlns="" id="{A16C5A48-9AAE-4448-86FE-1E587E4B28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154" y="5899535"/>
            <a:ext cx="4104456" cy="388906"/>
          </a:xfrm>
          <a:prstGeom prst="rect">
            <a:avLst/>
          </a:prstGeom>
        </p:spPr>
      </p:pic>
      <p:sp>
        <p:nvSpPr>
          <p:cNvPr id="12" name="직사각형 11">
            <a:extLst>
              <a:ext uri="{FF2B5EF4-FFF2-40B4-BE49-F238E27FC236}">
                <a16:creationId xmlns:a16="http://schemas.microsoft.com/office/drawing/2014/main" xmlns="" id="{64CBAE53-0F73-49FC-A7F4-B8335D9DE5CF}"/>
              </a:ext>
            </a:extLst>
          </p:cNvPr>
          <p:cNvSpPr/>
          <p:nvPr userDrawn="1"/>
        </p:nvSpPr>
        <p:spPr>
          <a:xfrm>
            <a:off x="508474" y="1064663"/>
            <a:ext cx="6400800" cy="4341264"/>
          </a:xfrm>
          <a:prstGeom prst="rect">
            <a:avLst/>
          </a:prstGeom>
          <a:solidFill>
            <a:schemeClr val="bg1">
              <a:alpha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제목 1">
            <a:extLst>
              <a:ext uri="{FF2B5EF4-FFF2-40B4-BE49-F238E27FC236}">
                <a16:creationId xmlns:a16="http://schemas.microsoft.com/office/drawing/2014/main" xmlns="" id="{B75DF9B2-50FC-4C14-9AC8-384C23E506DB}"/>
              </a:ext>
            </a:extLst>
          </p:cNvPr>
          <p:cNvSpPr>
            <a:spLocks noGrp="1"/>
          </p:cNvSpPr>
          <p:nvPr>
            <p:ph type="ctrTitle"/>
          </p:nvPr>
        </p:nvSpPr>
        <p:spPr>
          <a:xfrm>
            <a:off x="477139" y="1359494"/>
            <a:ext cx="6432135" cy="2268181"/>
          </a:xfrm>
        </p:spPr>
        <p:txBody>
          <a:bodyPr anchor="ctr" anchorCtr="0">
            <a:normAutofit/>
          </a:bodyPr>
          <a:lstStyle>
            <a:lvl1pPr algn="ctr">
              <a:defRPr sz="4800">
                <a:solidFill>
                  <a:sysClr val="windowText" lastClr="000000"/>
                </a:solidFill>
              </a:defRPr>
            </a:lvl1pPr>
          </a:lstStyle>
          <a:p>
            <a:r>
              <a:rPr lang="ko-KR" altLang="en-US" dirty="0"/>
              <a:t>마스터 제목 스타일 편집</a:t>
            </a:r>
          </a:p>
        </p:txBody>
      </p:sp>
      <p:sp>
        <p:nvSpPr>
          <p:cNvPr id="3" name="부제목 2">
            <a:extLst>
              <a:ext uri="{FF2B5EF4-FFF2-40B4-BE49-F238E27FC236}">
                <a16:creationId xmlns:a16="http://schemas.microsoft.com/office/drawing/2014/main" xmlns="" id="{E90DA477-B363-4FEC-8B75-868274C6575F}"/>
              </a:ext>
            </a:extLst>
          </p:cNvPr>
          <p:cNvSpPr>
            <a:spLocks noGrp="1"/>
          </p:cNvSpPr>
          <p:nvPr>
            <p:ph type="subTitle" idx="1"/>
          </p:nvPr>
        </p:nvSpPr>
        <p:spPr>
          <a:xfrm>
            <a:off x="1075344" y="4101967"/>
            <a:ext cx="5235723" cy="1211366"/>
          </a:xfrm>
        </p:spPr>
        <p:txBody>
          <a:bodyPr anchor="ct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p>
        </p:txBody>
      </p:sp>
    </p:spTree>
    <p:extLst>
      <p:ext uri="{BB962C8B-B14F-4D97-AF65-F5344CB8AC3E}">
        <p14:creationId xmlns:p14="http://schemas.microsoft.com/office/powerpoint/2010/main" val="267951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sp>
        <p:nvSpPr>
          <p:cNvPr id="11" name="직사각형 10">
            <a:extLst>
              <a:ext uri="{FF2B5EF4-FFF2-40B4-BE49-F238E27FC236}">
                <a16:creationId xmlns:a16="http://schemas.microsoft.com/office/drawing/2014/main" xmlns="" id="{A7FAB44F-7355-44FB-893F-38A02BC0750C}"/>
              </a:ext>
            </a:extLst>
          </p:cNvPr>
          <p:cNvSpPr/>
          <p:nvPr userDrawn="1"/>
        </p:nvSpPr>
        <p:spPr>
          <a:xfrm>
            <a:off x="264919" y="945024"/>
            <a:ext cx="6853727" cy="2037460"/>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8" name="Picture 7" descr="letterhead-07.png">
            <a:extLst>
              <a:ext uri="{FF2B5EF4-FFF2-40B4-BE49-F238E27FC236}">
                <a16:creationId xmlns:a16="http://schemas.microsoft.com/office/drawing/2014/main" xmlns="" id="{A16C5A48-9AAE-4448-86FE-1E587E4B28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154" y="5899535"/>
            <a:ext cx="4104456" cy="388906"/>
          </a:xfrm>
          <a:prstGeom prst="rect">
            <a:avLst/>
          </a:prstGeom>
        </p:spPr>
      </p:pic>
      <p:sp>
        <p:nvSpPr>
          <p:cNvPr id="2" name="제목 1">
            <a:extLst>
              <a:ext uri="{FF2B5EF4-FFF2-40B4-BE49-F238E27FC236}">
                <a16:creationId xmlns:a16="http://schemas.microsoft.com/office/drawing/2014/main" xmlns="" id="{B75DF9B2-50FC-4C14-9AC8-384C23E506DB}"/>
              </a:ext>
            </a:extLst>
          </p:cNvPr>
          <p:cNvSpPr>
            <a:spLocks noGrp="1"/>
          </p:cNvSpPr>
          <p:nvPr>
            <p:ph type="ctrTitle"/>
          </p:nvPr>
        </p:nvSpPr>
        <p:spPr>
          <a:xfrm>
            <a:off x="477139" y="1359494"/>
            <a:ext cx="6432135" cy="2268181"/>
          </a:xfrm>
        </p:spPr>
        <p:txBody>
          <a:bodyPr anchor="ctr" anchorCtr="0">
            <a:normAutofit/>
          </a:bodyPr>
          <a:lstStyle>
            <a:lvl1pPr algn="ctr">
              <a:defRPr sz="4800">
                <a:solidFill>
                  <a:sysClr val="windowText" lastClr="000000"/>
                </a:solidFill>
              </a:defRPr>
            </a:lvl1pPr>
          </a:lstStyle>
          <a:p>
            <a:r>
              <a:rPr lang="ko-KR" altLang="en-US" dirty="0"/>
              <a:t>마스터 제목 스타일 편집</a:t>
            </a:r>
          </a:p>
        </p:txBody>
      </p:sp>
      <p:sp>
        <p:nvSpPr>
          <p:cNvPr id="3" name="부제목 2">
            <a:extLst>
              <a:ext uri="{FF2B5EF4-FFF2-40B4-BE49-F238E27FC236}">
                <a16:creationId xmlns:a16="http://schemas.microsoft.com/office/drawing/2014/main" xmlns="" id="{E90DA477-B363-4FEC-8B75-868274C6575F}"/>
              </a:ext>
            </a:extLst>
          </p:cNvPr>
          <p:cNvSpPr>
            <a:spLocks noGrp="1"/>
          </p:cNvSpPr>
          <p:nvPr>
            <p:ph type="subTitle" idx="1"/>
          </p:nvPr>
        </p:nvSpPr>
        <p:spPr>
          <a:xfrm>
            <a:off x="1075344" y="4101967"/>
            <a:ext cx="5235723" cy="1211366"/>
          </a:xfrm>
        </p:spPr>
        <p:txBody>
          <a:bodyPr anchor="ct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p>
        </p:txBody>
      </p:sp>
    </p:spTree>
    <p:extLst>
      <p:ext uri="{BB962C8B-B14F-4D97-AF65-F5344CB8AC3E}">
        <p14:creationId xmlns:p14="http://schemas.microsoft.com/office/powerpoint/2010/main" val="234187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제목 슬라이드">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pic>
        <p:nvPicPr>
          <p:cNvPr id="8" name="Picture 7" descr="letterhead-07.png">
            <a:extLst>
              <a:ext uri="{FF2B5EF4-FFF2-40B4-BE49-F238E27FC236}">
                <a16:creationId xmlns:a16="http://schemas.microsoft.com/office/drawing/2014/main" xmlns="" id="{A16C5A48-9AAE-4448-86FE-1E587E4B28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154" y="5899535"/>
            <a:ext cx="4104456" cy="388906"/>
          </a:xfrm>
          <a:prstGeom prst="rect">
            <a:avLst/>
          </a:prstGeom>
        </p:spPr>
      </p:pic>
      <p:sp>
        <p:nvSpPr>
          <p:cNvPr id="2" name="제목 1">
            <a:extLst>
              <a:ext uri="{FF2B5EF4-FFF2-40B4-BE49-F238E27FC236}">
                <a16:creationId xmlns:a16="http://schemas.microsoft.com/office/drawing/2014/main" xmlns="" id="{B75DF9B2-50FC-4C14-9AC8-384C23E506DB}"/>
              </a:ext>
            </a:extLst>
          </p:cNvPr>
          <p:cNvSpPr>
            <a:spLocks noGrp="1"/>
          </p:cNvSpPr>
          <p:nvPr>
            <p:ph type="ctrTitle"/>
          </p:nvPr>
        </p:nvSpPr>
        <p:spPr>
          <a:xfrm>
            <a:off x="477139" y="1359494"/>
            <a:ext cx="6432135" cy="2268181"/>
          </a:xfrm>
        </p:spPr>
        <p:txBody>
          <a:bodyPr anchor="ctr" anchorCtr="0">
            <a:normAutofit/>
          </a:bodyPr>
          <a:lstStyle>
            <a:lvl1pPr algn="ctr">
              <a:defRPr sz="4800">
                <a:solidFill>
                  <a:sysClr val="windowText" lastClr="000000"/>
                </a:solidFill>
              </a:defRPr>
            </a:lvl1pPr>
          </a:lstStyle>
          <a:p>
            <a:r>
              <a:rPr lang="ko-KR" altLang="en-US" dirty="0"/>
              <a:t>마스터 제목 스타일 편집</a:t>
            </a:r>
          </a:p>
        </p:txBody>
      </p:sp>
    </p:spTree>
    <p:extLst>
      <p:ext uri="{BB962C8B-B14F-4D97-AF65-F5344CB8AC3E}">
        <p14:creationId xmlns:p14="http://schemas.microsoft.com/office/powerpoint/2010/main" val="3276334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A8F70912-1AC8-4969-9D78-4609AF59492B}"/>
              </a:ext>
            </a:extLst>
          </p:cNvPr>
          <p:cNvSpPr>
            <a:spLocks noGrp="1"/>
          </p:cNvSpPr>
          <p:nvPr>
            <p:ph type="title"/>
          </p:nvPr>
        </p:nvSpPr>
        <p:spPr/>
        <p:txBody>
          <a:bodyPr/>
          <a:lstStyle>
            <a:lvl1pPr>
              <a:defRPr b="1">
                <a:latin typeface="Times New Roman" panose="02020603050405020304" pitchFamily="18" charset="0"/>
                <a:cs typeface="Times New Roman" panose="02020603050405020304" pitchFamily="18" charset="0"/>
              </a:defRPr>
            </a:lvl1pPr>
          </a:lstStyle>
          <a:p>
            <a:r>
              <a:rPr lang="ko-KR" altLang="en-US" dirty="0"/>
              <a:t>마스터 제목 스타일 편집</a:t>
            </a:r>
          </a:p>
        </p:txBody>
      </p:sp>
      <p:sp>
        <p:nvSpPr>
          <p:cNvPr id="3" name="내용 개체 틀 2">
            <a:extLst>
              <a:ext uri="{FF2B5EF4-FFF2-40B4-BE49-F238E27FC236}">
                <a16:creationId xmlns:a16="http://schemas.microsoft.com/office/drawing/2014/main" xmlns="" id="{496C2701-7C04-4955-AD44-A436BB0D63CE}"/>
              </a:ext>
            </a:extLst>
          </p:cNvPr>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1" name="바닥글 개체 틀 4">
            <a:extLst>
              <a:ext uri="{FF2B5EF4-FFF2-40B4-BE49-F238E27FC236}">
                <a16:creationId xmlns:a16="http://schemas.microsoft.com/office/drawing/2014/main" xmlns="" id="{0F68B23F-2AE0-456D-8C1F-62367BFBBCD8}"/>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12" name="슬라이드 번호 개체 틀 5">
            <a:extLst>
              <a:ext uri="{FF2B5EF4-FFF2-40B4-BE49-F238E27FC236}">
                <a16:creationId xmlns:a16="http://schemas.microsoft.com/office/drawing/2014/main" xmlns="" id="{1092EEC4-D801-4523-BF83-750E497416CB}"/>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15" name="직선 연결선 14">
            <a:extLst>
              <a:ext uri="{FF2B5EF4-FFF2-40B4-BE49-F238E27FC236}">
                <a16:creationId xmlns:a16="http://schemas.microsoft.com/office/drawing/2014/main" xmlns="" id="{4B25FF6B-73FA-40DB-BD00-1AF558CB5176}"/>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6" name="직선 연결선 15">
            <a:extLst>
              <a:ext uri="{FF2B5EF4-FFF2-40B4-BE49-F238E27FC236}">
                <a16:creationId xmlns:a16="http://schemas.microsoft.com/office/drawing/2014/main" xmlns="" id="{EB8DBFE1-3B90-4D86-BE0E-48DDF06128FB}"/>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0" name="Picture 9" descr="Joyfun_01.jpg">
            <a:extLst>
              <a:ext uri="{FF2B5EF4-FFF2-40B4-BE49-F238E27FC236}">
                <a16:creationId xmlns:a16="http://schemas.microsoft.com/office/drawing/2014/main" xmlns="" id="{BE23BAF5-9632-4EE5-877F-315C171350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7778" y="6400485"/>
            <a:ext cx="1224136" cy="389356"/>
          </a:xfrm>
          <a:prstGeom prst="rect">
            <a:avLst/>
          </a:prstGeom>
        </p:spPr>
      </p:pic>
      <p:pic>
        <p:nvPicPr>
          <p:cNvPr id="13" name="그림 12">
            <a:extLst>
              <a:ext uri="{FF2B5EF4-FFF2-40B4-BE49-F238E27FC236}">
                <a16:creationId xmlns:a16="http://schemas.microsoft.com/office/drawing/2014/main" xmlns="" id="{B20D74D6-FD4E-43A6-8C8E-3B68CBACB84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813" y="1085926"/>
            <a:ext cx="1660026" cy="935972"/>
          </a:xfrm>
          <a:prstGeom prst="rect">
            <a:avLst/>
          </a:prstGeom>
        </p:spPr>
      </p:pic>
      <p:pic>
        <p:nvPicPr>
          <p:cNvPr id="17" name="그림 16">
            <a:extLst>
              <a:ext uri="{FF2B5EF4-FFF2-40B4-BE49-F238E27FC236}">
                <a16:creationId xmlns:a16="http://schemas.microsoft.com/office/drawing/2014/main" xmlns="" id="{9E2CE46C-4A6E-4669-A007-D6DA72B032D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813" y="410199"/>
            <a:ext cx="1649255" cy="504201"/>
          </a:xfrm>
          <a:prstGeom prst="rect">
            <a:avLst/>
          </a:prstGeom>
        </p:spPr>
      </p:pic>
    </p:spTree>
    <p:extLst>
      <p:ext uri="{BB962C8B-B14F-4D97-AF65-F5344CB8AC3E}">
        <p14:creationId xmlns:p14="http://schemas.microsoft.com/office/powerpoint/2010/main" val="21418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A5BEE0F2-FEEE-4BC7-BBA3-44C797C0F283}"/>
              </a:ext>
            </a:extLst>
          </p:cNvPr>
          <p:cNvSpPr>
            <a:spLocks noGrp="1"/>
          </p:cNvSpPr>
          <p:nvPr>
            <p:ph type="title"/>
          </p:nvPr>
        </p:nvSpPr>
        <p:spPr/>
        <p:txBody>
          <a:bodyPr/>
          <a:lstStyle>
            <a:lvl1pPr>
              <a:defRPr b="1">
                <a:latin typeface="Times New Roman" panose="02020603050405020304" pitchFamily="18" charset="0"/>
                <a:cs typeface="Times New Roman" panose="02020603050405020304" pitchFamily="18" charset="0"/>
              </a:defRPr>
            </a:lvl1pPr>
          </a:lstStyle>
          <a:p>
            <a:r>
              <a:rPr lang="ko-KR" altLang="en-US"/>
              <a:t>마스터 제목 스타일 편집</a:t>
            </a:r>
          </a:p>
        </p:txBody>
      </p:sp>
      <p:sp>
        <p:nvSpPr>
          <p:cNvPr id="6" name="바닥글 개체 틀 4">
            <a:extLst>
              <a:ext uri="{FF2B5EF4-FFF2-40B4-BE49-F238E27FC236}">
                <a16:creationId xmlns:a16="http://schemas.microsoft.com/office/drawing/2014/main" xmlns="" id="{9954629B-62AE-4660-8823-4481B1C7C70E}"/>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100">
                <a:solidFill>
                  <a:schemeClr val="tx1"/>
                </a:solidFill>
                <a:latin typeface="Times New Roman" panose="02020603050405020304" pitchFamily="18" charset="0"/>
                <a:cs typeface="Times New Roman" panose="02020603050405020304" pitchFamily="18" charset="0"/>
              </a:defRPr>
            </a:lvl1pPr>
          </a:lstStyle>
          <a:p>
            <a:r>
              <a:rPr lang="en-US" altLang="ko-KR"/>
              <a:t>21-18-0067-00-0000</a:t>
            </a:r>
            <a:endParaRPr lang="ko-KR" altLang="en-US" dirty="0"/>
          </a:p>
        </p:txBody>
      </p:sp>
      <p:sp>
        <p:nvSpPr>
          <p:cNvPr id="7" name="슬라이드 번호 개체 틀 5">
            <a:extLst>
              <a:ext uri="{FF2B5EF4-FFF2-40B4-BE49-F238E27FC236}">
                <a16:creationId xmlns:a16="http://schemas.microsoft.com/office/drawing/2014/main" xmlns="" id="{A58CC6A8-7586-4BAB-9DB0-3D669F7D3386}"/>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100">
                <a:solidFill>
                  <a:schemeClr val="tx1"/>
                </a:solidFill>
                <a:latin typeface="Times New Roman" panose="02020603050405020304" pitchFamily="18" charset="0"/>
                <a:cs typeface="Times New Roman" panose="02020603050405020304" pitchFamily="18" charset="0"/>
              </a:defRPr>
            </a:lvl1pPr>
          </a:lstStyle>
          <a:p>
            <a:fld id="{7415E7A1-C024-4955-BFDD-BFFB64410B76}" type="slidenum">
              <a:rPr lang="ko-KR" altLang="en-US" smtClean="0"/>
              <a:pPr/>
              <a:t>‹#›</a:t>
            </a:fld>
            <a:endParaRPr lang="ko-KR" altLang="en-US"/>
          </a:p>
        </p:txBody>
      </p:sp>
      <p:cxnSp>
        <p:nvCxnSpPr>
          <p:cNvPr id="9" name="직선 연결선 8">
            <a:extLst>
              <a:ext uri="{FF2B5EF4-FFF2-40B4-BE49-F238E27FC236}">
                <a16:creationId xmlns:a16="http://schemas.microsoft.com/office/drawing/2014/main" xmlns="" id="{D4452AE8-B663-48EB-87B4-8A8C48ABB66B}"/>
              </a:ext>
            </a:extLst>
          </p:cNvPr>
          <p:cNvCxnSpPr/>
          <p:nvPr userDrawn="1"/>
        </p:nvCxnSpPr>
        <p:spPr>
          <a:xfrm>
            <a:off x="1786071" y="0"/>
            <a:ext cx="0" cy="6858000"/>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 name="직선 연결선 10">
            <a:extLst>
              <a:ext uri="{FF2B5EF4-FFF2-40B4-BE49-F238E27FC236}">
                <a16:creationId xmlns:a16="http://schemas.microsoft.com/office/drawing/2014/main" xmlns="" id="{33B39C78-8413-4D61-9C91-CD0F20BCB21C}"/>
              </a:ext>
            </a:extLst>
          </p:cNvPr>
          <p:cNvCxnSpPr>
            <a:cxnSpLocks/>
          </p:cNvCxnSpPr>
          <p:nvPr userDrawn="1"/>
        </p:nvCxnSpPr>
        <p:spPr>
          <a:xfrm>
            <a:off x="1880075" y="6417892"/>
            <a:ext cx="10212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4" name="Picture 9" descr="Joyfun_01.jpg">
            <a:extLst>
              <a:ext uri="{FF2B5EF4-FFF2-40B4-BE49-F238E27FC236}">
                <a16:creationId xmlns:a16="http://schemas.microsoft.com/office/drawing/2014/main" xmlns="" id="{84A0762E-D6B2-4BB7-A6CB-55B1FF31702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7778" y="6400485"/>
            <a:ext cx="1224136" cy="389356"/>
          </a:xfrm>
          <a:prstGeom prst="rect">
            <a:avLst/>
          </a:prstGeom>
        </p:spPr>
      </p:pic>
      <p:pic>
        <p:nvPicPr>
          <p:cNvPr id="15" name="그림 14">
            <a:extLst>
              <a:ext uri="{FF2B5EF4-FFF2-40B4-BE49-F238E27FC236}">
                <a16:creationId xmlns:a16="http://schemas.microsoft.com/office/drawing/2014/main" xmlns="" id="{C040FE17-D0D8-4602-9D87-CD9B90CE94A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813" y="1085926"/>
            <a:ext cx="1660026" cy="935972"/>
          </a:xfrm>
          <a:prstGeom prst="rect">
            <a:avLst/>
          </a:prstGeom>
        </p:spPr>
      </p:pic>
      <p:pic>
        <p:nvPicPr>
          <p:cNvPr id="16" name="그림 15">
            <a:extLst>
              <a:ext uri="{FF2B5EF4-FFF2-40B4-BE49-F238E27FC236}">
                <a16:creationId xmlns:a16="http://schemas.microsoft.com/office/drawing/2014/main" xmlns="" id="{2DEE72E3-9F9E-44DD-9293-93C07A9664F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813" y="410199"/>
            <a:ext cx="1649255" cy="504201"/>
          </a:xfrm>
          <a:prstGeom prst="rect">
            <a:avLst/>
          </a:prstGeom>
        </p:spPr>
      </p:pic>
    </p:spTree>
    <p:extLst>
      <p:ext uri="{BB962C8B-B14F-4D97-AF65-F5344CB8AC3E}">
        <p14:creationId xmlns:p14="http://schemas.microsoft.com/office/powerpoint/2010/main" val="1210320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image" Target="../media/image11.png"/><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2.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image" Target="../media/image1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xmlns="" id="{63C1EB75-86D9-492F-9414-03735C6AEE4C}"/>
              </a:ext>
            </a:extLst>
          </p:cNvPr>
          <p:cNvSpPr>
            <a:spLocks noGrp="1"/>
          </p:cNvSpPr>
          <p:nvPr>
            <p:ph type="title"/>
          </p:nvPr>
        </p:nvSpPr>
        <p:spPr>
          <a:xfrm>
            <a:off x="1956986" y="145279"/>
            <a:ext cx="9725115" cy="769121"/>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a:extLst>
              <a:ext uri="{FF2B5EF4-FFF2-40B4-BE49-F238E27FC236}">
                <a16:creationId xmlns:a16="http://schemas.microsoft.com/office/drawing/2014/main" xmlns="" id="{0BB730D8-5C0A-4D32-8FA6-DE59729EABCD}"/>
              </a:ext>
            </a:extLst>
          </p:cNvPr>
          <p:cNvSpPr>
            <a:spLocks noGrp="1"/>
          </p:cNvSpPr>
          <p:nvPr>
            <p:ph type="body" idx="1"/>
          </p:nvPr>
        </p:nvSpPr>
        <p:spPr>
          <a:xfrm>
            <a:off x="1956985" y="1042587"/>
            <a:ext cx="9725115" cy="5306938"/>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바닥글 개체 틀 4">
            <a:extLst>
              <a:ext uri="{FF2B5EF4-FFF2-40B4-BE49-F238E27FC236}">
                <a16:creationId xmlns:a16="http://schemas.microsoft.com/office/drawing/2014/main" xmlns="" id="{9F25C2FC-E518-4943-B656-A4AF3133A09F}"/>
              </a:ext>
            </a:extLst>
          </p:cNvPr>
          <p:cNvSpPr>
            <a:spLocks noGrp="1"/>
          </p:cNvSpPr>
          <p:nvPr>
            <p:ph type="ftr" sz="quarter" idx="3"/>
          </p:nvPr>
        </p:nvSpPr>
        <p:spPr>
          <a:xfrm>
            <a:off x="1956985" y="6511897"/>
            <a:ext cx="4114800" cy="27794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a:t>21-18-0067-00-0000</a:t>
            </a:r>
            <a:endParaRPr lang="ko-KR" altLang="en-US" dirty="0"/>
          </a:p>
        </p:txBody>
      </p:sp>
      <p:sp>
        <p:nvSpPr>
          <p:cNvPr id="6" name="슬라이드 번호 개체 틀 5">
            <a:extLst>
              <a:ext uri="{FF2B5EF4-FFF2-40B4-BE49-F238E27FC236}">
                <a16:creationId xmlns:a16="http://schemas.microsoft.com/office/drawing/2014/main" xmlns="" id="{6BC9B63C-C503-4474-981C-5EB3EBD04B6B}"/>
              </a:ext>
            </a:extLst>
          </p:cNvPr>
          <p:cNvSpPr>
            <a:spLocks noGrp="1"/>
          </p:cNvSpPr>
          <p:nvPr>
            <p:ph type="sldNum" sz="quarter" idx="4"/>
          </p:nvPr>
        </p:nvSpPr>
        <p:spPr>
          <a:xfrm>
            <a:off x="8938900" y="6511898"/>
            <a:ext cx="2743200" cy="277944"/>
          </a:xfrm>
          <a:prstGeom prst="rect">
            <a:avLst/>
          </a:prstGeom>
        </p:spPr>
        <p:txBody>
          <a:bodyPr vert="horz" lIns="91440" tIns="45720" rIns="91440" bIns="45720" rtlCol="0" anchor="ctr"/>
          <a:lstStyle>
            <a:lvl1pPr algn="r">
              <a:defRPr sz="1200">
                <a:solidFill>
                  <a:schemeClr val="tx1"/>
                </a:solidFill>
              </a:defRPr>
            </a:lvl1pPr>
          </a:lstStyle>
          <a:p>
            <a:fld id="{7415E7A1-C024-4955-BFDD-BFFB64410B76}" type="slidenum">
              <a:rPr lang="ko-KR" altLang="en-US" smtClean="0"/>
              <a:pPr/>
              <a:t>‹#›</a:t>
            </a:fld>
            <a:endParaRPr lang="ko-KR" altLang="en-US"/>
          </a:p>
        </p:txBody>
      </p:sp>
    </p:spTree>
    <p:extLst>
      <p:ext uri="{BB962C8B-B14F-4D97-AF65-F5344CB8AC3E}">
        <p14:creationId xmlns:p14="http://schemas.microsoft.com/office/powerpoint/2010/main" val="428417405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 id="2147483680" r:id="rId17"/>
    <p:sldLayoutId id="2147483681" r:id="rId18"/>
    <p:sldLayoutId id="2147483682" r:id="rId19"/>
    <p:sldLayoutId id="2147483683" r:id="rId20"/>
  </p:sldLayoutIdLst>
  <p:hf hdr="0" dt="0"/>
  <p:txStyles>
    <p:titleStyle>
      <a:lvl1pPr algn="l" defTabSz="914400" rtl="0" eaLnBrk="1" latinLnBrk="1"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8D3F8F8C-C0FD-4F93-9B6C-846285C94555}"/>
              </a:ext>
            </a:extLst>
          </p:cNvPr>
          <p:cNvSpPr>
            <a:spLocks noGrp="1" noChangeArrowheads="1"/>
          </p:cNvSpPr>
          <p:nvPr>
            <p:ph type="title"/>
          </p:nvPr>
        </p:nvSpPr>
        <p:spPr bwMode="auto">
          <a:xfrm>
            <a:off x="563034" y="228600"/>
            <a:ext cx="11027833"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xmlns="" id="{7C35C133-3051-403A-9A72-4BF3A92A24EA}"/>
              </a:ext>
            </a:extLst>
          </p:cNvPr>
          <p:cNvSpPr>
            <a:spLocks noGrp="1" noChangeArrowheads="1"/>
          </p:cNvSpPr>
          <p:nvPr>
            <p:ph type="body" idx="1"/>
          </p:nvPr>
        </p:nvSpPr>
        <p:spPr bwMode="auto">
          <a:xfrm>
            <a:off x="563034" y="1143000"/>
            <a:ext cx="11065933"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r>
              <a:rPr lang="en-US" altLang="pl-PL"/>
              <a:t/>
            </a:r>
            <a:br>
              <a:rPr lang="en-US" altLang="pl-PL"/>
            </a:br>
            <a:endParaRPr lang="en-US" altLang="pl-PL"/>
          </a:p>
        </p:txBody>
      </p:sp>
      <p:sp>
        <p:nvSpPr>
          <p:cNvPr id="1115" name="Rectangle 91">
            <a:extLst>
              <a:ext uri="{FF2B5EF4-FFF2-40B4-BE49-F238E27FC236}">
                <a16:creationId xmlns:a16="http://schemas.microsoft.com/office/drawing/2014/main" xmlns="" id="{BA3F0694-D324-4E07-897F-B03B0F333395}"/>
              </a:ext>
            </a:extLst>
          </p:cNvPr>
          <p:cNvSpPr>
            <a:spLocks noGrp="1" noChangeArrowheads="1"/>
          </p:cNvSpPr>
          <p:nvPr>
            <p:ph type="ftr" sz="quarter" idx="3"/>
          </p:nvPr>
        </p:nvSpPr>
        <p:spPr bwMode="auto">
          <a:xfrm>
            <a:off x="508000" y="6400801"/>
            <a:ext cx="26416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400">
                <a:latin typeface="+mn-lt"/>
              </a:defRPr>
            </a:lvl1pPr>
          </a:lstStyle>
          <a:p>
            <a:pPr>
              <a:defRPr/>
            </a:pPr>
            <a:r>
              <a:rPr lang="en-US" altLang="pl-PL"/>
              <a:t>21-18-0067-00-0000</a:t>
            </a:r>
          </a:p>
        </p:txBody>
      </p:sp>
      <p:sp>
        <p:nvSpPr>
          <p:cNvPr id="1116" name="Rectangle 92">
            <a:extLst>
              <a:ext uri="{FF2B5EF4-FFF2-40B4-BE49-F238E27FC236}">
                <a16:creationId xmlns:a16="http://schemas.microsoft.com/office/drawing/2014/main" xmlns="" id="{C6F966E7-7AE7-44A4-AC23-89A3A2066606}"/>
              </a:ext>
            </a:extLst>
          </p:cNvPr>
          <p:cNvSpPr>
            <a:spLocks noGrp="1" noChangeArrowheads="1"/>
          </p:cNvSpPr>
          <p:nvPr>
            <p:ph type="sldNum" sz="quarter" idx="4"/>
          </p:nvPr>
        </p:nvSpPr>
        <p:spPr bwMode="auto">
          <a:xfrm>
            <a:off x="10363200" y="6400800"/>
            <a:ext cx="914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400">
                <a:latin typeface="Times" panose="02020603050405020304" pitchFamily="18" charset="0"/>
              </a:defRPr>
            </a:lvl1pPr>
          </a:lstStyle>
          <a:p>
            <a:pPr>
              <a:defRPr/>
            </a:pPr>
            <a:fld id="{9471D420-187E-4573-B751-C2C806A44A53}" type="slidenum">
              <a:rPr lang="en-US" altLang="pl-PL"/>
              <a:pPr>
                <a:defRPr/>
              </a:pPr>
              <a:t>‹#›</a:t>
            </a:fld>
            <a:endParaRPr lang="en-US" altLang="pl-PL" dirty="0"/>
          </a:p>
        </p:txBody>
      </p:sp>
      <p:pic>
        <p:nvPicPr>
          <p:cNvPr id="1030" name="Picture 93" descr="smllieee">
            <a:extLst>
              <a:ext uri="{FF2B5EF4-FFF2-40B4-BE49-F238E27FC236}">
                <a16:creationId xmlns:a16="http://schemas.microsoft.com/office/drawing/2014/main" xmlns=""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04801" y="57150"/>
            <a:ext cx="77014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xmlns=""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1168244" y="76201"/>
            <a:ext cx="820556"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3.xml"/><Relationship Id="rId5" Type="http://schemas.openxmlformats.org/officeDocument/2006/relationships/image" Target="../media/image17.jpeg"/><Relationship Id="rId4" Type="http://schemas.openxmlformats.org/officeDocument/2006/relationships/image" Target="../media/image1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xmlns="" id="{3AD0C15D-3153-4FA2-9CC8-FCF051CB812A}"/>
              </a:ext>
            </a:extLst>
          </p:cNvPr>
          <p:cNvSpPr>
            <a:spLocks noGrp="1" noChangeArrowheads="1"/>
          </p:cNvSpPr>
          <p:nvPr>
            <p:ph type="body" idx="1"/>
          </p:nvPr>
        </p:nvSpPr>
        <p:spPr>
          <a:xfrm>
            <a:off x="830638" y="990600"/>
            <a:ext cx="10854138" cy="5334000"/>
          </a:xfrm>
          <a:solidFill>
            <a:srgbClr val="66CCFF"/>
          </a:solidFill>
        </p:spPr>
        <p:txBody>
          <a:bodyPr/>
          <a:lstStyle/>
          <a:p>
            <a:pPr>
              <a:buClr>
                <a:srgbClr val="FAFD00"/>
              </a:buClr>
              <a:buFontTx/>
              <a:buNone/>
            </a:pPr>
            <a:r>
              <a:rPr lang="en-US" altLang="pl-PL" b="1" dirty="0">
                <a:cs typeface="Times New Roman" panose="02020603050405020304" pitchFamily="18" charset="0"/>
              </a:rPr>
              <a:t>IEEE 802.21 MEDIA INDEPENDENT HANDOVER </a:t>
            </a:r>
          </a:p>
          <a:p>
            <a:pPr>
              <a:buClr>
                <a:srgbClr val="FAFD00"/>
              </a:buClr>
              <a:buFontTx/>
              <a:buNone/>
            </a:pPr>
            <a:r>
              <a:rPr lang="en-US" altLang="pl-PL" dirty="0">
                <a:cs typeface="Times New Roman" panose="02020603050405020304" pitchFamily="18" charset="0"/>
              </a:rPr>
              <a:t>DCN: </a:t>
            </a:r>
            <a:r>
              <a:rPr lang="en-US" altLang="pl-PL" dirty="0" smtClean="0">
                <a:cs typeface="Times New Roman" panose="02020603050405020304" pitchFamily="18" charset="0"/>
              </a:rPr>
              <a:t>21-19-0026-00-0000</a:t>
            </a:r>
            <a:endParaRPr lang="en-US" altLang="pl-PL" dirty="0">
              <a:cs typeface="Times New Roman" panose="02020603050405020304" pitchFamily="18" charset="0"/>
            </a:endParaRPr>
          </a:p>
          <a:p>
            <a:pPr marL="714375" indent="-714375">
              <a:buClr>
                <a:srgbClr val="FAFD00"/>
              </a:buClr>
              <a:buFontTx/>
              <a:buNone/>
            </a:pPr>
            <a:r>
              <a:rPr lang="en-US" altLang="pl-PL" dirty="0">
                <a:cs typeface="Times New Roman" panose="02020603050405020304" pitchFamily="18" charset="0"/>
              </a:rPr>
              <a:t>Title: </a:t>
            </a:r>
            <a:r>
              <a:rPr lang="en-US" altLang="pl-PL" b="1" dirty="0" smtClean="0">
                <a:cs typeface="Times New Roman" panose="02020603050405020304" pitchFamily="18" charset="0"/>
              </a:rPr>
              <a:t>Network Considerations for Light Communication based Interactive VR Game Services</a:t>
            </a:r>
            <a:endParaRPr lang="en-US" altLang="pl-PL" b="1" dirty="0">
              <a:cs typeface="Times New Roman" panose="02020603050405020304" pitchFamily="18" charset="0"/>
            </a:endParaRPr>
          </a:p>
          <a:p>
            <a:pPr>
              <a:buClr>
                <a:srgbClr val="FAFD00"/>
              </a:buClr>
              <a:buFontTx/>
              <a:buNone/>
            </a:pPr>
            <a:r>
              <a:rPr lang="en-US" altLang="pl-PL" dirty="0">
                <a:cs typeface="Times New Roman" panose="02020603050405020304" pitchFamily="18" charset="0"/>
              </a:rPr>
              <a:t>Date Submitted: </a:t>
            </a:r>
            <a:r>
              <a:rPr lang="en-US" altLang="pl-PL" dirty="0" smtClean="0">
                <a:cs typeface="Times New Roman" panose="02020603050405020304" pitchFamily="18" charset="0"/>
              </a:rPr>
              <a:t>March 14, 2019</a:t>
            </a:r>
            <a:endParaRPr lang="en-US" altLang="pl-PL" dirty="0">
              <a:cs typeface="Times New Roman" panose="02020603050405020304" pitchFamily="18" charset="0"/>
            </a:endParaRPr>
          </a:p>
          <a:p>
            <a:pPr>
              <a:buClr>
                <a:srgbClr val="FAFD00"/>
              </a:buClr>
              <a:buFontTx/>
              <a:buNone/>
            </a:pPr>
            <a:r>
              <a:rPr lang="en-US" altLang="pl-PL" dirty="0">
                <a:cs typeface="Times New Roman" panose="02020603050405020304" pitchFamily="18" charset="0"/>
              </a:rPr>
              <a:t>Presented at IEEE 802.21 </a:t>
            </a:r>
            <a:r>
              <a:rPr lang="en-US" altLang="pl-PL" dirty="0" smtClean="0">
                <a:cs typeface="Times New Roman" panose="02020603050405020304" pitchFamily="18" charset="0"/>
              </a:rPr>
              <a:t>Session #90 in Vancouver, BC, Canada</a:t>
            </a:r>
            <a:endParaRPr lang="en-US" altLang="pl-PL" dirty="0">
              <a:cs typeface="Times New Roman" panose="02020603050405020304" pitchFamily="18" charset="0"/>
            </a:endParaRPr>
          </a:p>
          <a:p>
            <a:pPr>
              <a:buClr>
                <a:srgbClr val="FAFD00"/>
              </a:buClr>
              <a:buFontTx/>
              <a:buNone/>
            </a:pPr>
            <a:r>
              <a:rPr lang="en-US" altLang="pl-PL" dirty="0">
                <a:cs typeface="Times New Roman" panose="02020603050405020304" pitchFamily="18" charset="0"/>
              </a:rPr>
              <a:t>Authors or Source(s):  </a:t>
            </a:r>
            <a:r>
              <a:rPr lang="en-US" altLang="pl-PL" b="1" dirty="0">
                <a:ea typeface="ＭＳ Ｐゴシック" panose="020B0600070205080204" pitchFamily="34" charset="-128"/>
                <a:cs typeface="Times New Roman" panose="02020603050405020304" pitchFamily="18" charset="0"/>
              </a:rPr>
              <a:t>Jaesang Cha (SNUST), Vinayagam Mariappan (SNUST</a:t>
            </a:r>
            <a:r>
              <a:rPr lang="en-US" altLang="pl-PL" b="1" dirty="0" smtClean="0">
                <a:ea typeface="ＭＳ Ｐゴシック" panose="020B0600070205080204" pitchFamily="34" charset="-128"/>
                <a:cs typeface="Times New Roman" panose="02020603050405020304" pitchFamily="18" charset="0"/>
              </a:rPr>
              <a:t>), </a:t>
            </a:r>
            <a:r>
              <a:rPr lang="en-US" altLang="pl-PL" b="1" dirty="0">
                <a:ea typeface="ＭＳ Ｐゴシック" panose="020B0600070205080204" pitchFamily="34" charset="-128"/>
                <a:cs typeface="Times New Roman" panose="02020603050405020304" pitchFamily="18" charset="0"/>
              </a:rPr>
              <a:t>Minwoo Lee (SNUST),</a:t>
            </a:r>
            <a:r>
              <a:rPr lang="en-US" altLang="pl-PL" b="1" dirty="0" smtClean="0">
                <a:ea typeface="ＭＳ Ｐゴシック" panose="020B0600070205080204" pitchFamily="34" charset="-128"/>
                <a:cs typeface="Times New Roman" panose="02020603050405020304" pitchFamily="18" charset="0"/>
              </a:rPr>
              <a:t> Hyeong </a:t>
            </a:r>
            <a:r>
              <a:rPr lang="en-US" altLang="pl-PL" b="1" dirty="0">
                <a:ea typeface="ＭＳ Ｐゴシック" panose="020B0600070205080204" pitchFamily="34" charset="-128"/>
                <a:cs typeface="Times New Roman" panose="02020603050405020304" pitchFamily="18" charset="0"/>
              </a:rPr>
              <a:t>Ho </a:t>
            </a:r>
            <a:r>
              <a:rPr lang="en-US" altLang="pl-PL" b="1" dirty="0" smtClean="0">
                <a:ea typeface="ＭＳ Ｐゴシック" panose="020B0600070205080204" pitchFamily="34" charset="-128"/>
                <a:cs typeface="Times New Roman" panose="02020603050405020304" pitchFamily="18" charset="0"/>
              </a:rPr>
              <a:t>Lee (</a:t>
            </a:r>
            <a:r>
              <a:rPr lang="en-US" altLang="pl-PL" b="1" dirty="0">
                <a:ea typeface="ＭＳ Ｐゴシック" panose="020B0600070205080204" pitchFamily="34" charset="-128"/>
                <a:cs typeface="Times New Roman" panose="02020603050405020304" pitchFamily="18" charset="0"/>
              </a:rPr>
              <a:t>Netvision Telecom Inc., Korea Univ.), </a:t>
            </a:r>
            <a:r>
              <a:rPr lang="en-US" altLang="pl-PL" b="1" dirty="0" smtClean="0">
                <a:ea typeface="ＭＳ Ｐゴシック" panose="020B0600070205080204" pitchFamily="34" charset="-128"/>
                <a:cs typeface="Times New Roman" panose="02020603050405020304" pitchFamily="18" charset="0"/>
              </a:rPr>
              <a:t>Soo Young </a:t>
            </a:r>
            <a:r>
              <a:rPr lang="en-US" altLang="pl-PL" b="1" dirty="0">
                <a:ea typeface="ＭＳ Ｐゴシック" panose="020B0600070205080204" pitchFamily="34" charset="-128"/>
                <a:cs typeface="Times New Roman" panose="02020603050405020304" pitchFamily="18" charset="0"/>
              </a:rPr>
              <a:t>Chang (SYCA) </a:t>
            </a:r>
          </a:p>
          <a:p>
            <a:pPr>
              <a:buClr>
                <a:srgbClr val="FAFD00"/>
              </a:buClr>
              <a:buFontTx/>
              <a:buNone/>
            </a:pPr>
            <a:endParaRPr lang="en-US" altLang="pl-PL" b="1" dirty="0">
              <a:cs typeface="Times New Roman" panose="02020603050405020304" pitchFamily="18" charset="0"/>
            </a:endParaRPr>
          </a:p>
          <a:p>
            <a:pPr marL="1162050" indent="-1162050" algn="just">
              <a:buClr>
                <a:srgbClr val="FAFD00"/>
              </a:buClr>
              <a:buFontTx/>
              <a:buNone/>
            </a:pPr>
            <a:r>
              <a:rPr lang="en-US" altLang="pl-PL" dirty="0">
                <a:cs typeface="Times New Roman" panose="02020603050405020304" pitchFamily="18" charset="0"/>
              </a:rPr>
              <a:t>Abstract: This document is to describe </a:t>
            </a:r>
            <a:r>
              <a:rPr lang="en-US" altLang="pl-PL" dirty="0" smtClean="0">
                <a:cs typeface="Times New Roman" panose="02020603050405020304" pitchFamily="18" charset="0"/>
              </a:rPr>
              <a:t>the network (NW) considerations for Light Communication (LC) based Interactive Virtual Reality (VR) Game Services</a:t>
            </a:r>
            <a:endParaRPr lang="en-US" altLang="pl-PL" dirty="0">
              <a:cs typeface="Times New Roman" panose="02020603050405020304" pitchFamily="18" charset="0"/>
            </a:endParaRPr>
          </a:p>
        </p:txBody>
      </p:sp>
      <p:sp>
        <p:nvSpPr>
          <p:cNvPr id="2" name="フッター プレースホルダー 1">
            <a:extLst>
              <a:ext uri="{FF2B5EF4-FFF2-40B4-BE49-F238E27FC236}">
                <a16:creationId xmlns:a16="http://schemas.microsoft.com/office/drawing/2014/main" xmlns="" id="{59D88C36-AB78-43AC-82D2-673DD58C073A}"/>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dirty="0" smtClean="0">
                <a:solidFill>
                  <a:srgbClr val="000000"/>
                </a:solidFill>
                <a:latin typeface="Times"/>
              </a:rPr>
              <a:t>21-19-0026-00-0000</a:t>
            </a:r>
            <a:endParaRPr lang="en-US" altLang="pl-PL" dirty="0">
              <a:solidFill>
                <a:srgbClr val="000000"/>
              </a:solidFill>
              <a:latin typeface="Times"/>
            </a:endParaRPr>
          </a:p>
        </p:txBody>
      </p:sp>
      <p:sp>
        <p:nvSpPr>
          <p:cNvPr id="3" name="슬라이드 번호 개체 틀 2">
            <a:extLst>
              <a:ext uri="{FF2B5EF4-FFF2-40B4-BE49-F238E27FC236}">
                <a16:creationId xmlns:a16="http://schemas.microsoft.com/office/drawing/2014/main" xmlns=""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xmlns="" id="{0140703B-13AB-45ED-A1B1-2533B9318C0F}"/>
              </a:ext>
            </a:extLst>
          </p:cNvPr>
          <p:cNvSpPr>
            <a:spLocks noGrp="1" noChangeArrowheads="1"/>
          </p:cNvSpPr>
          <p:nvPr>
            <p:ph type="body" idx="1"/>
          </p:nvPr>
        </p:nvSpPr>
        <p:spPr>
          <a:xfrm>
            <a:off x="1905001" y="990600"/>
            <a:ext cx="8493125" cy="53340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20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20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name any IEEE Standards publication even though it may include portions of this contribution; and at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2000">
                <a:cs typeface="Times New Roman" panose="02020603050405020304" pitchFamily="18" charset="0"/>
              </a:rPr>
              <a:t>The contributor is familiar with IEEE patent policy, as outlined in </a:t>
            </a:r>
            <a:r>
              <a:rPr lang="en-US" altLang="pl-PL" sz="2000">
                <a:cs typeface="Times New Roman" panose="02020603050405020304" pitchFamily="18" charset="0"/>
                <a:hlinkClick r:id="rId3"/>
              </a:rPr>
              <a:t>Section 6.3 of the IEEE-SA Standards Board Operations Manual</a:t>
            </a:r>
            <a:r>
              <a:rPr lang="en-US" altLang="pl-PL" sz="2000">
                <a:solidFill>
                  <a:srgbClr val="000099"/>
                </a:solidFill>
                <a:cs typeface="Times New Roman" panose="02020603050405020304" pitchFamily="18" charset="0"/>
              </a:rPr>
              <a:t> </a:t>
            </a:r>
            <a:r>
              <a:rPr lang="en-US" altLang="pl-PL" sz="2000">
                <a:cs typeface="Times New Roman" panose="02020603050405020304" pitchFamily="18" charset="0"/>
              </a:rPr>
              <a:t>&lt;</a:t>
            </a:r>
            <a:r>
              <a:rPr lang="en-US" altLang="pl-PL" sz="2000">
                <a:cs typeface="Times New Roman" panose="02020603050405020304" pitchFamily="18" charset="0"/>
                <a:hlinkClick r:id="rId3"/>
              </a:rPr>
              <a:t>http://standards.ieee.org/guides/opman/sect6.html#6.3</a:t>
            </a:r>
            <a:r>
              <a:rPr lang="en-US" altLang="pl-PL" sz="2000">
                <a:cs typeface="Times New Roman" panose="02020603050405020304" pitchFamily="18" charset="0"/>
              </a:rPr>
              <a:t>&gt; and in </a:t>
            </a:r>
            <a:r>
              <a:rPr lang="en-US" altLang="pl-PL" sz="2000" i="1">
                <a:cs typeface="Times New Roman" panose="02020603050405020304" pitchFamily="18" charset="0"/>
              </a:rPr>
              <a:t>Understanding Patent Issues During IEEE Standards Development</a:t>
            </a:r>
            <a:r>
              <a:rPr lang="en-US" altLang="pl-PL" sz="2000">
                <a:cs typeface="Times New Roman" panose="02020603050405020304" pitchFamily="18" charset="0"/>
              </a:rPr>
              <a:t> </a:t>
            </a:r>
            <a:r>
              <a:rPr lang="en-US" altLang="pl-PL" sz="2000">
                <a:cs typeface="Times New Roman" panose="02020603050405020304" pitchFamily="18" charset="0"/>
                <a:hlinkClick r:id="rId4"/>
              </a:rPr>
              <a:t>http://standards.ieee.org/board/pat/guide.html</a:t>
            </a:r>
            <a:r>
              <a:rPr lang="en-US" altLang="pl-PL" sz="2000">
                <a:cs typeface="Times New Roman" panose="02020603050405020304" pitchFamily="18" charset="0"/>
              </a:rPr>
              <a:t>&gt;</a:t>
            </a:r>
            <a:r>
              <a:rPr lang="en-US" altLang="pl-PL" sz="2000">
                <a:latin typeface="Times New Roman" panose="02020603050405020304" pitchFamily="18" charset="0"/>
                <a:cs typeface="Times New Roman" panose="02020603050405020304" pitchFamily="18" charset="0"/>
              </a:rPr>
              <a:t> </a:t>
            </a:r>
            <a:endParaRPr lang="en-US" altLang="pl-PL" sz="2000"/>
          </a:p>
        </p:txBody>
      </p:sp>
      <p:sp>
        <p:nvSpPr>
          <p:cNvPr id="5123" name="Rectangle 7">
            <a:extLst>
              <a:ext uri="{FF2B5EF4-FFF2-40B4-BE49-F238E27FC236}">
                <a16:creationId xmlns:a16="http://schemas.microsoft.com/office/drawing/2014/main" xmlns="" id="{51D9E4ED-C36B-4CFF-BCA1-19E7915D227F}"/>
              </a:ext>
            </a:extLst>
          </p:cNvPr>
          <p:cNvSpPr>
            <a:spLocks noChangeArrowheads="1"/>
          </p:cNvSpPr>
          <p:nvPr/>
        </p:nvSpPr>
        <p:spPr bwMode="auto">
          <a:xfrm>
            <a:off x="1223783" y="721895"/>
            <a:ext cx="9783393" cy="5602705"/>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20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20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dirty="0">
                <a:solidFill>
                  <a:srgbClr val="000000"/>
                </a:solidFill>
                <a:latin typeface="Times New Roman" panose="02020603050405020304" pitchFamily="18" charset="0"/>
                <a:cs typeface="Times New Roman" panose="02020603050405020304" pitchFamily="18" charset="0"/>
              </a:rPr>
              <a:t>’</a:t>
            </a:r>
            <a:r>
              <a:rPr lang="en-US" altLang="pl-PL" sz="20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2000" dirty="0">
                <a:solidFill>
                  <a:srgbClr val="000000"/>
                </a:solidFill>
                <a:latin typeface="Times New Roman" panose="02020603050405020304" pitchFamily="18" charset="0"/>
                <a:cs typeface="Times New Roman" panose="02020603050405020304" pitchFamily="18" charset="0"/>
              </a:rPr>
              <a:t>’</a:t>
            </a:r>
            <a:r>
              <a:rPr lang="en-US" altLang="pl-PL" sz="20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2000" dirty="0">
                <a:solidFill>
                  <a:srgbClr val="000000"/>
                </a:solidFill>
                <a:cs typeface="Times New Roman" panose="02020603050405020304" pitchFamily="18" charset="0"/>
              </a:rPr>
              <a:t>The contributor is familiar with IEEE patent policy, as stated in </a:t>
            </a:r>
            <a:r>
              <a:rPr lang="en-US" altLang="pl-PL" sz="2000" dirty="0">
                <a:solidFill>
                  <a:srgbClr val="000000"/>
                </a:solidFill>
                <a:cs typeface="Times New Roman" panose="02020603050405020304" pitchFamily="18" charset="0"/>
                <a:hlinkClick r:id="rId3"/>
              </a:rPr>
              <a:t>Section 6 of the IEEE-SA Standards Board bylaws</a:t>
            </a:r>
            <a:r>
              <a:rPr lang="en-US" altLang="pl-PL" sz="2000" dirty="0">
                <a:solidFill>
                  <a:srgbClr val="000099"/>
                </a:solidFill>
                <a:cs typeface="Times New Roman" panose="02020603050405020304" pitchFamily="18" charset="0"/>
              </a:rPr>
              <a:t> </a:t>
            </a:r>
            <a:r>
              <a:rPr lang="en-US" altLang="pl-PL" sz="2000" dirty="0">
                <a:solidFill>
                  <a:srgbClr val="000000"/>
                </a:solidFill>
                <a:cs typeface="Times New Roman" panose="02020603050405020304" pitchFamily="18" charset="0"/>
              </a:rPr>
              <a:t>&lt;</a:t>
            </a:r>
            <a:r>
              <a:rPr lang="en-US" altLang="pl-PL" sz="2000" dirty="0">
                <a:solidFill>
                  <a:srgbClr val="000000"/>
                </a:solidFill>
                <a:cs typeface="Times New Roman" panose="02020603050405020304" pitchFamily="18" charset="0"/>
                <a:hlinkClick r:id="rId5"/>
              </a:rPr>
              <a:t>http://standards.ieee.org/guides/bylaws/sect6-7.html#6</a:t>
            </a:r>
            <a:r>
              <a:rPr lang="en-US" altLang="pl-PL" sz="2000" dirty="0">
                <a:solidFill>
                  <a:srgbClr val="000000"/>
                </a:solidFill>
                <a:cs typeface="Times New Roman" panose="02020603050405020304" pitchFamily="18" charset="0"/>
              </a:rPr>
              <a:t>&gt; and in </a:t>
            </a:r>
            <a:r>
              <a:rPr lang="en-US" altLang="pl-PL" sz="2000" i="1" dirty="0">
                <a:solidFill>
                  <a:srgbClr val="000000"/>
                </a:solidFill>
                <a:cs typeface="Times New Roman" panose="02020603050405020304" pitchFamily="18" charset="0"/>
              </a:rPr>
              <a:t>Understanding Patent Issues During IEEE Standards Development</a:t>
            </a:r>
            <a:r>
              <a:rPr lang="en-US" altLang="pl-PL" sz="2000" dirty="0">
                <a:solidFill>
                  <a:srgbClr val="000000"/>
                </a:solidFill>
                <a:cs typeface="Times New Roman" panose="02020603050405020304" pitchFamily="18" charset="0"/>
              </a:rPr>
              <a:t> </a:t>
            </a:r>
            <a:r>
              <a:rPr lang="en-US" altLang="pl-PL" sz="2000" dirty="0">
                <a:solidFill>
                  <a:srgbClr val="000000"/>
                </a:solidFill>
                <a:cs typeface="Times New Roman" panose="02020603050405020304" pitchFamily="18" charset="0"/>
                <a:hlinkClick r:id="rId6"/>
              </a:rPr>
              <a:t>http://standards.ieee.org/board/pat/faq.pdf</a:t>
            </a:r>
            <a:r>
              <a:rPr lang="en-US" altLang="pl-PL" sz="2000" dirty="0">
                <a:solidFill>
                  <a:srgbClr val="000000"/>
                </a:solidFill>
                <a:cs typeface="Times New Roman" panose="02020603050405020304" pitchFamily="18" charset="0"/>
              </a:rPr>
              <a:t>&gt;</a:t>
            </a:r>
            <a:r>
              <a:rPr lang="en-US" altLang="pl-PL" sz="2000" dirty="0">
                <a:solidFill>
                  <a:srgbClr val="000000"/>
                </a:solidFill>
                <a:latin typeface="Times New Roman" panose="02020603050405020304" pitchFamily="18" charset="0"/>
                <a:cs typeface="Times New Roman" panose="02020603050405020304" pitchFamily="18" charset="0"/>
              </a:rPr>
              <a:t> </a:t>
            </a:r>
            <a:endParaRPr lang="en-US" altLang="pl-PL" sz="2000" dirty="0">
              <a:solidFill>
                <a:srgbClr val="000000"/>
              </a:solidFill>
            </a:endParaRPr>
          </a:p>
        </p:txBody>
      </p:sp>
      <p:sp>
        <p:nvSpPr>
          <p:cNvPr id="3" name="슬라이드 번호 개체 틀 2">
            <a:extLst>
              <a:ext uri="{FF2B5EF4-FFF2-40B4-BE49-F238E27FC236}">
                <a16:creationId xmlns:a16="http://schemas.microsoft.com/office/drawing/2014/main" xmlns=""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
        <p:nvSpPr>
          <p:cNvPr id="6" name="フッター プレースホルダー 1">
            <a:extLst>
              <a:ext uri="{FF2B5EF4-FFF2-40B4-BE49-F238E27FC236}">
                <a16:creationId xmlns:a16="http://schemas.microsoft.com/office/drawing/2014/main" xmlns="" id="{59D88C36-AB78-43AC-82D2-673DD58C073A}"/>
              </a:ext>
            </a:extLst>
          </p:cNvPr>
          <p:cNvSpPr>
            <a:spLocks noGrp="1"/>
          </p:cNvSpPr>
          <p:nvPr>
            <p:ph type="ftr" sz="quarter" idx="10"/>
          </p:nvPr>
        </p:nvSpPr>
        <p:spPr>
          <a:xfrm>
            <a:off x="513751" y="6400801"/>
            <a:ext cx="2641600" cy="284163"/>
          </a:xfrm>
        </p:spPr>
        <p:txBody>
          <a:bodyPr/>
          <a:lstStyle/>
          <a:p>
            <a:pPr eaLnBrk="0" fontAlgn="base" latinLnBrk="0" hangingPunct="0">
              <a:spcBef>
                <a:spcPct val="0"/>
              </a:spcBef>
              <a:spcAft>
                <a:spcPct val="0"/>
              </a:spcAft>
              <a:defRPr/>
            </a:pPr>
            <a:r>
              <a:rPr lang="en-US" altLang="pl-PL" dirty="0" smtClean="0">
                <a:solidFill>
                  <a:srgbClr val="000000"/>
                </a:solidFill>
                <a:latin typeface="Times"/>
              </a:rPr>
              <a:t>21-19-0026-00-0000</a:t>
            </a:r>
            <a:endParaRPr lang="en-US" altLang="pl-PL" dirty="0">
              <a:solidFill>
                <a:srgbClr val="000000"/>
              </a:solidFill>
              <a:latin typeface="Time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a:extLst>
              <a:ext uri="{FF2B5EF4-FFF2-40B4-BE49-F238E27FC236}">
                <a16:creationId xmlns:a16="http://schemas.microsoft.com/office/drawing/2014/main" xmlns="" id="{662DC328-994C-4E55-9BE9-FD018329C70A}"/>
              </a:ext>
            </a:extLst>
          </p:cNvPr>
          <p:cNvSpPr/>
          <p:nvPr/>
        </p:nvSpPr>
        <p:spPr>
          <a:xfrm>
            <a:off x="1822315" y="0"/>
            <a:ext cx="10369685"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1"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20" name="제목 2">
            <a:extLst>
              <a:ext uri="{FF2B5EF4-FFF2-40B4-BE49-F238E27FC236}">
                <a16:creationId xmlns:a16="http://schemas.microsoft.com/office/drawing/2014/main" xmlns="" id="{FEEA89AF-B739-40D9-9D71-EBAA0B238275}"/>
              </a:ext>
            </a:extLst>
          </p:cNvPr>
          <p:cNvSpPr>
            <a:spLocks noGrp="1"/>
          </p:cNvSpPr>
          <p:nvPr>
            <p:ph type="title"/>
          </p:nvPr>
        </p:nvSpPr>
        <p:spPr>
          <a:xfrm>
            <a:off x="1956986" y="145279"/>
            <a:ext cx="9725115" cy="769121"/>
          </a:xfrm>
        </p:spPr>
        <p:txBody>
          <a:bodyPr>
            <a:normAutofit/>
          </a:bodyPr>
          <a:lstStyle/>
          <a:p>
            <a:r>
              <a:rPr lang="en-US" altLang="ko-KR" dirty="0"/>
              <a:t>Table of Contents</a:t>
            </a:r>
            <a:endParaRPr lang="ko-KR" altLang="en-US" dirty="0"/>
          </a:p>
        </p:txBody>
      </p:sp>
      <p:grpSp>
        <p:nvGrpSpPr>
          <p:cNvPr id="19" name="Group 2">
            <a:extLst>
              <a:ext uri="{FF2B5EF4-FFF2-40B4-BE49-F238E27FC236}">
                <a16:creationId xmlns:a16="http://schemas.microsoft.com/office/drawing/2014/main" xmlns="" id="{D49502A4-FA2B-4AFD-92BE-2AC7BFEB2672}"/>
              </a:ext>
            </a:extLst>
          </p:cNvPr>
          <p:cNvGrpSpPr>
            <a:grpSpLocks/>
          </p:cNvGrpSpPr>
          <p:nvPr/>
        </p:nvGrpSpPr>
        <p:grpSpPr bwMode="auto">
          <a:xfrm>
            <a:off x="2666577" y="1856669"/>
            <a:ext cx="8551319" cy="622991"/>
            <a:chOff x="1185" y="1364"/>
            <a:chExt cx="5800" cy="432"/>
          </a:xfrm>
        </p:grpSpPr>
        <p:pic>
          <p:nvPicPr>
            <p:cNvPr id="37" name="Picture 3" descr="001">
              <a:extLst>
                <a:ext uri="{FF2B5EF4-FFF2-40B4-BE49-F238E27FC236}">
                  <a16:creationId xmlns:a16="http://schemas.microsoft.com/office/drawing/2014/main" xmlns="" id="{FBB75ADA-250F-49B4-BA6B-C9A1432DDD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5" y="1394"/>
              <a:ext cx="5800"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Rectangle 4">
              <a:extLst>
                <a:ext uri="{FF2B5EF4-FFF2-40B4-BE49-F238E27FC236}">
                  <a16:creationId xmlns:a16="http://schemas.microsoft.com/office/drawing/2014/main" xmlns="" id="{D8F9A27D-7EEA-4310-88C5-1A533727F598}"/>
                </a:ext>
              </a:extLst>
            </p:cNvPr>
            <p:cNvSpPr>
              <a:spLocks noChangeArrowheads="1"/>
            </p:cNvSpPr>
            <p:nvPr/>
          </p:nvSpPr>
          <p:spPr bwMode="auto">
            <a:xfrm>
              <a:off x="1947" y="1429"/>
              <a:ext cx="4547" cy="299"/>
            </a:xfrm>
            <a:prstGeom prst="rect">
              <a:avLst/>
            </a:prstGeom>
            <a:noFill/>
            <a:ln w="38100">
              <a:noFill/>
              <a:miter lim="800000"/>
              <a:headEnd/>
              <a:tailEnd/>
            </a:ln>
            <a:effectLst>
              <a:outerShdw dist="17961" dir="2700000" algn="ctr" rotWithShape="0">
                <a:schemeClr val="bg1"/>
              </a:outerShdw>
            </a:effectLst>
          </p:spPr>
          <p:txBody>
            <a:bodyPr wrap="none">
              <a:spAutoFit/>
            </a:bodyPr>
            <a:lstStyle/>
            <a:p>
              <a:pPr marL="785813" marR="0" lvl="0" indent="-785813" algn="l" defTabSz="914400" rtl="0" eaLnBrk="0" fontAlgn="auto" latinLnBrk="0" hangingPunct="0">
                <a:lnSpc>
                  <a:spcPct val="100000"/>
                </a:lnSpc>
                <a:spcBef>
                  <a:spcPts val="0"/>
                </a:spcBef>
                <a:spcAft>
                  <a:spcPts val="0"/>
                </a:spcAft>
                <a:buClrTx/>
                <a:buSzTx/>
                <a:buFontTx/>
                <a:buNone/>
                <a:tabLst/>
                <a:defRPr/>
              </a:pPr>
              <a:r>
                <a:rPr lang="en-US" altLang="ko-KR" sz="2200" dirty="0" smtClean="0">
                  <a:solidFill>
                    <a:prstClr val="black"/>
                  </a:solidFill>
                  <a:latin typeface="HY헤드라인M" pitchFamily="18" charset="-127"/>
                  <a:ea typeface="HY헤드라인M" pitchFamily="18" charset="-127"/>
                </a:rPr>
                <a:t>Interactive </a:t>
              </a:r>
              <a:r>
                <a:rPr kumimoji="0" lang="en-US" altLang="ko-KR" sz="2200" b="0" i="0" u="none" strike="noStrike" kern="1200" cap="none" spc="0" normalizeH="0" baseline="0" noProof="0" dirty="0" smtClean="0">
                  <a:ln>
                    <a:noFill/>
                  </a:ln>
                  <a:solidFill>
                    <a:prstClr val="black"/>
                  </a:solidFill>
                  <a:effectLst/>
                  <a:uLnTx/>
                  <a:uFillTx/>
                  <a:latin typeface="HY헤드라인M" pitchFamily="18" charset="-127"/>
                  <a:ea typeface="HY헤드라인M" pitchFamily="18" charset="-127"/>
                  <a:cs typeface="+mn-cs"/>
                </a:rPr>
                <a:t>VR Game </a:t>
              </a:r>
              <a:r>
                <a:rPr lang="en-US" altLang="ko-KR" sz="2200" dirty="0" smtClean="0">
                  <a:solidFill>
                    <a:prstClr val="black"/>
                  </a:solidFill>
                  <a:latin typeface="HY헤드라인M" pitchFamily="18" charset="-127"/>
                  <a:ea typeface="HY헤드라인M" pitchFamily="18" charset="-127"/>
                </a:rPr>
                <a:t>Services NW Requirements</a:t>
              </a:r>
              <a:endParaRPr kumimoji="0" lang="ko-KR" altLang="en-US" sz="2200" b="0" i="0" u="none" strike="noStrike" kern="1200" cap="none" spc="0" normalizeH="0" baseline="0" noProof="0" dirty="0">
                <a:ln>
                  <a:noFill/>
                </a:ln>
                <a:solidFill>
                  <a:prstClr val="black"/>
                </a:solidFill>
                <a:effectLst/>
                <a:uLnTx/>
                <a:uFillTx/>
                <a:latin typeface="HY헤드라인M" pitchFamily="18" charset="-127"/>
                <a:ea typeface="HY헤드라인M" pitchFamily="18" charset="-127"/>
                <a:cs typeface="+mn-cs"/>
              </a:endParaRPr>
            </a:p>
          </p:txBody>
        </p:sp>
        <p:sp>
          <p:nvSpPr>
            <p:cNvPr id="39" name="Rectangle 5">
              <a:extLst>
                <a:ext uri="{FF2B5EF4-FFF2-40B4-BE49-F238E27FC236}">
                  <a16:creationId xmlns:a16="http://schemas.microsoft.com/office/drawing/2014/main" xmlns="" id="{B741948A-950D-4339-9B62-A882AF0CEC64}"/>
                </a:ext>
              </a:extLst>
            </p:cNvPr>
            <p:cNvSpPr>
              <a:spLocks noChangeArrowheads="1"/>
            </p:cNvSpPr>
            <p:nvPr/>
          </p:nvSpPr>
          <p:spPr bwMode="auto">
            <a:xfrm>
              <a:off x="1495" y="1364"/>
              <a:ext cx="239" cy="405"/>
            </a:xfrm>
            <a:prstGeom prst="rect">
              <a:avLst/>
            </a:prstGeom>
            <a:noFill/>
            <a:ln w="38100">
              <a:noFill/>
              <a:miter lim="800000"/>
              <a:headEnd/>
              <a:tailEnd/>
            </a:ln>
            <a:effectLst>
              <a:outerShdw dist="17961" dir="2700000" algn="ctr" rotWithShape="0">
                <a:schemeClr val="tx1"/>
              </a:outerShdw>
            </a:effectLst>
          </p:spPr>
          <p:txBody>
            <a:bodyPr wrap="none">
              <a:spAutoFit/>
            </a:bodyPr>
            <a:lstStyle/>
            <a:p>
              <a:pPr marL="785813" marR="0" lvl="0" indent="-785813" algn="l" defTabSz="914400" rtl="0" eaLnBrk="0" fontAlgn="auto" latinLnBrk="0" hangingPunct="0">
                <a:lnSpc>
                  <a:spcPct val="100000"/>
                </a:lnSpc>
                <a:spcBef>
                  <a:spcPts val="0"/>
                </a:spcBef>
                <a:spcAft>
                  <a:spcPts val="0"/>
                </a:spcAft>
                <a:buClrTx/>
                <a:buSzTx/>
                <a:buFontTx/>
                <a:buNone/>
                <a:tabLst/>
                <a:defRPr/>
              </a:pPr>
              <a:r>
                <a:rPr kumimoji="0" lang="en-US" altLang="ko-KR" sz="3200" b="1" i="0" u="none" strike="noStrike" kern="1200" cap="none" spc="0" normalizeH="0" baseline="0" noProof="0" dirty="0">
                  <a:ln>
                    <a:noFill/>
                  </a:ln>
                  <a:solidFill>
                    <a:prstClr val="white"/>
                  </a:solidFill>
                  <a:effectLst/>
                  <a:uLnTx/>
                  <a:uFillTx/>
                  <a:latin typeface="Times New Roman" panose="02020603050405020304" pitchFamily="18" charset="0"/>
                  <a:ea typeface="-윤명조340" pitchFamily="18" charset="-127"/>
                  <a:cs typeface="Times New Roman" panose="02020603050405020304" pitchFamily="18" charset="0"/>
                </a:rPr>
                <a:t>Ⅰ</a:t>
              </a:r>
            </a:p>
          </p:txBody>
        </p:sp>
      </p:grpSp>
      <p:grpSp>
        <p:nvGrpSpPr>
          <p:cNvPr id="40" name="Group 6">
            <a:extLst>
              <a:ext uri="{FF2B5EF4-FFF2-40B4-BE49-F238E27FC236}">
                <a16:creationId xmlns:a16="http://schemas.microsoft.com/office/drawing/2014/main" xmlns="" id="{27D9EA27-7B3F-4466-BEBD-7169E9A3A8EE}"/>
              </a:ext>
            </a:extLst>
          </p:cNvPr>
          <p:cNvGrpSpPr>
            <a:grpSpLocks/>
          </p:cNvGrpSpPr>
          <p:nvPr/>
        </p:nvGrpSpPr>
        <p:grpSpPr bwMode="auto">
          <a:xfrm>
            <a:off x="2666576" y="2659179"/>
            <a:ext cx="8551319" cy="638043"/>
            <a:chOff x="1185" y="1792"/>
            <a:chExt cx="4259" cy="442"/>
          </a:xfrm>
        </p:grpSpPr>
        <p:pic>
          <p:nvPicPr>
            <p:cNvPr id="41" name="Picture 7" descr="001">
              <a:extLst>
                <a:ext uri="{FF2B5EF4-FFF2-40B4-BE49-F238E27FC236}">
                  <a16:creationId xmlns:a16="http://schemas.microsoft.com/office/drawing/2014/main" xmlns="" id="{6E9BB2F4-C3BF-4CE7-9416-926E8C251C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5" y="1832"/>
              <a:ext cx="4259"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Rectangle 8">
              <a:extLst>
                <a:ext uri="{FF2B5EF4-FFF2-40B4-BE49-F238E27FC236}">
                  <a16:creationId xmlns:a16="http://schemas.microsoft.com/office/drawing/2014/main" xmlns="" id="{5722CE34-1810-4A7F-9A4A-1EE55F501B98}"/>
                </a:ext>
              </a:extLst>
            </p:cNvPr>
            <p:cNvSpPr>
              <a:spLocks noChangeArrowheads="1"/>
            </p:cNvSpPr>
            <p:nvPr/>
          </p:nvSpPr>
          <p:spPr bwMode="auto">
            <a:xfrm>
              <a:off x="1762" y="1866"/>
              <a:ext cx="3285" cy="298"/>
            </a:xfrm>
            <a:prstGeom prst="rect">
              <a:avLst/>
            </a:prstGeom>
            <a:noFill/>
            <a:ln w="38100">
              <a:noFill/>
              <a:miter lim="800000"/>
              <a:headEnd/>
              <a:tailEnd/>
            </a:ln>
            <a:effectLst>
              <a:outerShdw dist="17961" dir="2700000" algn="ctr" rotWithShape="0">
                <a:schemeClr val="bg1"/>
              </a:outerShdw>
            </a:effectLst>
          </p:spPr>
          <p:txBody>
            <a:bodyPr wrap="none">
              <a:spAutoFit/>
            </a:bodyPr>
            <a:lstStyle/>
            <a:p>
              <a:pPr marL="785813" marR="0" lvl="0" indent="-785813" algn="l" defTabSz="914400" rtl="0" eaLnBrk="0" fontAlgn="auto" latinLnBrk="0" hangingPunct="0">
                <a:lnSpc>
                  <a:spcPct val="100000"/>
                </a:lnSpc>
                <a:spcBef>
                  <a:spcPts val="0"/>
                </a:spcBef>
                <a:spcAft>
                  <a:spcPts val="0"/>
                </a:spcAft>
                <a:buClrTx/>
                <a:buSzTx/>
                <a:buFontTx/>
                <a:buNone/>
                <a:tabLst/>
                <a:defRPr/>
              </a:pPr>
              <a:r>
                <a:rPr lang="en-US" altLang="ko-KR" sz="2200" dirty="0" smtClean="0">
                  <a:solidFill>
                    <a:prstClr val="black"/>
                  </a:solidFill>
                  <a:latin typeface="HY헤드라인M" pitchFamily="18" charset="-127"/>
                  <a:ea typeface="HY헤드라인M" pitchFamily="18" charset="-127"/>
                </a:rPr>
                <a:t>LC based</a:t>
              </a:r>
              <a:r>
                <a:rPr kumimoji="0" lang="en-US" altLang="ko-KR" sz="2200" b="0" i="0" u="none" strike="noStrike" kern="1200" cap="none" spc="0" normalizeH="0" noProof="0" dirty="0" smtClean="0">
                  <a:ln>
                    <a:noFill/>
                  </a:ln>
                  <a:solidFill>
                    <a:prstClr val="black"/>
                  </a:solidFill>
                  <a:effectLst/>
                  <a:uLnTx/>
                  <a:uFillTx/>
                  <a:latin typeface="HY헤드라인M" pitchFamily="18" charset="-127"/>
                  <a:ea typeface="HY헤드라인M" pitchFamily="18" charset="-127"/>
                  <a:cs typeface="+mn-cs"/>
                </a:rPr>
                <a:t> VR Game Services NW Considerations</a:t>
              </a:r>
              <a:endParaRPr kumimoji="0" lang="ko-KR" altLang="en-US" sz="2200" b="0" i="0" u="none" strike="noStrike" kern="1200" cap="none" spc="0" normalizeH="0" baseline="0" noProof="0" dirty="0">
                <a:ln>
                  <a:noFill/>
                </a:ln>
                <a:solidFill>
                  <a:prstClr val="black"/>
                </a:solidFill>
                <a:effectLst/>
                <a:uLnTx/>
                <a:uFillTx/>
                <a:latin typeface="HY헤드라인M" pitchFamily="18" charset="-127"/>
                <a:ea typeface="HY헤드라인M" pitchFamily="18" charset="-127"/>
                <a:cs typeface="+mn-cs"/>
              </a:endParaRPr>
            </a:p>
          </p:txBody>
        </p:sp>
        <p:sp>
          <p:nvSpPr>
            <p:cNvPr id="43" name="Rectangle 9">
              <a:extLst>
                <a:ext uri="{FF2B5EF4-FFF2-40B4-BE49-F238E27FC236}">
                  <a16:creationId xmlns:a16="http://schemas.microsoft.com/office/drawing/2014/main" xmlns="" id="{CB153B14-C9B2-4FF8-A50D-5E3B629FA60E}"/>
                </a:ext>
              </a:extLst>
            </p:cNvPr>
            <p:cNvSpPr>
              <a:spLocks noChangeArrowheads="1"/>
            </p:cNvSpPr>
            <p:nvPr/>
          </p:nvSpPr>
          <p:spPr bwMode="auto">
            <a:xfrm>
              <a:off x="1379" y="1792"/>
              <a:ext cx="346" cy="405"/>
            </a:xfrm>
            <a:prstGeom prst="rect">
              <a:avLst/>
            </a:prstGeom>
            <a:noFill/>
            <a:ln w="38100">
              <a:noFill/>
              <a:miter lim="800000"/>
              <a:headEnd/>
              <a:tailEnd/>
            </a:ln>
            <a:effectLst>
              <a:outerShdw dist="17961" dir="2700000" algn="ctr" rotWithShape="0">
                <a:schemeClr val="tx1"/>
              </a:outerShdw>
            </a:effectLst>
          </p:spPr>
          <p:txBody>
            <a:bodyPr wrap="none">
              <a:spAutoFit/>
            </a:bodyPr>
            <a:lstStyle/>
            <a:p>
              <a:pPr marL="785813" marR="0" lvl="0" indent="-785813" algn="l" defTabSz="914400" rtl="0" eaLnBrk="0" fontAlgn="auto" latinLnBrk="0" hangingPunct="0">
                <a:lnSpc>
                  <a:spcPct val="100000"/>
                </a:lnSpc>
                <a:spcBef>
                  <a:spcPts val="0"/>
                </a:spcBef>
                <a:spcAft>
                  <a:spcPts val="0"/>
                </a:spcAft>
                <a:buClrTx/>
                <a:buSzTx/>
                <a:buFontTx/>
                <a:buNone/>
                <a:tabLst/>
                <a:defRPr/>
              </a:pPr>
              <a:r>
                <a:rPr kumimoji="0" lang="en-US" altLang="ko-KR" sz="3200" b="1" i="0" u="none" strike="noStrike" kern="1200" cap="none" spc="0" normalizeH="0" baseline="0" noProof="0" dirty="0">
                  <a:ln>
                    <a:noFill/>
                  </a:ln>
                  <a:solidFill>
                    <a:prstClr val="white"/>
                  </a:solidFill>
                  <a:effectLst/>
                  <a:uLnTx/>
                  <a:uFillTx/>
                  <a:latin typeface="Times New Roman" panose="02020603050405020304" pitchFamily="18" charset="0"/>
                  <a:ea typeface="-윤명조340" pitchFamily="18" charset="-127"/>
                  <a:cs typeface="Times New Roman" panose="02020603050405020304" pitchFamily="18" charset="0"/>
                </a:rPr>
                <a:t>Ⅱ</a:t>
              </a:r>
            </a:p>
          </p:txBody>
        </p:sp>
      </p:grpSp>
      <p:grpSp>
        <p:nvGrpSpPr>
          <p:cNvPr id="44" name="Group 10">
            <a:extLst>
              <a:ext uri="{FF2B5EF4-FFF2-40B4-BE49-F238E27FC236}">
                <a16:creationId xmlns:a16="http://schemas.microsoft.com/office/drawing/2014/main" xmlns="" id="{0C9BAADE-7718-4E4E-9E6B-BBA17C59AB0F}"/>
              </a:ext>
            </a:extLst>
          </p:cNvPr>
          <p:cNvGrpSpPr>
            <a:grpSpLocks/>
          </p:cNvGrpSpPr>
          <p:nvPr/>
        </p:nvGrpSpPr>
        <p:grpSpPr bwMode="auto">
          <a:xfrm>
            <a:off x="2666577" y="3515856"/>
            <a:ext cx="8551318" cy="603692"/>
            <a:chOff x="1185" y="2254"/>
            <a:chExt cx="4527" cy="418"/>
          </a:xfrm>
        </p:grpSpPr>
        <p:pic>
          <p:nvPicPr>
            <p:cNvPr id="45" name="Picture 11" descr="001">
              <a:extLst>
                <a:ext uri="{FF2B5EF4-FFF2-40B4-BE49-F238E27FC236}">
                  <a16:creationId xmlns:a16="http://schemas.microsoft.com/office/drawing/2014/main" xmlns="" id="{2EAB5C9B-8A7E-4912-B435-E42F84E4E8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5" y="2270"/>
              <a:ext cx="4527"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Rectangle 12">
              <a:extLst>
                <a:ext uri="{FF2B5EF4-FFF2-40B4-BE49-F238E27FC236}">
                  <a16:creationId xmlns:a16="http://schemas.microsoft.com/office/drawing/2014/main" xmlns="" id="{A8F418D0-6B63-4561-B1FE-2DDA379FDCB7}"/>
                </a:ext>
              </a:extLst>
            </p:cNvPr>
            <p:cNvSpPr>
              <a:spLocks noChangeArrowheads="1"/>
            </p:cNvSpPr>
            <p:nvPr/>
          </p:nvSpPr>
          <p:spPr bwMode="auto">
            <a:xfrm>
              <a:off x="1762" y="2307"/>
              <a:ext cx="1261" cy="298"/>
            </a:xfrm>
            <a:prstGeom prst="rect">
              <a:avLst/>
            </a:prstGeom>
            <a:noFill/>
            <a:ln w="38100">
              <a:noFill/>
              <a:miter lim="800000"/>
              <a:headEnd/>
              <a:tailEnd/>
            </a:ln>
            <a:effectLst>
              <a:outerShdw dist="17961" dir="2700000" algn="ctr" rotWithShape="0">
                <a:schemeClr val="bg1"/>
              </a:outerShdw>
            </a:effectLst>
          </p:spPr>
          <p:txBody>
            <a:bodyPr wrap="none">
              <a:spAutoFit/>
            </a:bodyPr>
            <a:lstStyle/>
            <a:p>
              <a:pPr marL="785813" marR="0" lvl="0" indent="-785813" algn="l" defTabSz="914400" rtl="0" eaLnBrk="0" fontAlgn="auto" latinLnBrk="0" hangingPunct="0">
                <a:lnSpc>
                  <a:spcPct val="100000"/>
                </a:lnSpc>
                <a:spcBef>
                  <a:spcPts val="0"/>
                </a:spcBef>
                <a:spcAft>
                  <a:spcPts val="0"/>
                </a:spcAft>
                <a:buClrTx/>
                <a:buSzTx/>
                <a:buFontTx/>
                <a:buNone/>
                <a:tabLst/>
                <a:defRPr/>
              </a:pPr>
              <a:r>
                <a:rPr lang="en-US" altLang="ko-KR" sz="2200" dirty="0">
                  <a:solidFill>
                    <a:prstClr val="black"/>
                  </a:solidFill>
                  <a:latin typeface="HY헤드라인M" pitchFamily="18" charset="-127"/>
                  <a:ea typeface="HY헤드라인M" pitchFamily="18" charset="-127"/>
                </a:rPr>
                <a:t>Conclusions</a:t>
              </a:r>
              <a:endParaRPr kumimoji="0" lang="ko-KR" altLang="en-US" sz="2200" b="0" i="0" u="none" strike="noStrike" kern="1200" cap="none" spc="0" normalizeH="0" baseline="0" noProof="0" dirty="0">
                <a:ln>
                  <a:noFill/>
                </a:ln>
                <a:solidFill>
                  <a:prstClr val="black"/>
                </a:solidFill>
                <a:effectLst/>
                <a:uLnTx/>
                <a:uFillTx/>
                <a:latin typeface="HY헤드라인M" pitchFamily="18" charset="-127"/>
                <a:ea typeface="HY헤드라인M" pitchFamily="18" charset="-127"/>
                <a:cs typeface="+mn-cs"/>
              </a:endParaRPr>
            </a:p>
          </p:txBody>
        </p:sp>
        <p:sp>
          <p:nvSpPr>
            <p:cNvPr id="47" name="Rectangle 13">
              <a:extLst>
                <a:ext uri="{FF2B5EF4-FFF2-40B4-BE49-F238E27FC236}">
                  <a16:creationId xmlns:a16="http://schemas.microsoft.com/office/drawing/2014/main" xmlns="" id="{BAC2B93F-F78B-4669-A85D-8D0FC54415AB}"/>
                </a:ext>
              </a:extLst>
            </p:cNvPr>
            <p:cNvSpPr>
              <a:spLocks noChangeArrowheads="1"/>
            </p:cNvSpPr>
            <p:nvPr/>
          </p:nvSpPr>
          <p:spPr bwMode="auto">
            <a:xfrm>
              <a:off x="1349" y="2254"/>
              <a:ext cx="452" cy="405"/>
            </a:xfrm>
            <a:prstGeom prst="rect">
              <a:avLst/>
            </a:prstGeom>
            <a:noFill/>
            <a:ln w="38100">
              <a:noFill/>
              <a:miter lim="800000"/>
              <a:headEnd/>
              <a:tailEnd/>
            </a:ln>
            <a:effectLst>
              <a:outerShdw dist="17961" dir="2700000" algn="ctr" rotWithShape="0">
                <a:schemeClr val="tx1"/>
              </a:outerShdw>
            </a:effectLst>
          </p:spPr>
          <p:txBody>
            <a:bodyPr wrap="none">
              <a:spAutoFit/>
            </a:bodyPr>
            <a:lstStyle/>
            <a:p>
              <a:pPr marL="785813" marR="0" lvl="0" indent="-785813" algn="l" defTabSz="914400" rtl="0" eaLnBrk="0" fontAlgn="auto" latinLnBrk="0" hangingPunct="0">
                <a:lnSpc>
                  <a:spcPct val="100000"/>
                </a:lnSpc>
                <a:spcBef>
                  <a:spcPts val="0"/>
                </a:spcBef>
                <a:spcAft>
                  <a:spcPts val="0"/>
                </a:spcAft>
                <a:buClrTx/>
                <a:buSzTx/>
                <a:buFontTx/>
                <a:buNone/>
                <a:tabLst/>
                <a:defRPr/>
              </a:pPr>
              <a:r>
                <a:rPr kumimoji="0" lang="en-US" altLang="ko-KR" sz="3200" b="1" i="0" u="none" strike="noStrike" kern="1200" cap="none" spc="0" normalizeH="0" baseline="0" noProof="0" dirty="0">
                  <a:ln>
                    <a:noFill/>
                  </a:ln>
                  <a:solidFill>
                    <a:prstClr val="white"/>
                  </a:solidFill>
                  <a:effectLst/>
                  <a:uLnTx/>
                  <a:uFillTx/>
                  <a:latin typeface="Times New Roman" panose="02020603050405020304" pitchFamily="18" charset="0"/>
                  <a:ea typeface="-윤명조340" pitchFamily="18" charset="-127"/>
                  <a:cs typeface="Times New Roman" panose="02020603050405020304" pitchFamily="18" charset="0"/>
                </a:rPr>
                <a:t>Ⅲ</a:t>
              </a:r>
            </a:p>
          </p:txBody>
        </p:sp>
      </p:grpSp>
      <p:sp>
        <p:nvSpPr>
          <p:cNvPr id="3" name="바닥글 개체 틀 2">
            <a:extLst>
              <a:ext uri="{FF2B5EF4-FFF2-40B4-BE49-F238E27FC236}">
                <a16:creationId xmlns:a16="http://schemas.microsoft.com/office/drawing/2014/main" xmlns="" id="{9920F5DD-5627-4B5F-92D1-229E4539F962}"/>
              </a:ext>
            </a:extLst>
          </p:cNvPr>
          <p:cNvSpPr>
            <a:spLocks noGrp="1"/>
          </p:cNvSpPr>
          <p:nvPr>
            <p:ph type="ftr" sz="quarter" idx="3"/>
          </p:nvPr>
        </p:nvSpPr>
        <p:spPr/>
        <p: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kumimoji="0" lang="en-US" altLang="ko-KR" sz="1100" b="0" i="0" u="none" strike="noStrike" kern="1200" cap="none" spc="0" normalizeH="0" baseline="0" noProof="0" dirty="0" smtClean="0">
                <a:ln>
                  <a:noFill/>
                </a:ln>
                <a:solidFill>
                  <a:prstClr val="black"/>
                </a:solidFill>
                <a:effectLst/>
                <a:uLnTx/>
                <a:uFillTx/>
                <a:latin typeface="Times New Roman" panose="02020603050405020304" pitchFamily="18" charset="0"/>
                <a:ea typeface="맑은 고딕" panose="020B0503020000020004" pitchFamily="50" charset="-127"/>
                <a:cs typeface="Times New Roman" panose="02020603050405020304" pitchFamily="18" charset="0"/>
              </a:rPr>
              <a:t>21-19-0026-00-0000</a:t>
            </a:r>
            <a:endParaRPr kumimoji="0" lang="ko-KR" altLang="en-US" sz="1100" b="0" i="0" u="none" strike="noStrike" kern="1200" cap="none" spc="0" normalizeH="0" baseline="0" noProof="0" dirty="0">
              <a:ln>
                <a:noFill/>
              </a:ln>
              <a:solidFill>
                <a:prstClr val="black"/>
              </a:solidFill>
              <a:effectLst/>
              <a:uLnTx/>
              <a:uFillTx/>
              <a:latin typeface="Times New Roman" panose="02020603050405020304" pitchFamily="18" charset="0"/>
              <a:ea typeface="맑은 고딕" panose="020B0503020000020004" pitchFamily="50" charset="-127"/>
              <a:cs typeface="Times New Roman" panose="02020603050405020304" pitchFamily="18" charset="0"/>
            </a:endParaRPr>
          </a:p>
        </p:txBody>
      </p:sp>
      <p:sp>
        <p:nvSpPr>
          <p:cNvPr id="4" name="슬라이드 번호 개체 틀 3">
            <a:extLst>
              <a:ext uri="{FF2B5EF4-FFF2-40B4-BE49-F238E27FC236}">
                <a16:creationId xmlns:a16="http://schemas.microsoft.com/office/drawing/2014/main" xmlns="" id="{3323A28A-5455-4B02-BF18-206F2A07FCBE}"/>
              </a:ext>
            </a:extLst>
          </p:cNvPr>
          <p:cNvSpPr>
            <a:spLocks noGrp="1"/>
          </p:cNvSpPr>
          <p:nvPr>
            <p:ph type="sldNum" sz="quarter" idx="4"/>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7415E7A1-C024-4955-BFDD-BFFB64410B76}" type="slidenum">
              <a:rPr kumimoji="0" lang="ko-KR" altLang="en-US" sz="1100" b="0" i="0" u="none" strike="noStrike" kern="1200" cap="none" spc="0" normalizeH="0" baseline="0" noProof="0" smtClean="0">
                <a:ln>
                  <a:noFill/>
                </a:ln>
                <a:solidFill>
                  <a:prstClr val="black"/>
                </a:solidFill>
                <a:effectLst/>
                <a:uLnTx/>
                <a:uFillTx/>
                <a:latin typeface="Times New Roman" panose="02020603050405020304" pitchFamily="18" charset="0"/>
                <a:ea typeface="맑은 고딕" panose="020B0503020000020004" pitchFamily="50" charset="-127"/>
                <a:cs typeface="Times New Roman" panose="02020603050405020304" pitchFamily="18" charset="0"/>
              </a:rPr>
              <a:pPr marL="0" marR="0" lvl="0" indent="0" algn="r" defTabSz="914400" rtl="0" eaLnBrk="1" fontAlgn="auto" latinLnBrk="1" hangingPunct="1">
                <a:lnSpc>
                  <a:spcPct val="100000"/>
                </a:lnSpc>
                <a:spcBef>
                  <a:spcPts val="0"/>
                </a:spcBef>
                <a:spcAft>
                  <a:spcPts val="0"/>
                </a:spcAft>
                <a:buClrTx/>
                <a:buSzTx/>
                <a:buFontTx/>
                <a:buNone/>
                <a:tabLst/>
                <a:defRPr/>
              </a:pPr>
              <a:t>2</a:t>
            </a:fld>
            <a:endParaRPr kumimoji="0" lang="ko-KR" altLang="en-US" sz="1100" b="0" i="0" u="none" strike="noStrike" kern="1200" cap="none" spc="0" normalizeH="0" baseline="0" noProof="0">
              <a:ln>
                <a:noFill/>
              </a:ln>
              <a:solidFill>
                <a:prstClr val="black"/>
              </a:solidFill>
              <a:effectLst/>
              <a:uLnTx/>
              <a:uFillTx/>
              <a:latin typeface="Times New Roman" panose="02020603050405020304" pitchFamily="18" charset="0"/>
              <a:ea typeface="맑은 고딕" panose="020B0503020000020004" pitchFamily="50" charset="-127"/>
              <a:cs typeface="Times New Roman" panose="02020603050405020304" pitchFamily="18" charset="0"/>
            </a:endParaRPr>
          </a:p>
        </p:txBody>
      </p:sp>
    </p:spTree>
    <p:extLst>
      <p:ext uri="{BB962C8B-B14F-4D97-AF65-F5344CB8AC3E}">
        <p14:creationId xmlns:p14="http://schemas.microsoft.com/office/powerpoint/2010/main" val="1661883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50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1000"/>
                                        <p:tgtEl>
                                          <p:spTgt spid="19"/>
                                        </p:tgtEl>
                                      </p:cBhvr>
                                    </p:animEffect>
                                  </p:childTnLst>
                                </p:cTn>
                              </p:par>
                              <p:par>
                                <p:cTn id="8" presetID="22" presetClass="entr" presetSubtype="8" fill="hold" nodeType="withEffect">
                                  <p:stCondLst>
                                    <p:cond delay="1400"/>
                                  </p:stCondLst>
                                  <p:childTnLst>
                                    <p:set>
                                      <p:cBhvr>
                                        <p:cTn id="9" dur="1" fill="hold">
                                          <p:stCondLst>
                                            <p:cond delay="0"/>
                                          </p:stCondLst>
                                        </p:cTn>
                                        <p:tgtEl>
                                          <p:spTgt spid="40"/>
                                        </p:tgtEl>
                                        <p:attrNameLst>
                                          <p:attrName>style.visibility</p:attrName>
                                        </p:attrNameLst>
                                      </p:cBhvr>
                                      <p:to>
                                        <p:strVal val="visible"/>
                                      </p:to>
                                    </p:set>
                                    <p:animEffect transition="in" filter="wipe(left)">
                                      <p:cBhvr>
                                        <p:cTn id="10" dur="1000"/>
                                        <p:tgtEl>
                                          <p:spTgt spid="40"/>
                                        </p:tgtEl>
                                      </p:cBhvr>
                                    </p:animEffect>
                                  </p:childTnLst>
                                </p:cTn>
                              </p:par>
                              <p:par>
                                <p:cTn id="11" presetID="22" presetClass="entr" presetSubtype="8" fill="hold" nodeType="withEffect">
                                  <p:stCondLst>
                                    <p:cond delay="2400"/>
                                  </p:stCondLst>
                                  <p:childTnLst>
                                    <p:set>
                                      <p:cBhvr>
                                        <p:cTn id="12" dur="1" fill="hold">
                                          <p:stCondLst>
                                            <p:cond delay="0"/>
                                          </p:stCondLst>
                                        </p:cTn>
                                        <p:tgtEl>
                                          <p:spTgt spid="44"/>
                                        </p:tgtEl>
                                        <p:attrNameLst>
                                          <p:attrName>style.visibility</p:attrName>
                                        </p:attrNameLst>
                                      </p:cBhvr>
                                      <p:to>
                                        <p:strVal val="visible"/>
                                      </p:to>
                                    </p:set>
                                    <p:animEffect transition="in" filter="wipe(left)">
                                      <p:cBhvr>
                                        <p:cTn id="13" dur="1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6C9E5B0F-7730-408C-8B72-103AFCA15723}"/>
              </a:ext>
            </a:extLst>
          </p:cNvPr>
          <p:cNvSpPr>
            <a:spLocks noGrp="1"/>
          </p:cNvSpPr>
          <p:nvPr>
            <p:ph type="title"/>
          </p:nvPr>
        </p:nvSpPr>
        <p:spPr/>
        <p:txBody>
          <a:bodyPr>
            <a:normAutofit/>
          </a:bodyPr>
          <a:lstStyle/>
          <a:p>
            <a:r>
              <a:rPr lang="en-US" altLang="ko-KR" dirty="0" smtClean="0"/>
              <a:t>Interactive </a:t>
            </a:r>
            <a:r>
              <a:rPr lang="en-US" altLang="ko-KR" dirty="0"/>
              <a:t>VR Game Services </a:t>
            </a:r>
            <a:r>
              <a:rPr lang="en-US" altLang="ko-KR" dirty="0" smtClean="0"/>
              <a:t>Requirements</a:t>
            </a:r>
            <a:endParaRPr lang="en-US" altLang="ko-KR" dirty="0"/>
          </a:p>
        </p:txBody>
      </p:sp>
      <p:sp>
        <p:nvSpPr>
          <p:cNvPr id="3" name="바닥글 개체 틀 2">
            <a:extLst>
              <a:ext uri="{FF2B5EF4-FFF2-40B4-BE49-F238E27FC236}">
                <a16:creationId xmlns:a16="http://schemas.microsoft.com/office/drawing/2014/main" xmlns="" id="{B39F8C20-B1E4-4A0F-B62E-98264AAD3D3E}"/>
              </a:ext>
            </a:extLst>
          </p:cNvPr>
          <p:cNvSpPr>
            <a:spLocks noGrp="1"/>
          </p:cNvSpPr>
          <p:nvPr>
            <p:ph type="ftr" sz="quarter" idx="3"/>
          </p:nvPr>
        </p:nvSpPr>
        <p:spPr/>
        <p:txBody>
          <a:bodyPr/>
          <a:lstStyle/>
          <a:p>
            <a:r>
              <a:rPr lang="en-US" altLang="ko-KR" dirty="0" smtClean="0"/>
              <a:t>21-19-0026-00-0000</a:t>
            </a:r>
            <a:endParaRPr lang="ko-KR" altLang="en-US" dirty="0"/>
          </a:p>
        </p:txBody>
      </p:sp>
      <p:sp>
        <p:nvSpPr>
          <p:cNvPr id="4" name="슬라이드 번호 개체 틀 3">
            <a:extLst>
              <a:ext uri="{FF2B5EF4-FFF2-40B4-BE49-F238E27FC236}">
                <a16:creationId xmlns:a16="http://schemas.microsoft.com/office/drawing/2014/main" xmlns="" id="{34D4C811-19B6-4C86-AD49-E827E24D4E26}"/>
              </a:ext>
            </a:extLst>
          </p:cNvPr>
          <p:cNvSpPr>
            <a:spLocks noGrp="1"/>
          </p:cNvSpPr>
          <p:nvPr>
            <p:ph type="sldNum" sz="quarter" idx="4"/>
          </p:nvPr>
        </p:nvSpPr>
        <p:spPr/>
        <p:txBody>
          <a:bodyPr/>
          <a:lstStyle/>
          <a:p>
            <a:fld id="{7415E7A1-C024-4955-BFDD-BFFB64410B76}" type="slidenum">
              <a:rPr lang="ko-KR" altLang="en-US" smtClean="0"/>
              <a:pPr/>
              <a:t>3</a:t>
            </a:fld>
            <a:endParaRPr lang="ko-KR" altLang="en-US"/>
          </a:p>
        </p:txBody>
      </p:sp>
      <p:sp>
        <p:nvSpPr>
          <p:cNvPr id="27" name="TextBox 26">
            <a:extLst>
              <a:ext uri="{FF2B5EF4-FFF2-40B4-BE49-F238E27FC236}">
                <a16:creationId xmlns:a16="http://schemas.microsoft.com/office/drawing/2014/main" xmlns="" id="{75EC477C-2EB9-485E-8957-7D36A72F7C19}"/>
              </a:ext>
            </a:extLst>
          </p:cNvPr>
          <p:cNvSpPr txBox="1"/>
          <p:nvPr/>
        </p:nvSpPr>
        <p:spPr>
          <a:xfrm>
            <a:off x="5894575" y="1492998"/>
            <a:ext cx="5735350" cy="4893647"/>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en-IN" altLang="ko-KR" sz="2000" b="1" spc="-100" dirty="0">
                <a:ea typeface="나눔고딕" panose="020D0604000000000000" pitchFamily="50" charset="-127"/>
              </a:rPr>
              <a:t>Number of User to the services is </a:t>
            </a:r>
            <a:r>
              <a:rPr lang="en-IN" altLang="ko-KR" sz="2000" b="1" spc="-100" dirty="0" smtClean="0">
                <a:ea typeface="나눔고딕" panose="020D0604000000000000" pitchFamily="50" charset="-127"/>
              </a:rPr>
              <a:t>one or more but not too many</a:t>
            </a:r>
          </a:p>
          <a:p>
            <a:pPr marL="285750" indent="-285750">
              <a:lnSpc>
                <a:spcPct val="150000"/>
              </a:lnSpc>
              <a:buFont typeface="Wingdings" panose="05000000000000000000" pitchFamily="2" charset="2"/>
              <a:buChar char="l"/>
            </a:pPr>
            <a:r>
              <a:rPr lang="en-IN" altLang="ko-KR" sz="2000" b="1" spc="-100" dirty="0" smtClean="0">
                <a:ea typeface="나눔고딕" panose="020D0604000000000000" pitchFamily="50" charset="-127"/>
              </a:rPr>
              <a:t>VR Link Throughput Requirement </a:t>
            </a:r>
            <a:r>
              <a:rPr lang="en-IN" altLang="ko-KR" sz="2000" b="1" spc="-100" dirty="0">
                <a:ea typeface="나눔고딕" panose="020D0604000000000000" pitchFamily="50" charset="-127"/>
              </a:rPr>
              <a:t>of </a:t>
            </a:r>
            <a:r>
              <a:rPr lang="en-IN" altLang="ko-KR" sz="2000" b="1" spc="-100" dirty="0" smtClean="0">
                <a:ea typeface="나눔고딕" panose="020D0604000000000000" pitchFamily="50" charset="-127"/>
              </a:rPr>
              <a:t>VR Game with Wireless </a:t>
            </a:r>
            <a:r>
              <a:rPr lang="en-IN" altLang="ko-KR" sz="2000" b="1" spc="-100" dirty="0">
                <a:ea typeface="나눔고딕" panose="020D0604000000000000" pitchFamily="50" charset="-127"/>
              </a:rPr>
              <a:t>Transmission</a:t>
            </a:r>
          </a:p>
          <a:p>
            <a:pPr marL="742950" lvl="1" indent="-285750" algn="just">
              <a:lnSpc>
                <a:spcPct val="150000"/>
              </a:lnSpc>
              <a:buFont typeface="Verdana" panose="020B0604030504040204" pitchFamily="34" charset="0"/>
              <a:buChar char="-"/>
            </a:pPr>
            <a:r>
              <a:rPr lang="en-IN" altLang="ko-KR" sz="1600" b="1" spc="-100" dirty="0" smtClean="0">
                <a:ea typeface="나눔고딕" panose="020D0604000000000000" pitchFamily="50" charset="-127"/>
              </a:rPr>
              <a:t>Vary based on </a:t>
            </a:r>
            <a:r>
              <a:rPr lang="en-IN" altLang="ko-KR" sz="1600" b="1" spc="-100" dirty="0">
                <a:ea typeface="나눔고딕" panose="020D0604000000000000" pitchFamily="50" charset="-127"/>
              </a:rPr>
              <a:t>Immersion Level  </a:t>
            </a:r>
            <a:r>
              <a:rPr lang="en-IN" altLang="ko-KR" sz="1600" b="1" spc="-100" dirty="0" smtClean="0">
                <a:ea typeface="나눔고딕" panose="020D0604000000000000" pitchFamily="50" charset="-127"/>
              </a:rPr>
              <a:t>( Partial , Deep, Ultimate) depends on the resolution per </a:t>
            </a:r>
            <a:r>
              <a:rPr lang="en-IN" altLang="ko-KR" sz="1600" b="1" spc="-100" dirty="0">
                <a:ea typeface="나눔고딕" panose="020D0604000000000000" pitchFamily="50" charset="-127"/>
              </a:rPr>
              <a:t>eye from 640x480 @60Hz to </a:t>
            </a:r>
            <a:r>
              <a:rPr lang="en-IN" altLang="ko-KR" sz="1600" b="1" spc="-100" dirty="0" smtClean="0">
                <a:ea typeface="나눔고딕" panose="020D0604000000000000" pitchFamily="50" charset="-127"/>
              </a:rPr>
              <a:t>9000x7800 @120Hz</a:t>
            </a:r>
            <a:r>
              <a:rPr lang="en-IN" altLang="ko-KR" sz="1600" b="1" spc="-100" dirty="0">
                <a:ea typeface="나눔고딕" panose="020D0604000000000000" pitchFamily="50" charset="-127"/>
              </a:rPr>
              <a:t>, HDR</a:t>
            </a:r>
            <a:endParaRPr lang="en-IN" altLang="ko-KR" sz="1600" b="1" spc="-100" dirty="0" smtClean="0">
              <a:ea typeface="나눔고딕" panose="020D0604000000000000" pitchFamily="50" charset="-127"/>
            </a:endParaRPr>
          </a:p>
          <a:p>
            <a:pPr marL="1200150" lvl="2" indent="-285750" algn="just">
              <a:lnSpc>
                <a:spcPct val="150000"/>
              </a:lnSpc>
              <a:buFont typeface="Wingdings" panose="05000000000000000000" pitchFamily="2" charset="2"/>
              <a:buChar char="§"/>
            </a:pPr>
            <a:r>
              <a:rPr lang="en-IN" altLang="ko-KR" sz="1400" b="1" spc="-100" dirty="0" smtClean="0">
                <a:ea typeface="나눔고딕" panose="020D0604000000000000" pitchFamily="50" charset="-127"/>
              </a:rPr>
              <a:t>842 Mbps to 470 </a:t>
            </a:r>
            <a:r>
              <a:rPr lang="en-IN" altLang="ko-KR" sz="1400" b="1" spc="-100" dirty="0" err="1" smtClean="0">
                <a:ea typeface="나눔고딕" panose="020D0604000000000000" pitchFamily="50" charset="-127"/>
              </a:rPr>
              <a:t>Gbps</a:t>
            </a:r>
            <a:r>
              <a:rPr lang="en-IN" altLang="ko-KR" sz="1400" b="1" spc="-100" dirty="0" smtClean="0">
                <a:ea typeface="나눔고딕" panose="020D0604000000000000" pitchFamily="50" charset="-127"/>
              </a:rPr>
              <a:t> for Raw Stream</a:t>
            </a:r>
          </a:p>
          <a:p>
            <a:pPr marL="1200150" lvl="2" indent="-285750" algn="just">
              <a:lnSpc>
                <a:spcPct val="150000"/>
              </a:lnSpc>
              <a:buFont typeface="Wingdings" panose="05000000000000000000" pitchFamily="2" charset="2"/>
              <a:buChar char="§"/>
            </a:pPr>
            <a:r>
              <a:rPr lang="en-IN" altLang="ko-KR" sz="1400" b="1" spc="-100" dirty="0">
                <a:ea typeface="나눔고딕" panose="020D0604000000000000" pitchFamily="50" charset="-127"/>
              </a:rPr>
              <a:t>210 </a:t>
            </a:r>
            <a:r>
              <a:rPr lang="en-IN" altLang="ko-KR" sz="1400" b="1" spc="-100" dirty="0" smtClean="0">
                <a:ea typeface="나눔고딕" panose="020D0604000000000000" pitchFamily="50" charset="-127"/>
              </a:rPr>
              <a:t>Mbps to 120 </a:t>
            </a:r>
            <a:r>
              <a:rPr lang="en-IN" altLang="ko-KR" sz="1400" b="1" spc="-100" dirty="0" err="1" smtClean="0">
                <a:ea typeface="나눔고딕" panose="020D0604000000000000" pitchFamily="50" charset="-127"/>
              </a:rPr>
              <a:t>Gbps</a:t>
            </a:r>
            <a:r>
              <a:rPr lang="en-IN" altLang="ko-KR" sz="1400" b="1" spc="-100" dirty="0">
                <a:ea typeface="나눔고딕" panose="020D0604000000000000" pitchFamily="50" charset="-127"/>
              </a:rPr>
              <a:t> for Low-latency compression </a:t>
            </a:r>
            <a:r>
              <a:rPr lang="en-IN" altLang="ko-KR" sz="1400" b="1" spc="-100" dirty="0" smtClean="0">
                <a:ea typeface="나눔고딕" panose="020D0604000000000000" pitchFamily="50" charset="-127"/>
              </a:rPr>
              <a:t>(</a:t>
            </a:r>
            <a:r>
              <a:rPr lang="en-IN" altLang="ko-KR" sz="1400" b="1" spc="-100" dirty="0">
                <a:ea typeface="나눔고딕" panose="020D0604000000000000" pitchFamily="50" charset="-127"/>
              </a:rPr>
              <a:t>1:4) </a:t>
            </a:r>
          </a:p>
          <a:p>
            <a:pPr marL="742950" lvl="1" indent="-285750" algn="just">
              <a:lnSpc>
                <a:spcPct val="150000"/>
              </a:lnSpc>
              <a:buFont typeface="Verdana" panose="020B0604030504040204" pitchFamily="34" charset="0"/>
              <a:buChar char="-"/>
            </a:pPr>
            <a:r>
              <a:rPr lang="en-IN" altLang="ko-KR" sz="1600" b="1" spc="-100" dirty="0" smtClean="0">
                <a:ea typeface="나눔고딕" panose="020D0604000000000000" pitchFamily="50" charset="-127"/>
              </a:rPr>
              <a:t>Raw Stream </a:t>
            </a:r>
            <a:r>
              <a:rPr lang="en-IN" altLang="ko-KR" sz="1600" b="1" spc="-100" dirty="0">
                <a:ea typeface="나눔고딕" panose="020D0604000000000000" pitchFamily="50" charset="-127"/>
              </a:rPr>
              <a:t>or lightly compressed stream is preferred </a:t>
            </a:r>
            <a:r>
              <a:rPr lang="en-IN" altLang="ko-KR" sz="1600" b="1" spc="-100" dirty="0" smtClean="0">
                <a:ea typeface="나눔고딕" panose="020D0604000000000000" pitchFamily="50" charset="-127"/>
              </a:rPr>
              <a:t>Typical PHY </a:t>
            </a:r>
            <a:r>
              <a:rPr lang="en-IN" altLang="ko-KR" sz="1600" b="1" spc="-100" dirty="0">
                <a:ea typeface="나눔고딕" panose="020D0604000000000000" pitchFamily="50" charset="-127"/>
              </a:rPr>
              <a:t>Link Throughput &gt; </a:t>
            </a:r>
            <a:r>
              <a:rPr lang="en-IN" altLang="ko-KR" sz="1600" b="1" spc="-100" dirty="0" smtClean="0">
                <a:ea typeface="나눔고딕" panose="020D0604000000000000" pitchFamily="50" charset="-127"/>
              </a:rPr>
              <a:t>30Gbps</a:t>
            </a:r>
            <a:endParaRPr lang="en-IN" altLang="ko-KR" sz="1600" b="1" spc="-100" dirty="0">
              <a:ea typeface="나눔고딕" panose="020D0604000000000000" pitchFamily="50" charset="-127"/>
            </a:endParaRPr>
          </a:p>
          <a:p>
            <a:pPr marL="285750" indent="-285750">
              <a:lnSpc>
                <a:spcPct val="150000"/>
              </a:lnSpc>
              <a:buFont typeface="Wingdings" panose="05000000000000000000" pitchFamily="2" charset="2"/>
              <a:buChar char="l"/>
            </a:pPr>
            <a:r>
              <a:rPr lang="en-IN" altLang="ko-KR" sz="2000" b="1" spc="-100" dirty="0" smtClean="0">
                <a:ea typeface="나눔고딕" panose="020D0604000000000000" pitchFamily="50" charset="-127"/>
              </a:rPr>
              <a:t>Latency and Jitter is 5 msec</a:t>
            </a:r>
            <a:endParaRPr lang="en-US" altLang="ko-KR" sz="2000" b="1" spc="-100" dirty="0" smtClean="0">
              <a:ea typeface="나눔고딕" panose="020D0604000000000000" pitchFamily="50" charset="-127"/>
            </a:endParaRPr>
          </a:p>
        </p:txBody>
      </p:sp>
      <p:sp>
        <p:nvSpPr>
          <p:cNvPr id="32" name="TextBox 53"/>
          <p:cNvSpPr txBox="1">
            <a:spLocks noChangeArrowheads="1"/>
          </p:cNvSpPr>
          <p:nvPr/>
        </p:nvSpPr>
        <p:spPr bwMode="auto">
          <a:xfrm>
            <a:off x="1891463" y="5303957"/>
            <a:ext cx="371705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400" b="1" dirty="0">
                <a:cs typeface="Times New Roman" panose="02020603050405020304" pitchFamily="18" charset="0"/>
              </a:rPr>
              <a:t>&lt; </a:t>
            </a:r>
            <a:r>
              <a:rPr lang="en-US" altLang="ko-KR" sz="1400" b="1" dirty="0">
                <a:cs typeface="Times New Roman" panose="02020603050405020304" pitchFamily="18" charset="0"/>
              </a:rPr>
              <a:t> </a:t>
            </a:r>
            <a:r>
              <a:rPr lang="en-US" altLang="ko-KR" sz="1400" b="1" dirty="0" smtClean="0">
                <a:cs typeface="Times New Roman" panose="02020603050405020304" pitchFamily="18" charset="0"/>
              </a:rPr>
              <a:t>Interactive VR Game System </a:t>
            </a:r>
            <a:r>
              <a:rPr kumimoji="0" lang="en-US" altLang="ko-KR" sz="1400" b="1" dirty="0" smtClean="0">
                <a:cs typeface="Times New Roman" panose="02020603050405020304" pitchFamily="18" charset="0"/>
              </a:rPr>
              <a:t>&gt;  </a:t>
            </a:r>
            <a:endParaRPr kumimoji="0" lang="en-US" altLang="ko-KR" sz="1400" b="1" dirty="0">
              <a:cs typeface="Times New Roman" panose="02020603050405020304" pitchFamily="18" charset="0"/>
            </a:endParaRPr>
          </a:p>
        </p:txBody>
      </p:sp>
      <p:grpSp>
        <p:nvGrpSpPr>
          <p:cNvPr id="31" name="Group 30"/>
          <p:cNvGrpSpPr/>
          <p:nvPr/>
        </p:nvGrpSpPr>
        <p:grpSpPr>
          <a:xfrm>
            <a:off x="1891463" y="2128598"/>
            <a:ext cx="4693911" cy="2985014"/>
            <a:chOff x="1832470" y="2577366"/>
            <a:chExt cx="4693911" cy="2985014"/>
          </a:xfrm>
        </p:grpSpPr>
        <p:pic>
          <p:nvPicPr>
            <p:cNvPr id="19" name="图片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65546" y="2910551"/>
              <a:ext cx="504056" cy="456681"/>
            </a:xfrm>
            <a:prstGeom prst="rect">
              <a:avLst/>
            </a:prstGeom>
          </p:spPr>
        </p:pic>
        <p:sp>
          <p:nvSpPr>
            <p:cNvPr id="17" name="矩形 23"/>
            <p:cNvSpPr/>
            <p:nvPr/>
          </p:nvSpPr>
          <p:spPr>
            <a:xfrm>
              <a:off x="2378236" y="2577366"/>
              <a:ext cx="1520224" cy="307777"/>
            </a:xfrm>
            <a:prstGeom prst="rect">
              <a:avLst/>
            </a:prstGeom>
            <a:solidFill>
              <a:srgbClr val="0070C0"/>
            </a:solidFill>
          </p:spPr>
          <p:txBody>
            <a:bodyPr wrap="none">
              <a:spAutoFit/>
            </a:bodyPr>
            <a:lstStyle/>
            <a:p>
              <a:r>
                <a:rPr lang="en-US" altLang="zh-CN" sz="1400" dirty="0" smtClean="0">
                  <a:solidFill>
                    <a:schemeClr val="bg1"/>
                  </a:solidFill>
                </a:rPr>
                <a:t>VR Game Server</a:t>
              </a:r>
              <a:endParaRPr lang="zh-CN" altLang="en-US" sz="1400" dirty="0">
                <a:solidFill>
                  <a:schemeClr val="bg1"/>
                </a:solidFill>
              </a:endParaRPr>
            </a:p>
          </p:txBody>
        </p:sp>
        <p:sp>
          <p:nvSpPr>
            <p:cNvPr id="23" name="矩形 34"/>
            <p:cNvSpPr/>
            <p:nvPr/>
          </p:nvSpPr>
          <p:spPr bwMode="auto">
            <a:xfrm>
              <a:off x="3816993" y="4689619"/>
              <a:ext cx="2709388" cy="593750"/>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180975" marR="0" indent="-180975" algn="l" defTabSz="914400" rtl="0" eaLnBrk="1" fontAlgn="base" latinLnBrk="0" hangingPunct="1">
                <a:lnSpc>
                  <a:spcPct val="100000"/>
                </a:lnSpc>
                <a:spcBef>
                  <a:spcPct val="0"/>
                </a:spcBef>
                <a:spcAft>
                  <a:spcPct val="0"/>
                </a:spcAft>
                <a:buClr>
                  <a:srgbClr val="CC9900"/>
                </a:buClr>
                <a:buSzTx/>
                <a:buFont typeface="Arial" panose="020B0604020202020204" pitchFamily="34" charset="0"/>
                <a:buChar char="•"/>
                <a:tabLst/>
              </a:pPr>
              <a:r>
                <a:rPr kumimoji="0" lang="en-US" altLang="zh-CN" sz="1200" b="0" i="0" u="none" strike="noStrike" cap="none" normalizeH="0" baseline="0" dirty="0" smtClean="0">
                  <a:ln>
                    <a:noFill/>
                  </a:ln>
                  <a:solidFill>
                    <a:schemeClr val="tx1"/>
                  </a:solidFill>
                  <a:effectLst/>
                  <a:ea typeface="宋体" charset="-122"/>
                  <a:cs typeface="Calibri" panose="020F0502020204030204" pitchFamily="34" charset="0"/>
                </a:rPr>
                <a:t>T(Decompression)=10ms</a:t>
              </a:r>
            </a:p>
            <a:p>
              <a:pPr marL="180975" indent="-180975">
                <a:buClr>
                  <a:srgbClr val="CC9900"/>
                </a:buClr>
                <a:buFont typeface="Arial" panose="020B0604020202020204" pitchFamily="34" charset="0"/>
                <a:buChar char="•"/>
              </a:pPr>
              <a:r>
                <a:rPr lang="en-US" altLang="zh-CN" sz="1200" dirty="0">
                  <a:ea typeface="宋体" charset="-122"/>
                  <a:cs typeface="Calibri" panose="020F0502020204030204" pitchFamily="34" charset="0"/>
                </a:rPr>
                <a:t>T(Rendering) ~= </a:t>
              </a:r>
              <a:r>
                <a:rPr lang="en-US" altLang="zh-CN" sz="1200" dirty="0" smtClean="0">
                  <a:ea typeface="宋体" charset="-122"/>
                  <a:cs typeface="Calibri" panose="020F0502020204030204" pitchFamily="34" charset="0"/>
                </a:rPr>
                <a:t>3ms</a:t>
              </a:r>
              <a:endParaRPr lang="zh-CN" altLang="en-US" sz="1200" dirty="0">
                <a:ea typeface="宋体" charset="-122"/>
                <a:cs typeface="Calibri" panose="020F0502020204030204" pitchFamily="34" charset="0"/>
              </a:endParaRPr>
            </a:p>
            <a:p>
              <a:pPr marL="180975" indent="-180975">
                <a:buClr>
                  <a:srgbClr val="CC9900"/>
                </a:buClr>
                <a:buFont typeface="Arial" panose="020B0604020202020204" pitchFamily="34" charset="0"/>
                <a:buChar char="•"/>
              </a:pPr>
              <a:r>
                <a:rPr lang="en-US" altLang="zh-CN" sz="1200" dirty="0">
                  <a:ea typeface="宋体" charset="-122"/>
                  <a:cs typeface="Calibri" panose="020F0502020204030204" pitchFamily="34" charset="0"/>
                </a:rPr>
                <a:t>T(Display) ~= 5ms</a:t>
              </a:r>
              <a:endParaRPr lang="zh-CN" altLang="en-US" sz="1200" dirty="0">
                <a:ea typeface="宋体" charset="-122"/>
                <a:cs typeface="Calibri" panose="020F0502020204030204" pitchFamily="34" charset="0"/>
              </a:endParaRPr>
            </a:p>
            <a:p>
              <a:pPr marL="180975" marR="0" indent="-180975" algn="l" defTabSz="914400" rtl="0" eaLnBrk="1" fontAlgn="base" latinLnBrk="0" hangingPunct="1">
                <a:lnSpc>
                  <a:spcPct val="100000"/>
                </a:lnSpc>
                <a:spcBef>
                  <a:spcPct val="0"/>
                </a:spcBef>
                <a:spcAft>
                  <a:spcPct val="0"/>
                </a:spcAft>
                <a:buClr>
                  <a:srgbClr val="CC9900"/>
                </a:buClr>
                <a:buSzTx/>
                <a:buFont typeface="Arial" panose="020B0604020202020204" pitchFamily="34" charset="0"/>
                <a:buChar char="•"/>
                <a:tabLst/>
              </a:pPr>
              <a:endParaRPr kumimoji="0" lang="zh-CN" altLang="en-US" sz="1200" b="0" i="0" u="none" strike="noStrike" cap="none" normalizeH="0" baseline="0" dirty="0" smtClean="0">
                <a:ln>
                  <a:noFill/>
                </a:ln>
                <a:solidFill>
                  <a:schemeClr val="tx1"/>
                </a:solidFill>
                <a:effectLst/>
                <a:ea typeface="宋体" charset="-122"/>
                <a:cs typeface="Calibri" panose="020F0502020204030204" pitchFamily="34" charset="0"/>
              </a:endParaRPr>
            </a:p>
          </p:txBody>
        </p:sp>
        <p:sp>
          <p:nvSpPr>
            <p:cNvPr id="24" name="矩形 35"/>
            <p:cNvSpPr/>
            <p:nvPr/>
          </p:nvSpPr>
          <p:spPr bwMode="auto">
            <a:xfrm>
              <a:off x="3773998" y="2941230"/>
              <a:ext cx="2709388" cy="593750"/>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180975" marR="0" indent="-180975" algn="l" defTabSz="914400" rtl="0" eaLnBrk="1" fontAlgn="base" latinLnBrk="0" hangingPunct="1">
                <a:lnSpc>
                  <a:spcPct val="100000"/>
                </a:lnSpc>
                <a:spcBef>
                  <a:spcPct val="0"/>
                </a:spcBef>
                <a:spcAft>
                  <a:spcPct val="0"/>
                </a:spcAft>
                <a:buClr>
                  <a:srgbClr val="CC9900"/>
                </a:buClr>
                <a:buSzTx/>
                <a:buFont typeface="Arial" panose="020B0604020202020204" pitchFamily="34" charset="0"/>
                <a:buChar char="•"/>
                <a:tabLst/>
              </a:pPr>
              <a:r>
                <a:rPr kumimoji="0" lang="en-US" altLang="zh-CN" sz="1200" b="0" i="0" u="none" strike="noStrike" cap="none" normalizeH="0" baseline="0" dirty="0" smtClean="0">
                  <a:ln>
                    <a:noFill/>
                  </a:ln>
                  <a:solidFill>
                    <a:schemeClr val="tx1"/>
                  </a:solidFill>
                  <a:effectLst/>
                  <a:ea typeface="宋体" charset="-122"/>
                  <a:cs typeface="Calibri" panose="020F0502020204030204" pitchFamily="34" charset="0"/>
                </a:rPr>
                <a:t>T(Compression)=10ms</a:t>
              </a:r>
            </a:p>
            <a:p>
              <a:pPr marL="180975" indent="-180975">
                <a:buClr>
                  <a:srgbClr val="CC9900"/>
                </a:buClr>
                <a:buFont typeface="Arial" panose="020B0604020202020204" pitchFamily="34" charset="0"/>
                <a:buChar char="•"/>
              </a:pPr>
              <a:endParaRPr lang="zh-CN" altLang="en-US" sz="1200" dirty="0">
                <a:ea typeface="宋体" charset="-122"/>
                <a:cs typeface="Calibri" panose="020F0502020204030204" pitchFamily="34" charset="0"/>
              </a:endParaRPr>
            </a:p>
            <a:p>
              <a:pPr marL="180975" marR="0" indent="-180975" algn="l" defTabSz="914400" rtl="0" eaLnBrk="1" fontAlgn="base" latinLnBrk="0" hangingPunct="1">
                <a:lnSpc>
                  <a:spcPct val="100000"/>
                </a:lnSpc>
                <a:spcBef>
                  <a:spcPct val="0"/>
                </a:spcBef>
                <a:spcAft>
                  <a:spcPct val="0"/>
                </a:spcAft>
                <a:buClr>
                  <a:srgbClr val="CC9900"/>
                </a:buClr>
                <a:buSzTx/>
                <a:buFont typeface="Arial" panose="020B0604020202020204" pitchFamily="34" charset="0"/>
                <a:buChar char="•"/>
                <a:tabLst/>
              </a:pPr>
              <a:endParaRPr kumimoji="0" lang="zh-CN" altLang="en-US" sz="1200" b="0" i="0" u="none" strike="noStrike" cap="none" normalizeH="0" baseline="0" dirty="0" smtClean="0">
                <a:ln>
                  <a:noFill/>
                </a:ln>
                <a:solidFill>
                  <a:schemeClr val="tx1"/>
                </a:solidFill>
                <a:effectLst/>
                <a:ea typeface="宋体" charset="-122"/>
                <a:cs typeface="Calibri" panose="020F0502020204030204" pitchFamily="34" charset="0"/>
              </a:endParaRPr>
            </a:p>
          </p:txBody>
        </p:sp>
        <p:sp>
          <p:nvSpPr>
            <p:cNvPr id="25" name="矩形 36"/>
            <p:cNvSpPr/>
            <p:nvPr/>
          </p:nvSpPr>
          <p:spPr>
            <a:xfrm>
              <a:off x="3229645" y="3789375"/>
              <a:ext cx="1035861" cy="276999"/>
            </a:xfrm>
            <a:prstGeom prst="rect">
              <a:avLst/>
            </a:prstGeom>
          </p:spPr>
          <p:txBody>
            <a:bodyPr wrap="none">
              <a:spAutoFit/>
            </a:bodyPr>
            <a:lstStyle/>
            <a:p>
              <a:r>
                <a:rPr lang="en-US" altLang="zh-CN" sz="1200" dirty="0" err="1" smtClean="0">
                  <a:ea typeface="宋体" charset="-122"/>
                  <a:cs typeface="Calibri" panose="020F0502020204030204" pitchFamily="34" charset="0"/>
                </a:rPr>
                <a:t>T_trans</a:t>
              </a:r>
              <a:r>
                <a:rPr lang="en-US" altLang="zh-CN" sz="1200" dirty="0" smtClean="0">
                  <a:ea typeface="宋体" charset="-122"/>
                  <a:cs typeface="Calibri" panose="020F0502020204030204" pitchFamily="34" charset="0"/>
                </a:rPr>
                <a:t>(Data)</a:t>
              </a:r>
              <a:endParaRPr lang="zh-CN" altLang="en-US" sz="1200" dirty="0"/>
            </a:p>
          </p:txBody>
        </p:sp>
        <p:sp>
          <p:nvSpPr>
            <p:cNvPr id="26" name="矩形 37"/>
            <p:cNvSpPr/>
            <p:nvPr/>
          </p:nvSpPr>
          <p:spPr>
            <a:xfrm>
              <a:off x="1832470" y="3816704"/>
              <a:ext cx="1206741" cy="276999"/>
            </a:xfrm>
            <a:prstGeom prst="rect">
              <a:avLst/>
            </a:prstGeom>
          </p:spPr>
          <p:txBody>
            <a:bodyPr wrap="none">
              <a:spAutoFit/>
            </a:bodyPr>
            <a:lstStyle/>
            <a:p>
              <a:r>
                <a:rPr lang="en-US" altLang="zh-CN" sz="1200" dirty="0" err="1" smtClean="0">
                  <a:ea typeface="宋体" charset="-122"/>
                  <a:cs typeface="Calibri" panose="020F0502020204030204" pitchFamily="34" charset="0"/>
                </a:rPr>
                <a:t>T_trans</a:t>
              </a:r>
              <a:r>
                <a:rPr lang="en-US" altLang="zh-CN" sz="1200" dirty="0" smtClean="0">
                  <a:ea typeface="宋体" charset="-122"/>
                  <a:cs typeface="Calibri" panose="020F0502020204030204" pitchFamily="34" charset="0"/>
                </a:rPr>
                <a:t>(Control)</a:t>
              </a:r>
              <a:endParaRPr lang="zh-CN" altLang="en-US" sz="1200" dirty="0"/>
            </a:p>
          </p:txBody>
        </p:sp>
        <p:cxnSp>
          <p:nvCxnSpPr>
            <p:cNvPr id="29" name="Straight Arrow Connector 28"/>
            <p:cNvCxnSpPr/>
            <p:nvPr/>
          </p:nvCxnSpPr>
          <p:spPr>
            <a:xfrm flipH="1" flipV="1">
              <a:off x="3055982" y="3392640"/>
              <a:ext cx="1" cy="11243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flipV="1">
              <a:off x="3171047" y="3426224"/>
              <a:ext cx="1" cy="1124394"/>
            </a:xfrm>
            <a:prstGeom prst="straightConnector1">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pic>
          <p:nvPicPr>
            <p:cNvPr id="35" name="Image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81027" y="4586528"/>
              <a:ext cx="949909" cy="975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245800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47E0C281-1C72-4C1B-A43B-8B1DA8D9F49D}"/>
              </a:ext>
            </a:extLst>
          </p:cNvPr>
          <p:cNvSpPr>
            <a:spLocks noGrp="1"/>
          </p:cNvSpPr>
          <p:nvPr>
            <p:ph type="title"/>
          </p:nvPr>
        </p:nvSpPr>
        <p:spPr/>
        <p:txBody>
          <a:bodyPr>
            <a:normAutofit fontScale="90000"/>
          </a:bodyPr>
          <a:lstStyle/>
          <a:p>
            <a:r>
              <a:rPr lang="en-IN" altLang="ko-KR" dirty="0" smtClean="0"/>
              <a:t>LC </a:t>
            </a:r>
            <a:r>
              <a:rPr lang="en-IN" altLang="ko-KR" dirty="0"/>
              <a:t>based VR Game Services NW Considerations</a:t>
            </a:r>
            <a:endParaRPr lang="ko-KR" altLang="en-US" dirty="0"/>
          </a:p>
        </p:txBody>
      </p:sp>
      <p:sp>
        <p:nvSpPr>
          <p:cNvPr id="7" name="바닥글 개체 틀 6">
            <a:extLst>
              <a:ext uri="{FF2B5EF4-FFF2-40B4-BE49-F238E27FC236}">
                <a16:creationId xmlns:a16="http://schemas.microsoft.com/office/drawing/2014/main" xmlns="" id="{99789448-BC75-4A1D-884A-4A5998FC10EC}"/>
              </a:ext>
            </a:extLst>
          </p:cNvPr>
          <p:cNvSpPr>
            <a:spLocks noGrp="1"/>
          </p:cNvSpPr>
          <p:nvPr>
            <p:ph type="ftr" sz="quarter" idx="3"/>
          </p:nvPr>
        </p:nvSpPr>
        <p:spPr/>
        <p:txBody>
          <a:bodyPr/>
          <a:lstStyle/>
          <a:p>
            <a:r>
              <a:rPr lang="en-US" altLang="ko-KR" dirty="0" smtClean="0"/>
              <a:t>21-19-0026-00-0000</a:t>
            </a:r>
            <a:endParaRPr lang="ko-KR" altLang="en-US" dirty="0"/>
          </a:p>
        </p:txBody>
      </p:sp>
      <p:sp>
        <p:nvSpPr>
          <p:cNvPr id="8" name="슬라이드 번호 개체 틀 7">
            <a:extLst>
              <a:ext uri="{FF2B5EF4-FFF2-40B4-BE49-F238E27FC236}">
                <a16:creationId xmlns:a16="http://schemas.microsoft.com/office/drawing/2014/main" xmlns="" id="{971A0ED2-3E19-4ECE-8028-387D57D1A7C7}"/>
              </a:ext>
            </a:extLst>
          </p:cNvPr>
          <p:cNvSpPr>
            <a:spLocks noGrp="1"/>
          </p:cNvSpPr>
          <p:nvPr>
            <p:ph type="sldNum" sz="quarter" idx="4"/>
          </p:nvPr>
        </p:nvSpPr>
        <p:spPr/>
        <p:txBody>
          <a:bodyPr/>
          <a:lstStyle/>
          <a:p>
            <a:fld id="{7415E7A1-C024-4955-BFDD-BFFB64410B76}" type="slidenum">
              <a:rPr lang="ko-KR" altLang="en-US" smtClean="0"/>
              <a:pPr/>
              <a:t>4</a:t>
            </a:fld>
            <a:endParaRPr lang="ko-KR" altLang="en-US" dirty="0"/>
          </a:p>
        </p:txBody>
      </p:sp>
      <p:sp>
        <p:nvSpPr>
          <p:cNvPr id="45" name="TextBox 44">
            <a:extLst>
              <a:ext uri="{FF2B5EF4-FFF2-40B4-BE49-F238E27FC236}">
                <a16:creationId xmlns:a16="http://schemas.microsoft.com/office/drawing/2014/main" xmlns="" id="{FB903489-B813-4045-9A33-328C47169179}"/>
              </a:ext>
            </a:extLst>
          </p:cNvPr>
          <p:cNvSpPr txBox="1"/>
          <p:nvPr/>
        </p:nvSpPr>
        <p:spPr>
          <a:xfrm>
            <a:off x="6144235" y="1035493"/>
            <a:ext cx="5589330" cy="5355312"/>
          </a:xfrm>
          <a:prstGeom prst="rect">
            <a:avLst/>
          </a:prstGeom>
          <a:noFill/>
        </p:spPr>
        <p:txBody>
          <a:bodyPr wrap="square" rtlCol="0">
            <a:spAutoFit/>
          </a:bodyPr>
          <a:lstStyle/>
          <a:p>
            <a:pPr marL="285750" lvl="0" indent="-285750" algn="just">
              <a:lnSpc>
                <a:spcPct val="150000"/>
              </a:lnSpc>
              <a:buFont typeface="Wingdings" panose="05000000000000000000" pitchFamily="2" charset="2"/>
              <a:buChar char="l"/>
              <a:defRPr/>
            </a:pPr>
            <a:r>
              <a:rPr lang="en-US" altLang="ko-KR" sz="2000" b="1" spc="-100" dirty="0" smtClean="0">
                <a:ea typeface="나눔고딕" panose="020D0604000000000000" pitchFamily="50" charset="-127"/>
              </a:rPr>
              <a:t>IEEE802.11 </a:t>
            </a:r>
            <a:r>
              <a:rPr lang="en-US" altLang="ko-KR" sz="2000" b="1" spc="-100" dirty="0" err="1" smtClean="0">
                <a:ea typeface="나눔고딕" panose="020D0604000000000000" pitchFamily="50" charset="-127"/>
              </a:rPr>
              <a:t>TGbb</a:t>
            </a:r>
            <a:r>
              <a:rPr lang="en-US" altLang="ko-KR" sz="2000" b="1" spc="-100" dirty="0" smtClean="0">
                <a:ea typeface="나눔고딕" panose="020D0604000000000000" pitchFamily="50" charset="-127"/>
              </a:rPr>
              <a:t> Industrial Optical Wireless Scenario PHY/MAC suits VR Game Service</a:t>
            </a:r>
          </a:p>
          <a:p>
            <a:pPr marL="285750" lvl="0" indent="-285750" algn="just">
              <a:lnSpc>
                <a:spcPct val="150000"/>
              </a:lnSpc>
              <a:buFont typeface="Wingdings" panose="05000000000000000000" pitchFamily="2" charset="2"/>
              <a:buChar char="l"/>
              <a:defRPr/>
            </a:pPr>
            <a:r>
              <a:rPr lang="en-US" altLang="ko-KR" sz="2000" b="1" spc="-100" dirty="0" smtClean="0">
                <a:ea typeface="나눔고딕" panose="020D0604000000000000" pitchFamily="50" charset="-127"/>
              </a:rPr>
              <a:t>IEEE802.11 </a:t>
            </a:r>
            <a:r>
              <a:rPr lang="en-US" altLang="ko-KR" sz="2000" b="1" spc="-100" dirty="0" err="1" smtClean="0">
                <a:ea typeface="나눔고딕" panose="020D0604000000000000" pitchFamily="50" charset="-127"/>
              </a:rPr>
              <a:t>TGbb</a:t>
            </a:r>
            <a:r>
              <a:rPr lang="en-US" altLang="ko-KR" sz="2000" b="1" spc="-100" dirty="0" smtClean="0">
                <a:ea typeface="나눔고딕" panose="020D0604000000000000" pitchFamily="50" charset="-127"/>
              </a:rPr>
              <a:t> Bandwidth </a:t>
            </a:r>
          </a:p>
          <a:p>
            <a:pPr marL="742950" lvl="1" indent="-285750" algn="just">
              <a:lnSpc>
                <a:spcPct val="150000"/>
              </a:lnSpc>
              <a:buFont typeface="Verdana" panose="020B0604030504040204" pitchFamily="34" charset="0"/>
              <a:buChar char="-"/>
              <a:defRPr/>
            </a:pPr>
            <a:r>
              <a:rPr lang="en-IN" altLang="ko-KR" sz="1600" b="1" spc="-100" dirty="0">
                <a:ea typeface="나눔고딕" panose="020D0604000000000000" pitchFamily="50" charset="-127"/>
              </a:rPr>
              <a:t>IEEE 802.11bb </a:t>
            </a:r>
            <a:r>
              <a:rPr lang="en-IN" altLang="ko-KR" sz="1600" b="1" spc="-100" dirty="0" smtClean="0">
                <a:ea typeface="나눔고딕" panose="020D0604000000000000" pitchFamily="50" charset="-127"/>
              </a:rPr>
              <a:t>provides minimum </a:t>
            </a:r>
            <a:r>
              <a:rPr lang="en-IN" altLang="ko-KR" sz="1600" b="1" spc="-100" dirty="0">
                <a:ea typeface="나눔고딕" panose="020D0604000000000000" pitchFamily="50" charset="-127"/>
              </a:rPr>
              <a:t>single-link throughput of 10 Mb/s and </a:t>
            </a:r>
            <a:r>
              <a:rPr lang="en-IN" altLang="ko-KR" sz="1600" b="1" spc="-100" dirty="0" smtClean="0">
                <a:ea typeface="나눔고딕" panose="020D0604000000000000" pitchFamily="50" charset="-127"/>
              </a:rPr>
              <a:t>single-link </a:t>
            </a:r>
            <a:r>
              <a:rPr lang="en-IN" altLang="ko-KR" sz="1600" b="1" spc="-100" dirty="0">
                <a:ea typeface="나눔고딕" panose="020D0604000000000000" pitchFamily="50" charset="-127"/>
              </a:rPr>
              <a:t>throughput of at least 5 Gb/s, as measured at the Medium Access Control (MAC) data service access point (SAP</a:t>
            </a:r>
            <a:r>
              <a:rPr lang="en-IN" altLang="ko-KR" sz="1600" b="1" spc="-100" dirty="0" smtClean="0">
                <a:ea typeface="나눔고딕" panose="020D0604000000000000" pitchFamily="50" charset="-127"/>
              </a:rPr>
              <a:t>).</a:t>
            </a:r>
          </a:p>
          <a:p>
            <a:pPr marL="742950" lvl="1" indent="-285750" algn="just">
              <a:lnSpc>
                <a:spcPct val="150000"/>
              </a:lnSpc>
              <a:buFont typeface="Verdana" panose="020B0604030504040204" pitchFamily="34" charset="0"/>
              <a:buChar char="-"/>
              <a:defRPr/>
            </a:pPr>
            <a:r>
              <a:rPr lang="en-IN" altLang="ko-KR" sz="1600" b="1" spc="-100" dirty="0" smtClean="0">
                <a:ea typeface="나눔고딕" panose="020D0604000000000000" pitchFamily="50" charset="-127"/>
              </a:rPr>
              <a:t>Typical VR bandwidth requirement 30Gbps is achievable by next generation PHY/MAC</a:t>
            </a:r>
            <a:endParaRPr lang="en-US" altLang="ko-KR" sz="1600" b="1" spc="-100" dirty="0">
              <a:ea typeface="나눔고딕" panose="020D0604000000000000" pitchFamily="50" charset="-127"/>
            </a:endParaRPr>
          </a:p>
          <a:p>
            <a:pPr marL="285750" lvl="0" indent="-285750" algn="just">
              <a:lnSpc>
                <a:spcPct val="150000"/>
              </a:lnSpc>
              <a:buFont typeface="Wingdings" panose="05000000000000000000" pitchFamily="2" charset="2"/>
              <a:buChar char="l"/>
              <a:defRPr/>
            </a:pPr>
            <a:r>
              <a:rPr lang="en-US" altLang="ko-KR" sz="2000" b="1" spc="-100" dirty="0" smtClean="0">
                <a:ea typeface="나눔고딕" panose="020D0604000000000000" pitchFamily="50" charset="-127"/>
              </a:rPr>
              <a:t>Jitter and Latency not discussed part of specification.</a:t>
            </a:r>
            <a:endParaRPr lang="en-US" altLang="ko-KR" sz="2000" b="1" spc="-100" dirty="0">
              <a:ea typeface="나눔고딕" panose="020D0604000000000000" pitchFamily="50" charset="-127"/>
            </a:endParaRPr>
          </a:p>
          <a:p>
            <a:pPr marL="742950" lvl="1" indent="-285750" algn="just">
              <a:lnSpc>
                <a:spcPct val="150000"/>
              </a:lnSpc>
              <a:buFont typeface="Verdana" panose="020B0604030504040204" pitchFamily="34" charset="0"/>
              <a:buChar char="-"/>
              <a:defRPr/>
            </a:pPr>
            <a:r>
              <a:rPr lang="en-US" altLang="ko-KR" sz="1600" b="1" spc="-100" dirty="0" smtClean="0">
                <a:ea typeface="나눔고딕" panose="020D0604000000000000" pitchFamily="50" charset="-127"/>
              </a:rPr>
              <a:t>VR Game required 5msec Jitter and latency is achievable in LC</a:t>
            </a:r>
          </a:p>
        </p:txBody>
      </p:sp>
      <p:sp>
        <p:nvSpPr>
          <p:cNvPr id="81" name="TextBox 53"/>
          <p:cNvSpPr txBox="1">
            <a:spLocks noChangeArrowheads="1"/>
          </p:cNvSpPr>
          <p:nvPr/>
        </p:nvSpPr>
        <p:spPr bwMode="auto">
          <a:xfrm>
            <a:off x="1884269" y="5987591"/>
            <a:ext cx="38962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400" b="1" dirty="0">
                <a:cs typeface="Times New Roman" panose="02020603050405020304" pitchFamily="18" charset="0"/>
              </a:rPr>
              <a:t>&lt; </a:t>
            </a:r>
            <a:r>
              <a:rPr lang="en-US" altLang="ko-KR" sz="1400" b="1" dirty="0">
                <a:cs typeface="Times New Roman" panose="02020603050405020304" pitchFamily="18" charset="0"/>
              </a:rPr>
              <a:t> </a:t>
            </a:r>
            <a:r>
              <a:rPr lang="en-US" altLang="ko-KR" sz="1400" b="1" dirty="0" smtClean="0">
                <a:cs typeface="Times New Roman" panose="02020603050405020304" pitchFamily="18" charset="0"/>
              </a:rPr>
              <a:t>LC based Interactive VR Game System </a:t>
            </a:r>
            <a:r>
              <a:rPr kumimoji="0" lang="en-US" altLang="ko-KR" sz="1400" b="1" dirty="0">
                <a:cs typeface="Times New Roman" panose="02020603050405020304" pitchFamily="18" charset="0"/>
              </a:rPr>
              <a:t>&gt;  </a:t>
            </a:r>
          </a:p>
        </p:txBody>
      </p:sp>
      <p:grpSp>
        <p:nvGrpSpPr>
          <p:cNvPr id="12" name="Group 11"/>
          <p:cNvGrpSpPr/>
          <p:nvPr/>
        </p:nvGrpSpPr>
        <p:grpSpPr>
          <a:xfrm>
            <a:off x="2476985" y="1096221"/>
            <a:ext cx="3447384" cy="4854081"/>
            <a:chOff x="2476985" y="1096221"/>
            <a:chExt cx="3447384" cy="4854081"/>
          </a:xfrm>
        </p:grpSpPr>
        <p:grpSp>
          <p:nvGrpSpPr>
            <p:cNvPr id="11" name="Group 10"/>
            <p:cNvGrpSpPr/>
            <p:nvPr/>
          </p:nvGrpSpPr>
          <p:grpSpPr>
            <a:xfrm>
              <a:off x="2476985" y="1096221"/>
              <a:ext cx="3447384" cy="4854081"/>
              <a:chOff x="2476985" y="1096221"/>
              <a:chExt cx="3447384" cy="4854081"/>
            </a:xfrm>
          </p:grpSpPr>
          <p:pic>
            <p:nvPicPr>
              <p:cNvPr id="36" name="图片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64295" y="1429406"/>
                <a:ext cx="504056" cy="456681"/>
              </a:xfrm>
              <a:prstGeom prst="rect">
                <a:avLst/>
              </a:prstGeom>
            </p:spPr>
          </p:pic>
          <p:sp>
            <p:nvSpPr>
              <p:cNvPr id="46" name="矩形 23"/>
              <p:cNvSpPr/>
              <p:nvPr/>
            </p:nvSpPr>
            <p:spPr>
              <a:xfrm>
                <a:off x="2476985" y="1096221"/>
                <a:ext cx="1520224" cy="307777"/>
              </a:xfrm>
              <a:prstGeom prst="rect">
                <a:avLst/>
              </a:prstGeom>
              <a:solidFill>
                <a:srgbClr val="0070C0"/>
              </a:solidFill>
            </p:spPr>
            <p:txBody>
              <a:bodyPr wrap="none">
                <a:spAutoFit/>
              </a:bodyPr>
              <a:lstStyle/>
              <a:p>
                <a:r>
                  <a:rPr lang="en-US" altLang="zh-CN" sz="1400" dirty="0" smtClean="0">
                    <a:solidFill>
                      <a:schemeClr val="bg1"/>
                    </a:solidFill>
                  </a:rPr>
                  <a:t>VR Game Server</a:t>
                </a:r>
                <a:endParaRPr lang="zh-CN" altLang="en-US" sz="1400" dirty="0">
                  <a:solidFill>
                    <a:schemeClr val="bg1"/>
                  </a:solidFill>
                </a:endParaRPr>
              </a:p>
            </p:txBody>
          </p:sp>
          <p:pic>
            <p:nvPicPr>
              <p:cNvPr id="53" name="Imag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9426">
                <a:off x="4486797" y="4473468"/>
                <a:ext cx="1437572" cy="1476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 name="图片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77057" y="2440022"/>
                <a:ext cx="720080" cy="514343"/>
              </a:xfrm>
              <a:prstGeom prst="rect">
                <a:avLst/>
              </a:prstGeom>
            </p:spPr>
          </p:pic>
          <p:cxnSp>
            <p:nvCxnSpPr>
              <p:cNvPr id="55" name="直接箭头连接符 20"/>
              <p:cNvCxnSpPr/>
              <p:nvPr/>
            </p:nvCxnSpPr>
            <p:spPr bwMode="auto">
              <a:xfrm>
                <a:off x="3295521" y="1919950"/>
                <a:ext cx="0" cy="471338"/>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56" name="直接箭头连接符 32"/>
              <p:cNvCxnSpPr/>
              <p:nvPr/>
            </p:nvCxnSpPr>
            <p:spPr bwMode="auto">
              <a:xfrm flipV="1">
                <a:off x="3151505" y="1900835"/>
                <a:ext cx="0" cy="471338"/>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57" name="直接箭头连接符 20"/>
              <p:cNvCxnSpPr/>
              <p:nvPr/>
            </p:nvCxnSpPr>
            <p:spPr bwMode="auto">
              <a:xfrm>
                <a:off x="3295521" y="2973480"/>
                <a:ext cx="0" cy="471338"/>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58" name="直接箭头连接符 32"/>
              <p:cNvCxnSpPr/>
              <p:nvPr/>
            </p:nvCxnSpPr>
            <p:spPr bwMode="auto">
              <a:xfrm flipV="1">
                <a:off x="3151505" y="2954365"/>
                <a:ext cx="0" cy="471338"/>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grpSp>
            <p:nvGrpSpPr>
              <p:cNvPr id="59" name="Groupe 17"/>
              <p:cNvGrpSpPr>
                <a:grpSpLocks/>
              </p:cNvGrpSpPr>
              <p:nvPr/>
            </p:nvGrpSpPr>
            <p:grpSpPr bwMode="auto">
              <a:xfrm rot="17865651">
                <a:off x="3358554" y="4078053"/>
                <a:ext cx="1270000" cy="620712"/>
                <a:chOff x="218160" y="438417"/>
                <a:chExt cx="1270100" cy="621496"/>
              </a:xfrm>
            </p:grpSpPr>
            <p:sp>
              <p:nvSpPr>
                <p:cNvPr id="60" name="Triangle isocèle 18">
                  <a:extLst>
                    <a:ext uri="{FF2B5EF4-FFF2-40B4-BE49-F238E27FC236}"/>
                  </a:extLst>
                </p:cNvPr>
                <p:cNvSpPr/>
                <p:nvPr/>
              </p:nvSpPr>
              <p:spPr>
                <a:xfrm>
                  <a:off x="697623" y="484512"/>
                  <a:ext cx="287361" cy="575401"/>
                </a:xfrm>
                <a:prstGeom prst="triangl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200">
                      <a:solidFill>
                        <a:schemeClr val="tx1"/>
                      </a:solidFill>
                      <a:latin typeface="Times New Roman" panose="02020603050405020304" pitchFamily="18" charset="0"/>
                      <a:ea typeface="ＭＳ Ｐゴシック" panose="020B0600070205080204" pitchFamily="34" charset="-128"/>
                    </a:defRPr>
                  </a:lvl1pPr>
                  <a:lvl2pPr marL="742950" indent="-285750">
                    <a:defRPr sz="1200">
                      <a:solidFill>
                        <a:schemeClr val="tx1"/>
                      </a:solidFill>
                      <a:latin typeface="Times New Roman" panose="02020603050405020304" pitchFamily="18" charset="0"/>
                      <a:ea typeface="ＭＳ Ｐゴシック" panose="020B0600070205080204" pitchFamily="34" charset="-128"/>
                    </a:defRPr>
                  </a:lvl2pPr>
                  <a:lvl3pPr marL="1143000" indent="-228600">
                    <a:defRPr sz="1200">
                      <a:solidFill>
                        <a:schemeClr val="tx1"/>
                      </a:solidFill>
                      <a:latin typeface="Times New Roman" panose="02020603050405020304" pitchFamily="18" charset="0"/>
                      <a:ea typeface="ＭＳ Ｐゴシック" panose="020B0600070205080204" pitchFamily="34" charset="-128"/>
                    </a:defRPr>
                  </a:lvl3pPr>
                  <a:lvl4pPr marL="1600200" indent="-228600">
                    <a:defRPr sz="1200">
                      <a:solidFill>
                        <a:schemeClr val="tx1"/>
                      </a:solidFill>
                      <a:latin typeface="Times New Roman" panose="02020603050405020304" pitchFamily="18" charset="0"/>
                      <a:ea typeface="ＭＳ Ｐゴシック" panose="020B0600070205080204" pitchFamily="34" charset="-128"/>
                    </a:defRPr>
                  </a:lvl4pPr>
                  <a:lvl5pPr marL="2057400" indent="-228600">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ctr">
                    <a:defRPr/>
                  </a:pPr>
                  <a:endParaRPr lang="fr-FR" altLang="en-US" smtClean="0">
                    <a:solidFill>
                      <a:srgbClr val="FFFFFF"/>
                    </a:solidFill>
                  </a:endParaRPr>
                </a:p>
              </p:txBody>
            </p:sp>
            <p:sp>
              <p:nvSpPr>
                <p:cNvPr id="61" name="Triangle isocèle 19">
                  <a:extLst>
                    <a:ext uri="{FF2B5EF4-FFF2-40B4-BE49-F238E27FC236}"/>
                  </a:extLst>
                </p:cNvPr>
                <p:cNvSpPr/>
                <p:nvPr/>
              </p:nvSpPr>
              <p:spPr>
                <a:xfrm rot="19839388">
                  <a:off x="892901" y="438417"/>
                  <a:ext cx="287360" cy="576990"/>
                </a:xfrm>
                <a:prstGeom prst="triangl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200">
                      <a:solidFill>
                        <a:schemeClr val="tx1"/>
                      </a:solidFill>
                      <a:latin typeface="Times New Roman" panose="02020603050405020304" pitchFamily="18" charset="0"/>
                      <a:ea typeface="ＭＳ Ｐゴシック" panose="020B0600070205080204" pitchFamily="34" charset="-128"/>
                    </a:defRPr>
                  </a:lvl1pPr>
                  <a:lvl2pPr marL="742950" indent="-285750">
                    <a:defRPr sz="1200">
                      <a:solidFill>
                        <a:schemeClr val="tx1"/>
                      </a:solidFill>
                      <a:latin typeface="Times New Roman" panose="02020603050405020304" pitchFamily="18" charset="0"/>
                      <a:ea typeface="ＭＳ Ｐゴシック" panose="020B0600070205080204" pitchFamily="34" charset="-128"/>
                    </a:defRPr>
                  </a:lvl2pPr>
                  <a:lvl3pPr marL="1143000" indent="-228600">
                    <a:defRPr sz="1200">
                      <a:solidFill>
                        <a:schemeClr val="tx1"/>
                      </a:solidFill>
                      <a:latin typeface="Times New Roman" panose="02020603050405020304" pitchFamily="18" charset="0"/>
                      <a:ea typeface="ＭＳ Ｐゴシック" panose="020B0600070205080204" pitchFamily="34" charset="-128"/>
                    </a:defRPr>
                  </a:lvl3pPr>
                  <a:lvl4pPr marL="1600200" indent="-228600">
                    <a:defRPr sz="1200">
                      <a:solidFill>
                        <a:schemeClr val="tx1"/>
                      </a:solidFill>
                      <a:latin typeface="Times New Roman" panose="02020603050405020304" pitchFamily="18" charset="0"/>
                      <a:ea typeface="ＭＳ Ｐゴシック" panose="020B0600070205080204" pitchFamily="34" charset="-128"/>
                    </a:defRPr>
                  </a:lvl4pPr>
                  <a:lvl5pPr marL="2057400" indent="-228600">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ctr">
                    <a:defRPr/>
                  </a:pPr>
                  <a:endParaRPr lang="fr-FR" altLang="en-US" smtClean="0">
                    <a:solidFill>
                      <a:srgbClr val="FFFFFF"/>
                    </a:solidFill>
                  </a:endParaRPr>
                </a:p>
              </p:txBody>
            </p:sp>
            <p:sp>
              <p:nvSpPr>
                <p:cNvPr id="82" name="Triangle isocèle 20">
                  <a:extLst>
                    <a:ext uri="{FF2B5EF4-FFF2-40B4-BE49-F238E27FC236}"/>
                  </a:extLst>
                </p:cNvPr>
                <p:cNvSpPr/>
                <p:nvPr/>
              </p:nvSpPr>
              <p:spPr>
                <a:xfrm rot="1727776">
                  <a:off x="516633" y="438417"/>
                  <a:ext cx="287361" cy="575401"/>
                </a:xfrm>
                <a:prstGeom prst="triangl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200">
                      <a:solidFill>
                        <a:schemeClr val="tx1"/>
                      </a:solidFill>
                      <a:latin typeface="Times New Roman" panose="02020603050405020304" pitchFamily="18" charset="0"/>
                      <a:ea typeface="ＭＳ Ｐゴシック" panose="020B0600070205080204" pitchFamily="34" charset="-128"/>
                    </a:defRPr>
                  </a:lvl1pPr>
                  <a:lvl2pPr marL="742950" indent="-285750">
                    <a:defRPr sz="1200">
                      <a:solidFill>
                        <a:schemeClr val="tx1"/>
                      </a:solidFill>
                      <a:latin typeface="Times New Roman" panose="02020603050405020304" pitchFamily="18" charset="0"/>
                      <a:ea typeface="ＭＳ Ｐゴシック" panose="020B0600070205080204" pitchFamily="34" charset="-128"/>
                    </a:defRPr>
                  </a:lvl2pPr>
                  <a:lvl3pPr marL="1143000" indent="-228600">
                    <a:defRPr sz="1200">
                      <a:solidFill>
                        <a:schemeClr val="tx1"/>
                      </a:solidFill>
                      <a:latin typeface="Times New Roman" panose="02020603050405020304" pitchFamily="18" charset="0"/>
                      <a:ea typeface="ＭＳ Ｐゴシック" panose="020B0600070205080204" pitchFamily="34" charset="-128"/>
                    </a:defRPr>
                  </a:lvl3pPr>
                  <a:lvl4pPr marL="1600200" indent="-228600">
                    <a:defRPr sz="1200">
                      <a:solidFill>
                        <a:schemeClr val="tx1"/>
                      </a:solidFill>
                      <a:latin typeface="Times New Roman" panose="02020603050405020304" pitchFamily="18" charset="0"/>
                      <a:ea typeface="ＭＳ Ｐゴシック" panose="020B0600070205080204" pitchFamily="34" charset="-128"/>
                    </a:defRPr>
                  </a:lvl4pPr>
                  <a:lvl5pPr marL="2057400" indent="-228600">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ctr">
                    <a:defRPr/>
                  </a:pPr>
                  <a:endParaRPr lang="fr-FR" altLang="en-US" smtClean="0">
                    <a:solidFill>
                      <a:srgbClr val="FFFFFF"/>
                    </a:solidFill>
                  </a:endParaRPr>
                </a:p>
              </p:txBody>
            </p:sp>
            <p:sp>
              <p:nvSpPr>
                <p:cNvPr id="83" name="Triangle isocèle 21">
                  <a:extLst>
                    <a:ext uri="{FF2B5EF4-FFF2-40B4-BE49-F238E27FC236}"/>
                  </a:extLst>
                </p:cNvPr>
                <p:cNvSpPr/>
                <p:nvPr/>
              </p:nvSpPr>
              <p:spPr>
                <a:xfrm rot="3486874">
                  <a:off x="362464" y="319545"/>
                  <a:ext cx="287700" cy="576308"/>
                </a:xfrm>
                <a:prstGeom prst="triangl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200">
                      <a:solidFill>
                        <a:schemeClr val="tx1"/>
                      </a:solidFill>
                      <a:latin typeface="Times New Roman" panose="02020603050405020304" pitchFamily="18" charset="0"/>
                      <a:ea typeface="ＭＳ Ｐゴシック" panose="020B0600070205080204" pitchFamily="34" charset="-128"/>
                    </a:defRPr>
                  </a:lvl1pPr>
                  <a:lvl2pPr marL="742950" indent="-285750">
                    <a:defRPr sz="1200">
                      <a:solidFill>
                        <a:schemeClr val="tx1"/>
                      </a:solidFill>
                      <a:latin typeface="Times New Roman" panose="02020603050405020304" pitchFamily="18" charset="0"/>
                      <a:ea typeface="ＭＳ Ｐゴシック" panose="020B0600070205080204" pitchFamily="34" charset="-128"/>
                    </a:defRPr>
                  </a:lvl2pPr>
                  <a:lvl3pPr marL="1143000" indent="-228600">
                    <a:defRPr sz="1200">
                      <a:solidFill>
                        <a:schemeClr val="tx1"/>
                      </a:solidFill>
                      <a:latin typeface="Times New Roman" panose="02020603050405020304" pitchFamily="18" charset="0"/>
                      <a:ea typeface="ＭＳ Ｐゴシック" panose="020B0600070205080204" pitchFamily="34" charset="-128"/>
                    </a:defRPr>
                  </a:lvl3pPr>
                  <a:lvl4pPr marL="1600200" indent="-228600">
                    <a:defRPr sz="1200">
                      <a:solidFill>
                        <a:schemeClr val="tx1"/>
                      </a:solidFill>
                      <a:latin typeface="Times New Roman" panose="02020603050405020304" pitchFamily="18" charset="0"/>
                      <a:ea typeface="ＭＳ Ｐゴシック" panose="020B0600070205080204" pitchFamily="34" charset="-128"/>
                    </a:defRPr>
                  </a:lvl4pPr>
                  <a:lvl5pPr marL="2057400" indent="-228600">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ctr">
                    <a:defRPr/>
                  </a:pPr>
                  <a:endParaRPr lang="fr-FR" altLang="en-US" smtClean="0">
                    <a:solidFill>
                      <a:srgbClr val="FFFFFF"/>
                    </a:solidFill>
                  </a:endParaRPr>
                </a:p>
              </p:txBody>
            </p:sp>
            <p:sp>
              <p:nvSpPr>
                <p:cNvPr id="84" name="Triangle isocèle 22">
                  <a:extLst>
                    <a:ext uri="{FF2B5EF4-FFF2-40B4-BE49-F238E27FC236}"/>
                  </a:extLst>
                </p:cNvPr>
                <p:cNvSpPr/>
                <p:nvPr/>
              </p:nvSpPr>
              <p:spPr>
                <a:xfrm rot="18063862">
                  <a:off x="1056256" y="321135"/>
                  <a:ext cx="287701" cy="576307"/>
                </a:xfrm>
                <a:prstGeom prst="triangl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200">
                      <a:solidFill>
                        <a:schemeClr val="tx1"/>
                      </a:solidFill>
                      <a:latin typeface="Times New Roman" panose="02020603050405020304" pitchFamily="18" charset="0"/>
                      <a:ea typeface="ＭＳ Ｐゴシック" panose="020B0600070205080204" pitchFamily="34" charset="-128"/>
                    </a:defRPr>
                  </a:lvl1pPr>
                  <a:lvl2pPr marL="742950" indent="-285750">
                    <a:defRPr sz="1200">
                      <a:solidFill>
                        <a:schemeClr val="tx1"/>
                      </a:solidFill>
                      <a:latin typeface="Times New Roman" panose="02020603050405020304" pitchFamily="18" charset="0"/>
                      <a:ea typeface="ＭＳ Ｐゴシック" panose="020B0600070205080204" pitchFamily="34" charset="-128"/>
                    </a:defRPr>
                  </a:lvl2pPr>
                  <a:lvl3pPr marL="1143000" indent="-228600">
                    <a:defRPr sz="1200">
                      <a:solidFill>
                        <a:schemeClr val="tx1"/>
                      </a:solidFill>
                      <a:latin typeface="Times New Roman" panose="02020603050405020304" pitchFamily="18" charset="0"/>
                      <a:ea typeface="ＭＳ Ｐゴシック" panose="020B0600070205080204" pitchFamily="34" charset="-128"/>
                    </a:defRPr>
                  </a:lvl3pPr>
                  <a:lvl4pPr marL="1600200" indent="-228600">
                    <a:defRPr sz="1200">
                      <a:solidFill>
                        <a:schemeClr val="tx1"/>
                      </a:solidFill>
                      <a:latin typeface="Times New Roman" panose="02020603050405020304" pitchFamily="18" charset="0"/>
                      <a:ea typeface="ＭＳ Ｐゴシック" panose="020B0600070205080204" pitchFamily="34" charset="-128"/>
                    </a:defRPr>
                  </a:lvl4pPr>
                  <a:lvl5pPr marL="2057400" indent="-228600">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ctr">
                    <a:defRPr/>
                  </a:pPr>
                  <a:endParaRPr lang="fr-FR" altLang="en-US" smtClean="0">
                    <a:solidFill>
                      <a:srgbClr val="FFFFFF"/>
                    </a:solidFill>
                  </a:endParaRPr>
                </a:p>
              </p:txBody>
            </p:sp>
          </p:grpSp>
          <p:pic>
            <p:nvPicPr>
              <p:cNvPr id="1026" name="Picture 2" descr="Related imag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1647829">
                <a:off x="2570010" y="3426081"/>
                <a:ext cx="1160577" cy="116057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 name="Group 9"/>
            <p:cNvGrpSpPr/>
            <p:nvPr/>
          </p:nvGrpSpPr>
          <p:grpSpPr>
            <a:xfrm rot="16901842">
              <a:off x="4468160" y="4319531"/>
              <a:ext cx="517525" cy="609600"/>
              <a:chOff x="4789488" y="4600575"/>
              <a:chExt cx="517525" cy="609600"/>
            </a:xfrm>
          </p:grpSpPr>
          <p:sp>
            <p:nvSpPr>
              <p:cNvPr id="85" name="Triangle isocèle 27">
                <a:extLst>
                  <a:ext uri="{FF2B5EF4-FFF2-40B4-BE49-F238E27FC236}"/>
                </a:extLst>
              </p:cNvPr>
              <p:cNvSpPr/>
              <p:nvPr/>
            </p:nvSpPr>
            <p:spPr>
              <a:xfrm rot="10800000">
                <a:off x="4789488" y="4600575"/>
                <a:ext cx="287337" cy="576263"/>
              </a:xfrm>
              <a:prstGeom prst="triangl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200">
                    <a:solidFill>
                      <a:schemeClr val="tx1"/>
                    </a:solidFill>
                    <a:latin typeface="Times New Roman" panose="02020603050405020304" pitchFamily="18" charset="0"/>
                    <a:ea typeface="ＭＳ Ｐゴシック" panose="020B0600070205080204" pitchFamily="34" charset="-128"/>
                  </a:defRPr>
                </a:lvl1pPr>
                <a:lvl2pPr marL="742950" indent="-285750">
                  <a:defRPr sz="1200">
                    <a:solidFill>
                      <a:schemeClr val="tx1"/>
                    </a:solidFill>
                    <a:latin typeface="Times New Roman" panose="02020603050405020304" pitchFamily="18" charset="0"/>
                    <a:ea typeface="ＭＳ Ｐゴシック" panose="020B0600070205080204" pitchFamily="34" charset="-128"/>
                  </a:defRPr>
                </a:lvl2pPr>
                <a:lvl3pPr marL="1143000" indent="-228600">
                  <a:defRPr sz="1200">
                    <a:solidFill>
                      <a:schemeClr val="tx1"/>
                    </a:solidFill>
                    <a:latin typeface="Times New Roman" panose="02020603050405020304" pitchFamily="18" charset="0"/>
                    <a:ea typeface="ＭＳ Ｐゴシック" panose="020B0600070205080204" pitchFamily="34" charset="-128"/>
                  </a:defRPr>
                </a:lvl3pPr>
                <a:lvl4pPr marL="1600200" indent="-228600">
                  <a:defRPr sz="1200">
                    <a:solidFill>
                      <a:schemeClr val="tx1"/>
                    </a:solidFill>
                    <a:latin typeface="Times New Roman" panose="02020603050405020304" pitchFamily="18" charset="0"/>
                    <a:ea typeface="ＭＳ Ｐゴシック" panose="020B0600070205080204" pitchFamily="34" charset="-128"/>
                  </a:defRPr>
                </a:lvl4pPr>
                <a:lvl5pPr marL="2057400" indent="-228600">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ctr">
                  <a:defRPr/>
                </a:pPr>
                <a:endParaRPr lang="fr-FR" altLang="en-US" smtClean="0">
                  <a:solidFill>
                    <a:srgbClr val="FFFFFF"/>
                  </a:solidFill>
                </a:endParaRPr>
              </a:p>
            </p:txBody>
          </p:sp>
          <p:sp>
            <p:nvSpPr>
              <p:cNvPr id="86" name="Triangle isocèle 30">
                <a:extLst>
                  <a:ext uri="{FF2B5EF4-FFF2-40B4-BE49-F238E27FC236}"/>
                </a:extLst>
              </p:cNvPr>
              <p:cNvSpPr/>
              <p:nvPr/>
            </p:nvSpPr>
            <p:spPr>
              <a:xfrm rot="12344234">
                <a:off x="5019675" y="4633913"/>
                <a:ext cx="287338" cy="576262"/>
              </a:xfrm>
              <a:prstGeom prst="triangle">
                <a:avLst/>
              </a:prstGeom>
              <a:solidFill>
                <a:srgbClr val="92D050"/>
              </a:solidFill>
              <a:ln>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200">
                    <a:solidFill>
                      <a:schemeClr val="tx1"/>
                    </a:solidFill>
                    <a:latin typeface="Times New Roman" panose="02020603050405020304" pitchFamily="18" charset="0"/>
                    <a:ea typeface="ＭＳ Ｐゴシック" panose="020B0600070205080204" pitchFamily="34" charset="-128"/>
                  </a:defRPr>
                </a:lvl1pPr>
                <a:lvl2pPr marL="742950" indent="-285750">
                  <a:defRPr sz="1200">
                    <a:solidFill>
                      <a:schemeClr val="tx1"/>
                    </a:solidFill>
                    <a:latin typeface="Times New Roman" panose="02020603050405020304" pitchFamily="18" charset="0"/>
                    <a:ea typeface="ＭＳ Ｐゴシック" panose="020B0600070205080204" pitchFamily="34" charset="-128"/>
                  </a:defRPr>
                </a:lvl2pPr>
                <a:lvl3pPr marL="1143000" indent="-228600">
                  <a:defRPr sz="1200">
                    <a:solidFill>
                      <a:schemeClr val="tx1"/>
                    </a:solidFill>
                    <a:latin typeface="Times New Roman" panose="02020603050405020304" pitchFamily="18" charset="0"/>
                    <a:ea typeface="ＭＳ Ｐゴシック" panose="020B0600070205080204" pitchFamily="34" charset="-128"/>
                  </a:defRPr>
                </a:lvl3pPr>
                <a:lvl4pPr marL="1600200" indent="-228600">
                  <a:defRPr sz="1200">
                    <a:solidFill>
                      <a:schemeClr val="tx1"/>
                    </a:solidFill>
                    <a:latin typeface="Times New Roman" panose="02020603050405020304" pitchFamily="18" charset="0"/>
                    <a:ea typeface="ＭＳ Ｐゴシック" panose="020B0600070205080204" pitchFamily="34" charset="-128"/>
                  </a:defRPr>
                </a:lvl4pPr>
                <a:lvl5pPr marL="2057400" indent="-228600">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ctr">
                  <a:defRPr/>
                </a:pPr>
                <a:endParaRPr lang="fr-FR" altLang="en-US" smtClean="0">
                  <a:solidFill>
                    <a:srgbClr val="FFFFFF"/>
                  </a:solidFill>
                </a:endParaRPr>
              </a:p>
            </p:txBody>
          </p:sp>
        </p:grpSp>
      </p:grpSp>
    </p:spTree>
    <p:extLst>
      <p:ext uri="{BB962C8B-B14F-4D97-AF65-F5344CB8AC3E}">
        <p14:creationId xmlns:p14="http://schemas.microsoft.com/office/powerpoint/2010/main" val="29978293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B55D2496-36CE-4382-B9BB-565C60D3E185}"/>
              </a:ext>
            </a:extLst>
          </p:cNvPr>
          <p:cNvSpPr>
            <a:spLocks noGrp="1"/>
          </p:cNvSpPr>
          <p:nvPr>
            <p:ph type="title"/>
          </p:nvPr>
        </p:nvSpPr>
        <p:spPr/>
        <p:txBody>
          <a:bodyPr/>
          <a:lstStyle/>
          <a:p>
            <a:r>
              <a:rPr lang="en-US" altLang="ko-KR" dirty="0"/>
              <a:t>Conclusions</a:t>
            </a:r>
            <a:endParaRPr lang="ko-KR" altLang="en-US" dirty="0"/>
          </a:p>
        </p:txBody>
      </p:sp>
      <p:sp>
        <p:nvSpPr>
          <p:cNvPr id="4" name="TextBox 3">
            <a:extLst>
              <a:ext uri="{FF2B5EF4-FFF2-40B4-BE49-F238E27FC236}">
                <a16:creationId xmlns:a16="http://schemas.microsoft.com/office/drawing/2014/main" xmlns="" id="{CB873462-968B-470C-9ABC-E4220627B46F}"/>
              </a:ext>
            </a:extLst>
          </p:cNvPr>
          <p:cNvSpPr txBox="1"/>
          <p:nvPr/>
        </p:nvSpPr>
        <p:spPr>
          <a:xfrm>
            <a:off x="2322314" y="1357331"/>
            <a:ext cx="9359786" cy="3831818"/>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l"/>
            </a:pPr>
            <a:r>
              <a:rPr lang="en-IN" altLang="ko-KR" b="1" spc="-100" dirty="0">
                <a:ea typeface="나눔고딕" panose="020D0604000000000000" pitchFamily="50" charset="-127"/>
              </a:rPr>
              <a:t>Proposed the Network Considerations for Light Communication based Interactive VR Game Services</a:t>
            </a:r>
          </a:p>
          <a:p>
            <a:pPr marL="285750" indent="-285750" algn="just">
              <a:lnSpc>
                <a:spcPct val="150000"/>
              </a:lnSpc>
              <a:buFont typeface="Wingdings" panose="05000000000000000000" pitchFamily="2" charset="2"/>
              <a:buChar char="l"/>
            </a:pPr>
            <a:endParaRPr lang="en-IN" altLang="ko-KR" b="1" spc="-100" dirty="0">
              <a:ea typeface="나눔고딕" panose="020D0604000000000000" pitchFamily="50" charset="-127"/>
            </a:endParaRPr>
          </a:p>
          <a:p>
            <a:pPr marL="285750" indent="-285750" algn="just">
              <a:lnSpc>
                <a:spcPct val="150000"/>
              </a:lnSpc>
              <a:buFont typeface="Wingdings" panose="05000000000000000000" pitchFamily="2" charset="2"/>
              <a:buChar char="l"/>
            </a:pPr>
            <a:r>
              <a:rPr lang="en-US" altLang="ko-KR" b="1" spc="-100" dirty="0">
                <a:ea typeface="나눔고딕" panose="020D0604000000000000" pitchFamily="50" charset="-127"/>
              </a:rPr>
              <a:t>Using the </a:t>
            </a:r>
            <a:r>
              <a:rPr lang="en-US" altLang="ko-KR" b="1" spc="-100" dirty="0" smtClean="0">
                <a:ea typeface="나눔고딕" panose="020D0604000000000000" pitchFamily="50" charset="-127"/>
              </a:rPr>
              <a:t>LC, VR game system can resolve </a:t>
            </a:r>
            <a:r>
              <a:rPr lang="en-IN" altLang="ko-KR" b="1" spc="-100" dirty="0" smtClean="0">
                <a:ea typeface="나눔고딕" panose="020D0604000000000000" pitchFamily="50" charset="-127"/>
              </a:rPr>
              <a:t>bad experience like insufficient </a:t>
            </a:r>
            <a:r>
              <a:rPr lang="en-IN" altLang="ko-KR" b="1" spc="-100" dirty="0">
                <a:ea typeface="나눔고딕" panose="020D0604000000000000" pitchFamily="50" charset="-127"/>
              </a:rPr>
              <a:t>image </a:t>
            </a:r>
            <a:r>
              <a:rPr lang="en-IN" altLang="ko-KR" b="1" spc="-100" dirty="0" smtClean="0">
                <a:ea typeface="나눔고딕" panose="020D0604000000000000" pitchFamily="50" charset="-127"/>
              </a:rPr>
              <a:t>clarity, Image smearing, dizziness by achieving required VR required data throughput, Latency, and   Jitters</a:t>
            </a:r>
            <a:endParaRPr lang="en-US" altLang="ko-KR" b="1" spc="-100" dirty="0" smtClean="0">
              <a:ea typeface="나눔고딕" panose="020D0604000000000000" pitchFamily="50" charset="-127"/>
            </a:endParaRPr>
          </a:p>
          <a:p>
            <a:pPr marL="285750" indent="-285750" algn="just">
              <a:lnSpc>
                <a:spcPct val="150000"/>
              </a:lnSpc>
              <a:buFont typeface="Wingdings" panose="05000000000000000000" pitchFamily="2" charset="2"/>
              <a:buChar char="l"/>
            </a:pPr>
            <a:endParaRPr lang="en-IN" altLang="ko-KR" b="1" spc="-100" dirty="0">
              <a:ea typeface="나눔고딕" panose="020D0604000000000000" pitchFamily="50" charset="-127"/>
            </a:endParaRPr>
          </a:p>
          <a:p>
            <a:pPr marL="285750" indent="-285750" algn="just">
              <a:lnSpc>
                <a:spcPct val="150000"/>
              </a:lnSpc>
              <a:buFont typeface="Wingdings" panose="05000000000000000000" pitchFamily="2" charset="2"/>
              <a:buChar char="l"/>
            </a:pPr>
            <a:r>
              <a:rPr lang="en-US" altLang="ko-KR" b="1" spc="-100" dirty="0" smtClean="0">
                <a:ea typeface="나눔고딕" panose="020D0604000000000000" pitchFamily="50" charset="-127"/>
              </a:rPr>
              <a:t>LC based interactive VR game service can provide different level </a:t>
            </a:r>
            <a:r>
              <a:rPr lang="en-IN" altLang="ko-KR" b="1" spc="-100" dirty="0" smtClean="0">
                <a:ea typeface="나눔고딕" panose="020D0604000000000000" pitchFamily="50" charset="-127"/>
              </a:rPr>
              <a:t>Immersive gaming experiences to </a:t>
            </a:r>
            <a:r>
              <a:rPr lang="en-US" altLang="ko-KR" b="1" spc="-100" dirty="0" smtClean="0">
                <a:ea typeface="나눔고딕" panose="020D0604000000000000" pitchFamily="50" charset="-127"/>
              </a:rPr>
              <a:t>the VR game user's and creates potential market space for VR games.</a:t>
            </a:r>
            <a:endParaRPr lang="ko-KR" altLang="en-US" b="1" spc="-100" dirty="0">
              <a:ea typeface="나눔고딕" panose="020D0604000000000000" pitchFamily="50" charset="-127"/>
            </a:endParaRPr>
          </a:p>
        </p:txBody>
      </p:sp>
      <p:sp>
        <p:nvSpPr>
          <p:cNvPr id="5" name="바닥글 개체 틀 4">
            <a:extLst>
              <a:ext uri="{FF2B5EF4-FFF2-40B4-BE49-F238E27FC236}">
                <a16:creationId xmlns:a16="http://schemas.microsoft.com/office/drawing/2014/main" xmlns="" id="{FB15591C-AD21-4DCF-A8AE-4EDC470EB8E6}"/>
              </a:ext>
            </a:extLst>
          </p:cNvPr>
          <p:cNvSpPr>
            <a:spLocks noGrp="1"/>
          </p:cNvSpPr>
          <p:nvPr>
            <p:ph type="ftr" sz="quarter" idx="3"/>
          </p:nvPr>
        </p:nvSpPr>
        <p:spPr/>
        <p:txBody>
          <a:bodyPr/>
          <a:lstStyle/>
          <a:p>
            <a:r>
              <a:rPr lang="en-US" altLang="ko-KR" dirty="0" smtClean="0"/>
              <a:t>21-19-0026-00-0000</a:t>
            </a:r>
            <a:endParaRPr lang="ko-KR" altLang="en-US" dirty="0"/>
          </a:p>
        </p:txBody>
      </p:sp>
      <p:sp>
        <p:nvSpPr>
          <p:cNvPr id="6" name="슬라이드 번호 개체 틀 5">
            <a:extLst>
              <a:ext uri="{FF2B5EF4-FFF2-40B4-BE49-F238E27FC236}">
                <a16:creationId xmlns:a16="http://schemas.microsoft.com/office/drawing/2014/main" xmlns="" id="{EB3960F3-B787-4C81-9C51-AC0135643F02}"/>
              </a:ext>
            </a:extLst>
          </p:cNvPr>
          <p:cNvSpPr>
            <a:spLocks noGrp="1"/>
          </p:cNvSpPr>
          <p:nvPr>
            <p:ph type="sldNum" sz="quarter" idx="4"/>
          </p:nvPr>
        </p:nvSpPr>
        <p:spPr/>
        <p:txBody>
          <a:bodyPr/>
          <a:lstStyle/>
          <a:p>
            <a:fld id="{7415E7A1-C024-4955-BFDD-BFFB64410B76}" type="slidenum">
              <a:rPr lang="ko-KR" altLang="en-US" smtClean="0"/>
              <a:pPr/>
              <a:t>5</a:t>
            </a:fld>
            <a:endParaRPr lang="ko-KR" altLang="en-US" dirty="0"/>
          </a:p>
        </p:txBody>
      </p:sp>
    </p:spTree>
    <p:extLst>
      <p:ext uri="{BB962C8B-B14F-4D97-AF65-F5344CB8AC3E}">
        <p14:creationId xmlns:p14="http://schemas.microsoft.com/office/powerpoint/2010/main" val="1036805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xmlns="" id="{B55D2496-36CE-4382-B9BB-565C60D3E185}"/>
              </a:ext>
            </a:extLst>
          </p:cNvPr>
          <p:cNvSpPr>
            <a:spLocks noGrp="1"/>
          </p:cNvSpPr>
          <p:nvPr>
            <p:ph type="title"/>
          </p:nvPr>
        </p:nvSpPr>
        <p:spPr/>
        <p:txBody>
          <a:bodyPr/>
          <a:lstStyle/>
          <a:p>
            <a:r>
              <a:rPr lang="en-US" altLang="ko-KR" dirty="0" smtClean="0"/>
              <a:t>Reference</a:t>
            </a:r>
            <a:endParaRPr lang="ko-KR" altLang="en-US" dirty="0"/>
          </a:p>
        </p:txBody>
      </p:sp>
      <p:sp>
        <p:nvSpPr>
          <p:cNvPr id="4" name="TextBox 3">
            <a:extLst>
              <a:ext uri="{FF2B5EF4-FFF2-40B4-BE49-F238E27FC236}">
                <a16:creationId xmlns:a16="http://schemas.microsoft.com/office/drawing/2014/main" xmlns="" id="{CB873462-968B-470C-9ABC-E4220627B46F}"/>
              </a:ext>
            </a:extLst>
          </p:cNvPr>
          <p:cNvSpPr txBox="1"/>
          <p:nvPr/>
        </p:nvSpPr>
        <p:spPr>
          <a:xfrm>
            <a:off x="2322314" y="1593306"/>
            <a:ext cx="9359786" cy="2116285"/>
          </a:xfrm>
          <a:prstGeom prst="rect">
            <a:avLst/>
          </a:prstGeom>
          <a:noFill/>
        </p:spPr>
        <p:txBody>
          <a:bodyPr wrap="square" rtlCol="0">
            <a:spAutoFit/>
          </a:bodyPr>
          <a:lstStyle/>
          <a:p>
            <a:pPr algn="just">
              <a:lnSpc>
                <a:spcPct val="150000"/>
              </a:lnSpc>
            </a:pPr>
            <a:r>
              <a:rPr lang="en-IN" altLang="ko-KR" spc="-100" dirty="0">
                <a:ea typeface="나눔고딕" panose="020D0604000000000000" pitchFamily="50" charset="-127"/>
              </a:rPr>
              <a:t>[1] 11-18-0846-02-0wng-802-11-for-sub-7ghz-next-generation-phy-mac</a:t>
            </a:r>
          </a:p>
          <a:p>
            <a:pPr algn="just">
              <a:lnSpc>
                <a:spcPct val="150000"/>
              </a:lnSpc>
            </a:pPr>
            <a:r>
              <a:rPr lang="en-IN" altLang="ko-KR" spc="-100" dirty="0">
                <a:ea typeface="나눔고딕" panose="020D0604000000000000" pitchFamily="50" charset="-127"/>
              </a:rPr>
              <a:t>[2] </a:t>
            </a:r>
            <a:r>
              <a:rPr lang="en-IN" altLang="ko-KR" spc="-100" dirty="0" smtClean="0">
                <a:ea typeface="나눔고딕" panose="020D0604000000000000" pitchFamily="50" charset="-127"/>
              </a:rPr>
              <a:t>21-1-0073-00-0000-hmd-based-vr-applications-issues-and-challenges</a:t>
            </a:r>
          </a:p>
          <a:p>
            <a:pPr algn="just">
              <a:lnSpc>
                <a:spcPct val="150000"/>
              </a:lnSpc>
            </a:pPr>
            <a:r>
              <a:rPr lang="en-IN" altLang="ko-KR" spc="-100" dirty="0" smtClean="0">
                <a:ea typeface="나눔고딕" panose="020D0604000000000000" pitchFamily="50" charset="-127"/>
              </a:rPr>
              <a:t>[3] 11-18-1954-02-0eht-eht-use-case-discussion-vr-requirement-follow-up.pptx</a:t>
            </a:r>
          </a:p>
          <a:p>
            <a:pPr algn="just">
              <a:lnSpc>
                <a:spcPct val="150000"/>
              </a:lnSpc>
            </a:pPr>
            <a:r>
              <a:rPr lang="en-IN" altLang="ko-KR" spc="-100" dirty="0">
                <a:ea typeface="나눔고딕" panose="020D0604000000000000" pitchFamily="50" charset="-127"/>
              </a:rPr>
              <a:t>[4] </a:t>
            </a:r>
            <a:r>
              <a:rPr lang="en-IN" altLang="ko-KR" spc="-100" dirty="0" smtClean="0">
                <a:ea typeface="나눔고딕" panose="020D0604000000000000" pitchFamily="50" charset="-127"/>
              </a:rPr>
              <a:t>11-18-1309-00-00bb-802-11bb-functional-requirements.docx</a:t>
            </a:r>
          </a:p>
          <a:p>
            <a:pPr algn="just">
              <a:lnSpc>
                <a:spcPct val="150000"/>
              </a:lnSpc>
            </a:pPr>
            <a:r>
              <a:rPr lang="en-IN" altLang="ko-KR" spc="-100" dirty="0">
                <a:ea typeface="나눔고딕" panose="020D0604000000000000" pitchFamily="50" charset="-127"/>
              </a:rPr>
              <a:t>[5] 11-18-1423-08-00bb-tgbb-simulation-scenarios.docx</a:t>
            </a:r>
            <a:endParaRPr lang="ko-KR" altLang="en-US" spc="-100" dirty="0">
              <a:ea typeface="나눔고딕" panose="020D0604000000000000" pitchFamily="50" charset="-127"/>
            </a:endParaRPr>
          </a:p>
        </p:txBody>
      </p:sp>
      <p:sp>
        <p:nvSpPr>
          <p:cNvPr id="5" name="바닥글 개체 틀 4">
            <a:extLst>
              <a:ext uri="{FF2B5EF4-FFF2-40B4-BE49-F238E27FC236}">
                <a16:creationId xmlns:a16="http://schemas.microsoft.com/office/drawing/2014/main" xmlns="" id="{FB15591C-AD21-4DCF-A8AE-4EDC470EB8E6}"/>
              </a:ext>
            </a:extLst>
          </p:cNvPr>
          <p:cNvSpPr>
            <a:spLocks noGrp="1"/>
          </p:cNvSpPr>
          <p:nvPr>
            <p:ph type="ftr" sz="quarter" idx="3"/>
          </p:nvPr>
        </p:nvSpPr>
        <p:spPr/>
        <p:txBody>
          <a:bodyPr/>
          <a:lstStyle/>
          <a:p>
            <a:r>
              <a:rPr lang="en-US" altLang="ko-KR" dirty="0" smtClean="0"/>
              <a:t>21-19-0026-00-0000</a:t>
            </a:r>
            <a:endParaRPr lang="ko-KR" altLang="en-US" dirty="0"/>
          </a:p>
        </p:txBody>
      </p:sp>
      <p:sp>
        <p:nvSpPr>
          <p:cNvPr id="6" name="슬라이드 번호 개체 틀 5">
            <a:extLst>
              <a:ext uri="{FF2B5EF4-FFF2-40B4-BE49-F238E27FC236}">
                <a16:creationId xmlns:a16="http://schemas.microsoft.com/office/drawing/2014/main" xmlns="" id="{EB3960F3-B787-4C81-9C51-AC0135643F02}"/>
              </a:ext>
            </a:extLst>
          </p:cNvPr>
          <p:cNvSpPr>
            <a:spLocks noGrp="1"/>
          </p:cNvSpPr>
          <p:nvPr>
            <p:ph type="sldNum" sz="quarter" idx="4"/>
          </p:nvPr>
        </p:nvSpPr>
        <p:spPr/>
        <p:txBody>
          <a:bodyPr/>
          <a:lstStyle/>
          <a:p>
            <a:fld id="{7415E7A1-C024-4955-BFDD-BFFB64410B76}" type="slidenum">
              <a:rPr lang="ko-KR" altLang="en-US" smtClean="0"/>
              <a:pPr/>
              <a:t>6</a:t>
            </a:fld>
            <a:endParaRPr lang="ko-KR" altLang="en-US" dirty="0"/>
          </a:p>
        </p:txBody>
      </p:sp>
    </p:spTree>
    <p:extLst>
      <p:ext uri="{BB962C8B-B14F-4D97-AF65-F5344CB8AC3E}">
        <p14:creationId xmlns:p14="http://schemas.microsoft.com/office/powerpoint/2010/main" val="367358638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6386</TotalTime>
  <Words>798</Words>
  <Application>Microsoft Office PowerPoint</Application>
  <PresentationFormat>Widescreen</PresentationFormat>
  <Paragraphs>75</Paragraphs>
  <Slides>7</Slides>
  <Notes>3</Notes>
  <HiddenSlides>0</HiddenSlides>
  <MMClips>0</MMClips>
  <ScaleCrop>false</ScaleCrop>
  <HeadingPairs>
    <vt:vector size="6" baseType="variant">
      <vt:variant>
        <vt:lpstr>Fonts Used</vt:lpstr>
      </vt:variant>
      <vt:variant>
        <vt:i4>14</vt:i4>
      </vt:variant>
      <vt:variant>
        <vt:lpstr>Theme</vt:lpstr>
      </vt:variant>
      <vt:variant>
        <vt:i4>2</vt:i4>
      </vt:variant>
      <vt:variant>
        <vt:lpstr>Slide Titles</vt:lpstr>
      </vt:variant>
      <vt:variant>
        <vt:i4>7</vt:i4>
      </vt:variant>
    </vt:vector>
  </HeadingPairs>
  <TitlesOfParts>
    <vt:vector size="23" baseType="lpstr">
      <vt:lpstr>HYHeadLine-Medium</vt:lpstr>
      <vt:lpstr>Malgun Gothic</vt:lpstr>
      <vt:lpstr>ＭＳ Ｐゴシック</vt:lpstr>
      <vt:lpstr>Rotis Sans Serif for Nokia</vt:lpstr>
      <vt:lpstr>SimSun</vt:lpstr>
      <vt:lpstr>나눔고딕</vt:lpstr>
      <vt:lpstr>-윤명조340</vt:lpstr>
      <vt:lpstr>等线</vt:lpstr>
      <vt:lpstr>Arial</vt:lpstr>
      <vt:lpstr>Calibri</vt:lpstr>
      <vt:lpstr>Times</vt:lpstr>
      <vt:lpstr>Times New Roman</vt:lpstr>
      <vt:lpstr>Verdana</vt:lpstr>
      <vt:lpstr>Wingdings</vt:lpstr>
      <vt:lpstr>1_Office 테마</vt:lpstr>
      <vt:lpstr>blank presentation</vt:lpstr>
      <vt:lpstr>PowerPoint Presentation</vt:lpstr>
      <vt:lpstr>PowerPoint Presentation</vt:lpstr>
      <vt:lpstr>Table of Contents</vt:lpstr>
      <vt:lpstr>Interactive VR Game Services Requirements</vt:lpstr>
      <vt:lpstr>LC based VR Game Services NW Considerations</vt:lpstr>
      <vt:lpstr>Conclusions</vt:lpstr>
      <vt:lpstr>Reference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VINA</cp:lastModifiedBy>
  <cp:revision>274</cp:revision>
  <dcterms:created xsi:type="dcterms:W3CDTF">2017-08-15T12:18:13Z</dcterms:created>
  <dcterms:modified xsi:type="dcterms:W3CDTF">2019-03-14T15:54:58Z</dcterms:modified>
</cp:coreProperties>
</file>