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9"/>
  </p:notesMasterIdLst>
  <p:sldIdLst>
    <p:sldId id="348" r:id="rId2"/>
    <p:sldId id="349" r:id="rId3"/>
    <p:sldId id="337" r:id="rId4"/>
    <p:sldId id="350" r:id="rId5"/>
    <p:sldId id="355" r:id="rId6"/>
    <p:sldId id="331" r:id="rId7"/>
    <p:sldId id="354"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2" d="100"/>
          <a:sy n="102" d="100"/>
        </p:scale>
        <p:origin x="900"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2019-03-14</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extLst>
      <p:ext uri="{BB962C8B-B14F-4D97-AF65-F5344CB8AC3E}">
        <p14:creationId xmlns:p14="http://schemas.microsoft.com/office/powerpoint/2010/main" val="2202665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21-19-0021-03-0000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21-19-0021-03-0000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21-19-0021-03-0000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10, 2019</a:t>
            </a:r>
          </a:p>
          <a:p>
            <a:pPr>
              <a:buClr>
                <a:srgbClr val="FAFD00"/>
              </a:buClr>
              <a:buFontTx/>
              <a:buNone/>
            </a:pPr>
            <a:r>
              <a:rPr lang="en-US" altLang="pl-PL" sz="2400" dirty="0">
                <a:cs typeface="Times New Roman" panose="02020603050405020304" pitchFamily="18" charset="0"/>
              </a:rPr>
              <a:t>Presented at IEEE 802.21 session #90 in Vancouver, BC, Canada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21-19-0021-03-0000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21-19-0021-03-0000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21-19-0021-03-0000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243653590"/>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(Mar 11,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(Mar</a:t>
                      </a:r>
                      <a:r>
                        <a:rPr lang="en-US" altLang="ko-KR" sz="1200" dirty="0">
                          <a:effectLst/>
                        </a:rPr>
                        <a:t> 12</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Mar 13</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Mar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WG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Presentation in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IEEE 802.3 &amp;</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WG Closing Plenary</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Tutorial</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latin typeface="Times New Roman" panose="02020603050405020304" pitchFamily="18" charset="0"/>
                          <a:ea typeface="맑은 고딕" panose="020B0503020000020004" pitchFamily="50" charset="-127"/>
                        </a:rPr>
                        <a:t>(6:30~7:50 PM)</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NENDICA</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(7:30~9:30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27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March 11,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WG </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21-19-0021-03-0000</a:t>
            </a:r>
            <a:endParaRPr lang="en-US" dirty="0"/>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1596795"/>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21-19-0021-03-0000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2158165"/>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11" name="Text Box 65">
            <a:extLst>
              <a:ext uri="{FF2B5EF4-FFF2-40B4-BE49-F238E27FC236}">
                <a16:creationId xmlns:a16="http://schemas.microsoft.com/office/drawing/2014/main" id="{3959B0BD-D026-4D97-AD8E-6AA1CBD226F1}"/>
              </a:ext>
            </a:extLst>
          </p:cNvPr>
          <p:cNvSpPr txBox="1">
            <a:spLocks noChangeArrowheads="1"/>
          </p:cNvSpPr>
          <p:nvPr/>
        </p:nvSpPr>
        <p:spPr bwMode="auto">
          <a:xfrm>
            <a:off x="266700" y="4830717"/>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07:30pm-09:30pm</a:t>
            </a:r>
          </a:p>
        </p:txBody>
      </p:sp>
      <p:sp>
        <p:nvSpPr>
          <p:cNvPr id="12" name="TextBox 1">
            <a:extLst>
              <a:ext uri="{FF2B5EF4-FFF2-40B4-BE49-F238E27FC236}">
                <a16:creationId xmlns:a16="http://schemas.microsoft.com/office/drawing/2014/main" id="{D85FF0AC-DDE2-4AF1-8A05-ABB0C73B15FB}"/>
              </a:ext>
            </a:extLst>
          </p:cNvPr>
          <p:cNvSpPr txBox="1">
            <a:spLocks noChangeArrowheads="1"/>
          </p:cNvSpPr>
          <p:nvPr/>
        </p:nvSpPr>
        <p:spPr bwMode="auto">
          <a:xfrm>
            <a:off x="628650" y="5392087"/>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NENDICA</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13" name="Text Box 65">
            <a:extLst>
              <a:ext uri="{FF2B5EF4-FFF2-40B4-BE49-F238E27FC236}">
                <a16:creationId xmlns:a16="http://schemas.microsoft.com/office/drawing/2014/main" id="{BC67AC50-06DE-4A99-9529-0CE0C30ED9C8}"/>
              </a:ext>
            </a:extLst>
          </p:cNvPr>
          <p:cNvSpPr txBox="1">
            <a:spLocks noChangeArrowheads="1"/>
          </p:cNvSpPr>
          <p:nvPr/>
        </p:nvSpPr>
        <p:spPr bwMode="auto">
          <a:xfrm>
            <a:off x="266700" y="3213756"/>
            <a:ext cx="58188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01:30pm-03:30pm</a:t>
            </a:r>
          </a:p>
        </p:txBody>
      </p:sp>
      <p:sp>
        <p:nvSpPr>
          <p:cNvPr id="14" name="TextBox 1">
            <a:extLst>
              <a:ext uri="{FF2B5EF4-FFF2-40B4-BE49-F238E27FC236}">
                <a16:creationId xmlns:a16="http://schemas.microsoft.com/office/drawing/2014/main" id="{4E8A896E-C395-4A3E-A448-BDCFE313171A}"/>
              </a:ext>
            </a:extLst>
          </p:cNvPr>
          <p:cNvSpPr txBox="1">
            <a:spLocks noChangeArrowheads="1"/>
          </p:cNvSpPr>
          <p:nvPr/>
        </p:nvSpPr>
        <p:spPr bwMode="auto">
          <a:xfrm>
            <a:off x="628650" y="3775126"/>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extLst>
      <p:ext uri="{BB962C8B-B14F-4D97-AF65-F5344CB8AC3E}">
        <p14:creationId xmlns:p14="http://schemas.microsoft.com/office/powerpoint/2010/main" val="328576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21-19-0021-03-0000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21-19-0021-03-0000</a:t>
            </a:r>
            <a:endParaRPr lang="en-US" dirty="0"/>
          </a:p>
        </p:txBody>
      </p:sp>
      <p:sp>
        <p:nvSpPr>
          <p:cNvPr id="12" name="TextBox 1">
            <a:extLst>
              <a:ext uri="{FF2B5EF4-FFF2-40B4-BE49-F238E27FC236}">
                <a16:creationId xmlns:a16="http://schemas.microsoft.com/office/drawing/2014/main" id="{D3E2135D-03FD-4933-B985-C5CDD91EBDA1}"/>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Presentation</a:t>
            </a:r>
            <a:r>
              <a:rPr lang="ko-KR" altLang="en-US" sz="2000" dirty="0"/>
              <a:t> </a:t>
            </a:r>
            <a:r>
              <a:rPr lang="en-US" altLang="ko-KR" sz="2000" dirty="0"/>
              <a:t>by</a:t>
            </a:r>
            <a:r>
              <a:rPr lang="ko-KR" altLang="en-US" sz="2000" dirty="0"/>
              <a:t> </a:t>
            </a:r>
            <a:r>
              <a:rPr lang="en-US" altLang="ko-KR" sz="2000"/>
              <a:t>Vinayagam</a:t>
            </a:r>
            <a:endParaRPr lang="en-US" altLang="ko-KR" sz="2000" dirty="0"/>
          </a:p>
          <a:p>
            <a:pPr marL="457200" indent="-457200">
              <a:lnSpc>
                <a:spcPct val="150000"/>
              </a:lnSpc>
              <a:buFont typeface="Wingdings" panose="05000000000000000000" pitchFamily="2" charset="2"/>
              <a:buChar char="l"/>
            </a:pPr>
            <a:r>
              <a:rPr lang="en-US" altLang="ko-KR" sz="2000" dirty="0"/>
              <a:t>Close Plenary for SG</a:t>
            </a:r>
          </a:p>
        </p:txBody>
      </p:sp>
    </p:spTree>
    <p:extLst>
      <p:ext uri="{BB962C8B-B14F-4D97-AF65-F5344CB8AC3E}">
        <p14:creationId xmlns:p14="http://schemas.microsoft.com/office/powerpoint/2010/main" val="975111191"/>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3252</TotalTime>
  <Words>801</Words>
  <Application>Microsoft Office PowerPoint</Application>
  <PresentationFormat>화면 슬라이드 쇼(4:3)</PresentationFormat>
  <Paragraphs>101</Paragraphs>
  <Slides>7</Slides>
  <Notes>6</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7</vt:i4>
      </vt:variant>
    </vt:vector>
  </HeadingPairs>
  <TitlesOfParts>
    <vt:vector size="14"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268</cp:revision>
  <dcterms:created xsi:type="dcterms:W3CDTF">2017-08-15T12:18:13Z</dcterms:created>
  <dcterms:modified xsi:type="dcterms:W3CDTF">2019-03-13T21:12:08Z</dcterms:modified>
</cp:coreProperties>
</file>