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4" r:id="rId1"/>
  </p:sldMasterIdLst>
  <p:notesMasterIdLst>
    <p:notesMasterId r:id="rId11"/>
  </p:notesMasterIdLst>
  <p:sldIdLst>
    <p:sldId id="348" r:id="rId2"/>
    <p:sldId id="349" r:id="rId3"/>
    <p:sldId id="337" r:id="rId4"/>
    <p:sldId id="350" r:id="rId5"/>
    <p:sldId id="331" r:id="rId6"/>
    <p:sldId id="354" r:id="rId7"/>
    <p:sldId id="351" r:id="rId8"/>
    <p:sldId id="355" r:id="rId9"/>
    <p:sldId id="336"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47"/>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6" autoAdjust="0"/>
    <p:restoredTop sz="92121" autoAdjust="0"/>
  </p:normalViewPr>
  <p:slideViewPr>
    <p:cSldViewPr snapToGrid="0">
      <p:cViewPr varScale="1">
        <p:scale>
          <a:sx n="105" d="100"/>
          <a:sy n="105" d="100"/>
        </p:scale>
        <p:origin x="1548" y="114"/>
      </p:cViewPr>
      <p:guideLst/>
    </p:cSldViewPr>
  </p:slideViewPr>
  <p:notesTextViewPr>
    <p:cViewPr>
      <p:scale>
        <a:sx n="1" d="1"/>
        <a:sy n="1" d="1"/>
      </p:scale>
      <p:origin x="0" y="0"/>
    </p:cViewPr>
  </p:notesTextViewPr>
  <p:notesViewPr>
    <p:cSldViewPr snapToGrid="0">
      <p:cViewPr varScale="1">
        <p:scale>
          <a:sx n="114" d="100"/>
          <a:sy n="114" d="100"/>
        </p:scale>
        <p:origin x="488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F58BD-B266-4FEA-8572-614D27B01AAF}" type="datetimeFigureOut">
              <a:rPr lang="ko-KR" altLang="en-US" smtClean="0"/>
              <a:t>2019-01-17</a:t>
            </a:fld>
            <a:endParaRPr lang="ko-KR" altLang="en-US"/>
          </a:p>
        </p:txBody>
      </p:sp>
      <p:sp>
        <p:nvSpPr>
          <p:cNvPr id="4" name="슬라이드 이미지 개체 틀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1BE845-B615-457C-AC59-B6A31CA72E8C}" type="slidenum">
              <a:rPr lang="ko-KR" altLang="en-US" smtClean="0"/>
              <a:t>‹#›</a:t>
            </a:fld>
            <a:endParaRPr lang="ko-KR" altLang="en-US"/>
          </a:p>
        </p:txBody>
      </p:sp>
    </p:spTree>
    <p:extLst>
      <p:ext uri="{BB962C8B-B14F-4D97-AF65-F5344CB8AC3E}">
        <p14:creationId xmlns:p14="http://schemas.microsoft.com/office/powerpoint/2010/main" val="109129685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27C19D3-7FD4-4091-A359-C1846C46E349}"/>
              </a:ext>
            </a:extLst>
          </p:cNvPr>
          <p:cNvSpPr>
            <a:spLocks noGrp="1" noRot="1" noChangeAspect="1" noChangeArrowheads="1" noTextEdit="1"/>
          </p:cNvSpPr>
          <p:nvPr>
            <p:ph type="sldImg"/>
          </p:nvPr>
        </p:nvSpPr>
        <p:spPr>
          <a:xfrm>
            <a:off x="1371600" y="1143000"/>
            <a:ext cx="4114800" cy="3086100"/>
          </a:xfrm>
          <a:ln/>
        </p:spPr>
      </p:sp>
      <p:sp>
        <p:nvSpPr>
          <p:cNvPr id="4099" name="Rectangle 3">
            <a:extLst>
              <a:ext uri="{FF2B5EF4-FFF2-40B4-BE49-F238E27FC236}">
                <a16:creationId xmlns:a16="http://schemas.microsoft.com/office/drawing/2014/main" id="{A11172D7-F943-4D47-8A4C-949985A3ADFE}"/>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91259A1-548A-4851-A433-5568DFAD1697}"/>
              </a:ext>
            </a:extLst>
          </p:cNvPr>
          <p:cNvSpPr>
            <a:spLocks noGrp="1" noRot="1" noChangeAspect="1" noChangeArrowheads="1" noTextEdit="1"/>
          </p:cNvSpPr>
          <p:nvPr>
            <p:ph type="sldImg"/>
          </p:nvPr>
        </p:nvSpPr>
        <p:spPr>
          <a:xfrm>
            <a:off x="1371600" y="1143000"/>
            <a:ext cx="4114800" cy="3086100"/>
          </a:xfrm>
          <a:ln/>
        </p:spPr>
      </p:sp>
      <p:sp>
        <p:nvSpPr>
          <p:cNvPr id="6147" name="Rectangle 3">
            <a:extLst>
              <a:ext uri="{FF2B5EF4-FFF2-40B4-BE49-F238E27FC236}">
                <a16:creationId xmlns:a16="http://schemas.microsoft.com/office/drawing/2014/main" id="{72115E05-2E88-462C-B4E8-3CFD557CE3A3}"/>
              </a:ext>
            </a:extLst>
          </p:cNvPr>
          <p:cNvSpPr>
            <a:spLocks noGrp="1" noChangeArrowheads="1"/>
          </p:cNvSpPr>
          <p:nvPr>
            <p:ph type="body" idx="1"/>
          </p:nvPr>
        </p:nvSpPr>
        <p:spPr>
          <a:noFill/>
        </p:spPr>
        <p:txBody>
          <a:bodyPr/>
          <a:lstStyle/>
          <a:p>
            <a:endParaRPr lang="pl-PL" alt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3</a:t>
            </a:fld>
            <a:endParaRPr lang="en-US" altLang="ja-JP"/>
          </a:p>
        </p:txBody>
      </p:sp>
    </p:spTree>
    <p:extLst>
      <p:ext uri="{BB962C8B-B14F-4D97-AF65-F5344CB8AC3E}">
        <p14:creationId xmlns:p14="http://schemas.microsoft.com/office/powerpoint/2010/main" val="3475992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5</a:t>
            </a:fld>
            <a:endParaRPr lang="en-US" altLang="ja-JP"/>
          </a:p>
        </p:txBody>
      </p:sp>
    </p:spTree>
    <p:extLst>
      <p:ext uri="{BB962C8B-B14F-4D97-AF65-F5344CB8AC3E}">
        <p14:creationId xmlns:p14="http://schemas.microsoft.com/office/powerpoint/2010/main" val="2674521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59C1AF6E-C4D8-4B4F-9602-EA9D2BBC6F93}"/>
              </a:ext>
            </a:extLst>
          </p:cNvPr>
          <p:cNvSpPr>
            <a:spLocks noGrp="1" noRot="1" noChangeAspect="1" noChangeArrowheads="1" noTextEdit="1"/>
          </p:cNvSpPr>
          <p:nvPr>
            <p:ph type="sldImg"/>
          </p:nvPr>
        </p:nvSpPr>
        <p:spPr>
          <a:ln/>
        </p:spPr>
      </p:sp>
      <p:sp>
        <p:nvSpPr>
          <p:cNvPr id="11267" name="Notes Placeholder 2">
            <a:extLst>
              <a:ext uri="{FF2B5EF4-FFF2-40B4-BE49-F238E27FC236}">
                <a16:creationId xmlns:a16="http://schemas.microsoft.com/office/drawing/2014/main" id="{C6F2766D-0E7B-44A0-88B3-541E907D2A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1268" name="Slide Number Placeholder 3">
            <a:extLst>
              <a:ext uri="{FF2B5EF4-FFF2-40B4-BE49-F238E27FC236}">
                <a16:creationId xmlns:a16="http://schemas.microsoft.com/office/drawing/2014/main" id="{8A3F1813-CDEB-402E-A460-46A202B33B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282B03E-5D39-4FA1-A82F-F009DC1CAA7D}" type="slidenum">
              <a:rPr lang="ja-JP" altLang="en-US" smtClean="0"/>
              <a:pPr>
                <a:spcBef>
                  <a:spcPct val="0"/>
                </a:spcBef>
              </a:pPr>
              <a:t>6</a:t>
            </a:fld>
            <a:endParaRPr lang="en-US" altLang="ja-JP"/>
          </a:p>
        </p:txBody>
      </p:sp>
    </p:spTree>
    <p:extLst>
      <p:ext uri="{BB962C8B-B14F-4D97-AF65-F5344CB8AC3E}">
        <p14:creationId xmlns:p14="http://schemas.microsoft.com/office/powerpoint/2010/main" val="38277383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ECD6F7CD-4EA8-4036-A0E7-54688BEE8C86}"/>
              </a:ext>
            </a:extLst>
          </p:cNvPr>
          <p:cNvSpPr>
            <a:spLocks noGrp="1" noRot="1" noChangeAspect="1" noChangeArrowheads="1" noTextEdit="1"/>
          </p:cNvSpPr>
          <p:nvPr>
            <p:ph type="sldImg"/>
          </p:nvPr>
        </p:nvSpPr>
        <p:spPr>
          <a:ln/>
        </p:spPr>
      </p:sp>
      <p:sp>
        <p:nvSpPr>
          <p:cNvPr id="13315" name="Notes Placeholder 2">
            <a:extLst>
              <a:ext uri="{FF2B5EF4-FFF2-40B4-BE49-F238E27FC236}">
                <a16:creationId xmlns:a16="http://schemas.microsoft.com/office/drawing/2014/main" id="{7B609582-7C28-4E63-9B56-23EB909CBEA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a:p>
        </p:txBody>
      </p:sp>
      <p:sp>
        <p:nvSpPr>
          <p:cNvPr id="13316" name="Slide Number Placeholder 3">
            <a:extLst>
              <a:ext uri="{FF2B5EF4-FFF2-40B4-BE49-F238E27FC236}">
                <a16:creationId xmlns:a16="http://schemas.microsoft.com/office/drawing/2014/main" id="{C3D142CF-629C-4250-A828-52FF6685E9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B87F9B7-A3FB-4D41-9C6A-96D9CF63F224}" type="slidenum">
              <a:rPr lang="ja-JP" altLang="en-US" smtClean="0"/>
              <a:pPr>
                <a:spcBef>
                  <a:spcPct val="0"/>
                </a:spcBef>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pl-PL"/>
          </a:p>
        </p:txBody>
      </p:sp>
      <p:sp>
        <p:nvSpPr>
          <p:cNvPr id="4" name="Rectangle 91">
            <a:extLst>
              <a:ext uri="{FF2B5EF4-FFF2-40B4-BE49-F238E27FC236}">
                <a16:creationId xmlns:a16="http://schemas.microsoft.com/office/drawing/2014/main" id="{5A72A343-0DC1-4DEC-A818-D852D30A029E}"/>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BB40ED68-4E96-422B-AE64-288348D5F79B}"/>
              </a:ext>
            </a:extLst>
          </p:cNvPr>
          <p:cNvSpPr>
            <a:spLocks noGrp="1" noChangeArrowheads="1"/>
          </p:cNvSpPr>
          <p:nvPr>
            <p:ph type="sldNum" sz="quarter" idx="11"/>
          </p:nvPr>
        </p:nvSpPr>
        <p:spPr>
          <a:ln/>
        </p:spPr>
        <p:txBody>
          <a:bodyPr/>
          <a:lstStyle>
            <a:lvl1pPr>
              <a:defRPr/>
            </a:lvl1pPr>
          </a:lstStyle>
          <a:p>
            <a:pPr>
              <a:defRPr/>
            </a:pPr>
            <a:fld id="{CED76750-9DAF-43FD-BC42-4D042B34C934}" type="slidenum">
              <a:rPr lang="en-US" altLang="pl-PL"/>
              <a:pPr>
                <a:defRPr/>
              </a:pPr>
              <a:t>‹#›</a:t>
            </a:fld>
            <a:endParaRPr lang="en-US" altLang="pl-PL" dirty="0"/>
          </a:p>
        </p:txBody>
      </p:sp>
    </p:spTree>
    <p:extLst>
      <p:ext uri="{BB962C8B-B14F-4D97-AF65-F5344CB8AC3E}">
        <p14:creationId xmlns:p14="http://schemas.microsoft.com/office/powerpoint/2010/main" val="2805178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3A4A1093-86EE-4B05-B309-FC7A90D1D926}"/>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08EF60B-6F13-4F54-AE65-D0A9F760E356}"/>
              </a:ext>
            </a:extLst>
          </p:cNvPr>
          <p:cNvSpPr>
            <a:spLocks noGrp="1" noChangeArrowheads="1"/>
          </p:cNvSpPr>
          <p:nvPr>
            <p:ph type="sldNum" sz="quarter" idx="11"/>
          </p:nvPr>
        </p:nvSpPr>
        <p:spPr>
          <a:ln/>
        </p:spPr>
        <p:txBody>
          <a:bodyPr/>
          <a:lstStyle>
            <a:lvl1pPr>
              <a:defRPr/>
            </a:lvl1pPr>
          </a:lstStyle>
          <a:p>
            <a:pPr>
              <a:defRPr/>
            </a:pPr>
            <a:fld id="{76396918-C194-44CD-8ACA-D640F40BE2BB}" type="slidenum">
              <a:rPr lang="en-US" altLang="pl-PL"/>
              <a:pPr>
                <a:defRPr/>
              </a:pPr>
              <a:t>‹#›</a:t>
            </a:fld>
            <a:endParaRPr lang="en-US" altLang="pl-PL" dirty="0"/>
          </a:p>
        </p:txBody>
      </p:sp>
    </p:spTree>
    <p:extLst>
      <p:ext uri="{BB962C8B-B14F-4D97-AF65-F5344CB8AC3E}">
        <p14:creationId xmlns:p14="http://schemas.microsoft.com/office/powerpoint/2010/main" val="1472083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4" y="228600"/>
            <a:ext cx="2074862" cy="6096000"/>
          </a:xfrm>
        </p:spPr>
        <p:txBody>
          <a:bodyPr vert="eaVert"/>
          <a:lstStyle/>
          <a:p>
            <a:r>
              <a:rPr lang="en-US"/>
              <a:t>Click to edit Master title style</a:t>
            </a:r>
            <a:endParaRPr lang="pl-PL"/>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A93D6A2-03D0-4341-BF34-42C6D99B74E7}"/>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685E4F14-53DB-45FE-B7D3-87EDEBBB9FCF}"/>
              </a:ext>
            </a:extLst>
          </p:cNvPr>
          <p:cNvSpPr>
            <a:spLocks noGrp="1" noChangeArrowheads="1"/>
          </p:cNvSpPr>
          <p:nvPr>
            <p:ph type="sldNum" sz="quarter" idx="11"/>
          </p:nvPr>
        </p:nvSpPr>
        <p:spPr>
          <a:ln/>
        </p:spPr>
        <p:txBody>
          <a:bodyPr/>
          <a:lstStyle>
            <a:lvl1pPr>
              <a:defRPr/>
            </a:lvl1pPr>
          </a:lstStyle>
          <a:p>
            <a:pPr>
              <a:defRPr/>
            </a:pPr>
            <a:fld id="{E34A4E1D-1B19-4348-BA05-9114055FA2F1}" type="slidenum">
              <a:rPr lang="en-US" altLang="pl-PL"/>
              <a:pPr>
                <a:defRPr/>
              </a:pPr>
              <a:t>‹#›</a:t>
            </a:fld>
            <a:endParaRPr lang="en-US" altLang="pl-PL" dirty="0"/>
          </a:p>
        </p:txBody>
      </p:sp>
    </p:spTree>
    <p:extLst>
      <p:ext uri="{BB962C8B-B14F-4D97-AF65-F5344CB8AC3E}">
        <p14:creationId xmlns:p14="http://schemas.microsoft.com/office/powerpoint/2010/main" val="1761058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Rectangle 91">
            <a:extLst>
              <a:ext uri="{FF2B5EF4-FFF2-40B4-BE49-F238E27FC236}">
                <a16:creationId xmlns:a16="http://schemas.microsoft.com/office/drawing/2014/main" id="{F7BE29F3-F002-4258-9A7C-62AC3EC37C3B}"/>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FB8BDB7-8037-440E-B1CE-29C33C22F637}"/>
              </a:ext>
            </a:extLst>
          </p:cNvPr>
          <p:cNvSpPr>
            <a:spLocks noGrp="1" noChangeArrowheads="1"/>
          </p:cNvSpPr>
          <p:nvPr>
            <p:ph type="sldNum" sz="quarter" idx="11"/>
          </p:nvPr>
        </p:nvSpPr>
        <p:spPr>
          <a:ln/>
        </p:spPr>
        <p:txBody>
          <a:bodyPr/>
          <a:lstStyle>
            <a:lvl1pPr>
              <a:defRPr/>
            </a:lvl1pPr>
          </a:lstStyle>
          <a:p>
            <a:pPr>
              <a:defRPr/>
            </a:pPr>
            <a:fld id="{13D3D877-D406-4E0C-A0B8-A5405FE26974}" type="slidenum">
              <a:rPr lang="en-US" altLang="pl-PL"/>
              <a:pPr>
                <a:defRPr/>
              </a:pPr>
              <a:t>‹#›</a:t>
            </a:fld>
            <a:endParaRPr lang="en-US" altLang="pl-PL" dirty="0"/>
          </a:p>
        </p:txBody>
      </p:sp>
    </p:spTree>
    <p:extLst>
      <p:ext uri="{BB962C8B-B14F-4D97-AF65-F5344CB8AC3E}">
        <p14:creationId xmlns:p14="http://schemas.microsoft.com/office/powerpoint/2010/main" val="249544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91">
            <a:extLst>
              <a:ext uri="{FF2B5EF4-FFF2-40B4-BE49-F238E27FC236}">
                <a16:creationId xmlns:a16="http://schemas.microsoft.com/office/drawing/2014/main" id="{478B732F-382C-4A02-8654-B76707B96C84}"/>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5" name="Rectangle 92">
            <a:extLst>
              <a:ext uri="{FF2B5EF4-FFF2-40B4-BE49-F238E27FC236}">
                <a16:creationId xmlns:a16="http://schemas.microsoft.com/office/drawing/2014/main" id="{E50DC848-B9B2-464B-955F-C69D1CD08E9E}"/>
              </a:ext>
            </a:extLst>
          </p:cNvPr>
          <p:cNvSpPr>
            <a:spLocks noGrp="1" noChangeArrowheads="1"/>
          </p:cNvSpPr>
          <p:nvPr>
            <p:ph type="sldNum" sz="quarter" idx="11"/>
          </p:nvPr>
        </p:nvSpPr>
        <p:spPr>
          <a:ln/>
        </p:spPr>
        <p:txBody>
          <a:bodyPr/>
          <a:lstStyle>
            <a:lvl1pPr>
              <a:defRPr/>
            </a:lvl1pPr>
          </a:lstStyle>
          <a:p>
            <a:pPr>
              <a:defRPr/>
            </a:pPr>
            <a:fld id="{509ADD19-019F-4CC7-AC53-7A4ECC503183}" type="slidenum">
              <a:rPr lang="en-US" altLang="pl-PL"/>
              <a:pPr>
                <a:defRPr/>
              </a:pPr>
              <a:t>‹#›</a:t>
            </a:fld>
            <a:endParaRPr lang="en-US" altLang="pl-PL" dirty="0"/>
          </a:p>
        </p:txBody>
      </p:sp>
    </p:spTree>
    <p:extLst>
      <p:ext uri="{BB962C8B-B14F-4D97-AF65-F5344CB8AC3E}">
        <p14:creationId xmlns:p14="http://schemas.microsoft.com/office/powerpoint/2010/main" val="4008620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l-PL"/>
          </a:p>
        </p:txBody>
      </p:sp>
      <p:sp>
        <p:nvSpPr>
          <p:cNvPr id="3" name="Content Placeholder 2"/>
          <p:cNvSpPr>
            <a:spLocks noGrp="1"/>
          </p:cNvSpPr>
          <p:nvPr>
            <p:ph sz="half" idx="1"/>
          </p:nvPr>
        </p:nvSpPr>
        <p:spPr>
          <a:xfrm>
            <a:off x="422276"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p:cNvSpPr>
            <a:spLocks noGrp="1"/>
          </p:cNvSpPr>
          <p:nvPr>
            <p:ph sz="half" idx="2"/>
          </p:nvPr>
        </p:nvSpPr>
        <p:spPr>
          <a:xfrm>
            <a:off x="4648201" y="1143000"/>
            <a:ext cx="4073525" cy="51816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Rectangle 91">
            <a:extLst>
              <a:ext uri="{FF2B5EF4-FFF2-40B4-BE49-F238E27FC236}">
                <a16:creationId xmlns:a16="http://schemas.microsoft.com/office/drawing/2014/main" id="{234087EC-2DA5-4F7F-ACA1-AD88F5B026B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41A803C5-9B47-46B0-A939-27D2BF561A29}"/>
              </a:ext>
            </a:extLst>
          </p:cNvPr>
          <p:cNvSpPr>
            <a:spLocks noGrp="1" noChangeArrowheads="1"/>
          </p:cNvSpPr>
          <p:nvPr>
            <p:ph type="sldNum" sz="quarter" idx="11"/>
          </p:nvPr>
        </p:nvSpPr>
        <p:spPr>
          <a:ln/>
        </p:spPr>
        <p:txBody>
          <a:bodyPr/>
          <a:lstStyle>
            <a:lvl1pPr>
              <a:defRPr/>
            </a:lvl1pPr>
          </a:lstStyle>
          <a:p>
            <a:pPr>
              <a:defRPr/>
            </a:pPr>
            <a:fld id="{E70CDDAA-0390-433D-9AB4-34D0BDB535AD}" type="slidenum">
              <a:rPr lang="en-US" altLang="pl-PL"/>
              <a:pPr>
                <a:defRPr/>
              </a:pPr>
              <a:t>‹#›</a:t>
            </a:fld>
            <a:endParaRPr lang="en-US" altLang="pl-PL" dirty="0"/>
          </a:p>
        </p:txBody>
      </p:sp>
    </p:spTree>
    <p:extLst>
      <p:ext uri="{BB962C8B-B14F-4D97-AF65-F5344CB8AC3E}">
        <p14:creationId xmlns:p14="http://schemas.microsoft.com/office/powerpoint/2010/main" val="419948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Rectangle 91">
            <a:extLst>
              <a:ext uri="{FF2B5EF4-FFF2-40B4-BE49-F238E27FC236}">
                <a16:creationId xmlns:a16="http://schemas.microsoft.com/office/drawing/2014/main" id="{8FCF42FE-BD5C-46F9-96B5-498CDE7857DF}"/>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8" name="Rectangle 92">
            <a:extLst>
              <a:ext uri="{FF2B5EF4-FFF2-40B4-BE49-F238E27FC236}">
                <a16:creationId xmlns:a16="http://schemas.microsoft.com/office/drawing/2014/main" id="{C3CE478D-96B5-452F-A8FE-84824C0378A6}"/>
              </a:ext>
            </a:extLst>
          </p:cNvPr>
          <p:cNvSpPr>
            <a:spLocks noGrp="1" noChangeArrowheads="1"/>
          </p:cNvSpPr>
          <p:nvPr>
            <p:ph type="sldNum" sz="quarter" idx="11"/>
          </p:nvPr>
        </p:nvSpPr>
        <p:spPr>
          <a:ln/>
        </p:spPr>
        <p:txBody>
          <a:bodyPr/>
          <a:lstStyle>
            <a:lvl1pPr>
              <a:defRPr/>
            </a:lvl1pPr>
          </a:lstStyle>
          <a:p>
            <a:pPr>
              <a:defRPr/>
            </a:pPr>
            <a:fld id="{D0001ADC-1002-4609-B69F-FCEC9F410B2C}" type="slidenum">
              <a:rPr lang="en-US" altLang="pl-PL"/>
              <a:pPr>
                <a:defRPr/>
              </a:pPr>
              <a:t>‹#›</a:t>
            </a:fld>
            <a:endParaRPr lang="en-US" altLang="pl-PL" dirty="0"/>
          </a:p>
        </p:txBody>
      </p:sp>
    </p:spTree>
    <p:extLst>
      <p:ext uri="{BB962C8B-B14F-4D97-AF65-F5344CB8AC3E}">
        <p14:creationId xmlns:p14="http://schemas.microsoft.com/office/powerpoint/2010/main" val="2213552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pl-PL"/>
          </a:p>
        </p:txBody>
      </p:sp>
      <p:sp>
        <p:nvSpPr>
          <p:cNvPr id="3" name="Rectangle 91">
            <a:extLst>
              <a:ext uri="{FF2B5EF4-FFF2-40B4-BE49-F238E27FC236}">
                <a16:creationId xmlns:a16="http://schemas.microsoft.com/office/drawing/2014/main" id="{73C9785C-900F-4279-BA36-658B817806E2}"/>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4" name="Rectangle 92">
            <a:extLst>
              <a:ext uri="{FF2B5EF4-FFF2-40B4-BE49-F238E27FC236}">
                <a16:creationId xmlns:a16="http://schemas.microsoft.com/office/drawing/2014/main" id="{0D97CCFF-2611-4272-84F5-14F1F202A8FC}"/>
              </a:ext>
            </a:extLst>
          </p:cNvPr>
          <p:cNvSpPr>
            <a:spLocks noGrp="1" noChangeArrowheads="1"/>
          </p:cNvSpPr>
          <p:nvPr>
            <p:ph type="sldNum" sz="quarter" idx="11"/>
          </p:nvPr>
        </p:nvSpPr>
        <p:spPr>
          <a:ln/>
        </p:spPr>
        <p:txBody>
          <a:bodyPr/>
          <a:lstStyle>
            <a:lvl1pPr>
              <a:defRPr/>
            </a:lvl1pPr>
          </a:lstStyle>
          <a:p>
            <a:pPr>
              <a:defRPr/>
            </a:pPr>
            <a:fld id="{4CF27402-2C48-4A31-90B3-0422C1082987}" type="slidenum">
              <a:rPr lang="en-US" altLang="pl-PL"/>
              <a:pPr>
                <a:defRPr/>
              </a:pPr>
              <a:t>‹#›</a:t>
            </a:fld>
            <a:endParaRPr lang="en-US" altLang="pl-PL" dirty="0"/>
          </a:p>
        </p:txBody>
      </p:sp>
    </p:spTree>
    <p:extLst>
      <p:ext uri="{BB962C8B-B14F-4D97-AF65-F5344CB8AC3E}">
        <p14:creationId xmlns:p14="http://schemas.microsoft.com/office/powerpoint/2010/main" val="2589014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a:extLst>
              <a:ext uri="{FF2B5EF4-FFF2-40B4-BE49-F238E27FC236}">
                <a16:creationId xmlns:a16="http://schemas.microsoft.com/office/drawing/2014/main" id="{0A997149-32D7-4573-892A-E7CC55F9A2EA}"/>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3" name="Rectangle 92">
            <a:extLst>
              <a:ext uri="{FF2B5EF4-FFF2-40B4-BE49-F238E27FC236}">
                <a16:creationId xmlns:a16="http://schemas.microsoft.com/office/drawing/2014/main" id="{499D2174-267E-4D04-A516-D1D7F395D382}"/>
              </a:ext>
            </a:extLst>
          </p:cNvPr>
          <p:cNvSpPr>
            <a:spLocks noGrp="1" noChangeArrowheads="1"/>
          </p:cNvSpPr>
          <p:nvPr>
            <p:ph type="sldNum" sz="quarter" idx="11"/>
          </p:nvPr>
        </p:nvSpPr>
        <p:spPr>
          <a:ln/>
        </p:spPr>
        <p:txBody>
          <a:bodyPr/>
          <a:lstStyle>
            <a:lvl1pPr>
              <a:defRPr/>
            </a:lvl1pPr>
          </a:lstStyle>
          <a:p>
            <a:pPr>
              <a:defRPr/>
            </a:pPr>
            <a:fld id="{C9D829A6-D376-486B-8E29-1F54040F52F9}" type="slidenum">
              <a:rPr lang="en-US" altLang="pl-PL"/>
              <a:pPr>
                <a:defRPr/>
              </a:pPr>
              <a:t>‹#›</a:t>
            </a:fld>
            <a:endParaRPr lang="en-US" altLang="pl-PL" dirty="0"/>
          </a:p>
        </p:txBody>
      </p:sp>
    </p:spTree>
    <p:extLst>
      <p:ext uri="{BB962C8B-B14F-4D97-AF65-F5344CB8AC3E}">
        <p14:creationId xmlns:p14="http://schemas.microsoft.com/office/powerpoint/2010/main" val="3125019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pl-PL"/>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4C37AE07-A0F8-4021-9BDF-FA841CF0B2A8}"/>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67849F2A-EDE6-4B99-923D-A087423076A8}"/>
              </a:ext>
            </a:extLst>
          </p:cNvPr>
          <p:cNvSpPr>
            <a:spLocks noGrp="1" noChangeArrowheads="1"/>
          </p:cNvSpPr>
          <p:nvPr>
            <p:ph type="sldNum" sz="quarter" idx="11"/>
          </p:nvPr>
        </p:nvSpPr>
        <p:spPr>
          <a:ln/>
        </p:spPr>
        <p:txBody>
          <a:bodyPr/>
          <a:lstStyle>
            <a:lvl1pPr>
              <a:defRPr/>
            </a:lvl1pPr>
          </a:lstStyle>
          <a:p>
            <a:pPr>
              <a:defRPr/>
            </a:pPr>
            <a:fld id="{A2F0D5C7-4BA5-485A-808F-61F9A64C7A68}" type="slidenum">
              <a:rPr lang="en-US" altLang="pl-PL"/>
              <a:pPr>
                <a:defRPr/>
              </a:pPr>
              <a:t>‹#›</a:t>
            </a:fld>
            <a:endParaRPr lang="en-US" altLang="pl-PL" dirty="0"/>
          </a:p>
        </p:txBody>
      </p:sp>
    </p:spTree>
    <p:extLst>
      <p:ext uri="{BB962C8B-B14F-4D97-AF65-F5344CB8AC3E}">
        <p14:creationId xmlns:p14="http://schemas.microsoft.com/office/powerpoint/2010/main" val="1731544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l-PL"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91">
            <a:extLst>
              <a:ext uri="{FF2B5EF4-FFF2-40B4-BE49-F238E27FC236}">
                <a16:creationId xmlns:a16="http://schemas.microsoft.com/office/drawing/2014/main" id="{149BFDEC-8EFF-4A23-8C35-40D03C16FAF5}"/>
              </a:ext>
            </a:extLst>
          </p:cNvPr>
          <p:cNvSpPr>
            <a:spLocks noGrp="1" noChangeArrowheads="1"/>
          </p:cNvSpPr>
          <p:nvPr>
            <p:ph type="ftr" sz="quarter" idx="10"/>
          </p:nvPr>
        </p:nvSpPr>
        <p:spPr>
          <a:ln/>
        </p:spPr>
        <p:txBody>
          <a:bodyPr/>
          <a:lstStyle>
            <a:lvl1pPr>
              <a:defRPr/>
            </a:lvl1pPr>
          </a:lstStyle>
          <a:p>
            <a:pPr>
              <a:defRPr/>
            </a:pPr>
            <a:r>
              <a:rPr lang="en-US" altLang="pl-PL"/>
              <a:t>21-19-0003-01-0000</a:t>
            </a:r>
          </a:p>
        </p:txBody>
      </p:sp>
      <p:sp>
        <p:nvSpPr>
          <p:cNvPr id="6" name="Rectangle 92">
            <a:extLst>
              <a:ext uri="{FF2B5EF4-FFF2-40B4-BE49-F238E27FC236}">
                <a16:creationId xmlns:a16="http://schemas.microsoft.com/office/drawing/2014/main" id="{13CB777E-18A1-441A-9168-8776001B0B6F}"/>
              </a:ext>
            </a:extLst>
          </p:cNvPr>
          <p:cNvSpPr>
            <a:spLocks noGrp="1" noChangeArrowheads="1"/>
          </p:cNvSpPr>
          <p:nvPr>
            <p:ph type="sldNum" sz="quarter" idx="11"/>
          </p:nvPr>
        </p:nvSpPr>
        <p:spPr>
          <a:ln/>
        </p:spPr>
        <p:txBody>
          <a:bodyPr/>
          <a:lstStyle>
            <a:lvl1pPr>
              <a:defRPr/>
            </a:lvl1pPr>
          </a:lstStyle>
          <a:p>
            <a:pPr>
              <a:defRPr/>
            </a:pPr>
            <a:fld id="{C0173027-EFE0-4652-A5C3-D5745DEF902C}" type="slidenum">
              <a:rPr lang="en-US" altLang="pl-PL"/>
              <a:pPr>
                <a:defRPr/>
              </a:pPr>
              <a:t>‹#›</a:t>
            </a:fld>
            <a:endParaRPr lang="en-US" altLang="pl-PL" dirty="0"/>
          </a:p>
        </p:txBody>
      </p:sp>
    </p:spTree>
    <p:extLst>
      <p:ext uri="{BB962C8B-B14F-4D97-AF65-F5344CB8AC3E}">
        <p14:creationId xmlns:p14="http://schemas.microsoft.com/office/powerpoint/2010/main" val="62375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3F8F8C-C0FD-4F93-9B6C-846285C94555}"/>
              </a:ext>
            </a:extLst>
          </p:cNvPr>
          <p:cNvSpPr>
            <a:spLocks noGrp="1" noChangeArrowheads="1"/>
          </p:cNvSpPr>
          <p:nvPr>
            <p:ph type="title"/>
          </p:nvPr>
        </p:nvSpPr>
        <p:spPr bwMode="auto">
          <a:xfrm>
            <a:off x="422276" y="228600"/>
            <a:ext cx="8270875" cy="6858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altLang="pl-PL"/>
              <a:t>Title: 36 pt Rotis Sans Serif</a:t>
            </a:r>
          </a:p>
        </p:txBody>
      </p:sp>
      <p:sp>
        <p:nvSpPr>
          <p:cNvPr id="1027" name="Rectangle 33">
            <a:extLst>
              <a:ext uri="{FF2B5EF4-FFF2-40B4-BE49-F238E27FC236}">
                <a16:creationId xmlns:a16="http://schemas.microsoft.com/office/drawing/2014/main" id="{7C35C133-3051-403A-9A72-4BF3A92A24EA}"/>
              </a:ext>
            </a:extLst>
          </p:cNvPr>
          <p:cNvSpPr>
            <a:spLocks noGrp="1" noChangeArrowheads="1"/>
          </p:cNvSpPr>
          <p:nvPr>
            <p:ph type="body" idx="1"/>
          </p:nvPr>
        </p:nvSpPr>
        <p:spPr bwMode="auto">
          <a:xfrm>
            <a:off x="422276" y="1143000"/>
            <a:ext cx="8299450" cy="51816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altLang="pl-PL"/>
              <a:t>IEEE 802.21 Powerpoint Template</a:t>
            </a:r>
            <a:br>
              <a:rPr lang="en-US" altLang="pl-PL"/>
            </a:br>
            <a:r>
              <a:rPr lang="en-US" altLang="pl-PL"/>
              <a:t>(Rotis Sans Serif 24 pt)</a:t>
            </a:r>
          </a:p>
          <a:p>
            <a:pPr lvl="0"/>
            <a:r>
              <a:rPr lang="en-US" altLang="pl-PL"/>
              <a:t>1st Level Bullet</a:t>
            </a:r>
          </a:p>
          <a:p>
            <a:pPr lvl="1"/>
            <a:r>
              <a:rPr lang="en-US" altLang="pl-PL"/>
              <a:t>2nd Level Bullet</a:t>
            </a:r>
          </a:p>
          <a:p>
            <a:pPr lvl="2"/>
            <a:r>
              <a:rPr lang="en-US" altLang="pl-PL"/>
              <a:t>3rd Level Bullet</a:t>
            </a:r>
          </a:p>
          <a:p>
            <a:pPr lvl="2"/>
            <a:endParaRPr lang="en-US" altLang="pl-PL"/>
          </a:p>
          <a:p>
            <a:pPr lvl="1"/>
            <a:endParaRPr lang="en-US" altLang="pl-PL"/>
          </a:p>
          <a:p>
            <a:pPr lvl="0"/>
            <a:endParaRPr lang="en-US" altLang="pl-PL"/>
          </a:p>
          <a:p>
            <a:pPr lvl="0"/>
            <a:endParaRPr lang="en-US" altLang="pl-PL"/>
          </a:p>
          <a:p>
            <a:pPr lvl="0"/>
            <a:br>
              <a:rPr lang="en-US" altLang="pl-PL"/>
            </a:br>
            <a:endParaRPr lang="en-US" altLang="pl-PL"/>
          </a:p>
        </p:txBody>
      </p:sp>
      <p:sp>
        <p:nvSpPr>
          <p:cNvPr id="1115" name="Rectangle 91">
            <a:extLst>
              <a:ext uri="{FF2B5EF4-FFF2-40B4-BE49-F238E27FC236}">
                <a16:creationId xmlns:a16="http://schemas.microsoft.com/office/drawing/2014/main" id="{BA3F0694-D324-4E07-897F-B03B0F333395}"/>
              </a:ext>
            </a:extLst>
          </p:cNvPr>
          <p:cNvSpPr>
            <a:spLocks noGrp="1" noChangeArrowheads="1"/>
          </p:cNvSpPr>
          <p:nvPr>
            <p:ph type="ftr" sz="quarter" idx="3"/>
          </p:nvPr>
        </p:nvSpPr>
        <p:spPr bwMode="auto">
          <a:xfrm>
            <a:off x="380999" y="6400802"/>
            <a:ext cx="2319867" cy="2585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l">
              <a:lnSpc>
                <a:spcPct val="90000"/>
              </a:lnSpc>
              <a:defRPr sz="1200">
                <a:latin typeface="+mn-lt"/>
              </a:defRPr>
            </a:lvl1pPr>
          </a:lstStyle>
          <a:p>
            <a:pPr>
              <a:defRPr/>
            </a:pPr>
            <a:r>
              <a:rPr lang="en-US" altLang="pl-PL"/>
              <a:t>21-19-0003-01-0000</a:t>
            </a:r>
          </a:p>
        </p:txBody>
      </p:sp>
      <p:sp>
        <p:nvSpPr>
          <p:cNvPr id="1116" name="Rectangle 92">
            <a:extLst>
              <a:ext uri="{FF2B5EF4-FFF2-40B4-BE49-F238E27FC236}">
                <a16:creationId xmlns:a16="http://schemas.microsoft.com/office/drawing/2014/main" id="{C6F966E7-7AE7-44A4-AC23-89A3A2066606}"/>
              </a:ext>
            </a:extLst>
          </p:cNvPr>
          <p:cNvSpPr>
            <a:spLocks noGrp="1" noChangeArrowheads="1"/>
          </p:cNvSpPr>
          <p:nvPr>
            <p:ph type="sldNum" sz="quarter" idx="4"/>
          </p:nvPr>
        </p:nvSpPr>
        <p:spPr bwMode="auto">
          <a:xfrm>
            <a:off x="7772399" y="6400800"/>
            <a:ext cx="920751"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90000"/>
              </a:lnSpc>
              <a:defRPr sz="1200">
                <a:latin typeface="Times" panose="02020603050405020304" pitchFamily="18" charset="0"/>
              </a:defRPr>
            </a:lvl1pPr>
          </a:lstStyle>
          <a:p>
            <a:pPr>
              <a:defRPr/>
            </a:pPr>
            <a:fld id="{9471D420-187E-4573-B751-C2C806A44A53}" type="slidenum">
              <a:rPr lang="en-US" altLang="pl-PL" smtClean="0"/>
              <a:pPr>
                <a:defRPr/>
              </a:pPr>
              <a:t>‹#›</a:t>
            </a:fld>
            <a:endParaRPr lang="en-US" altLang="pl-PL" dirty="0"/>
          </a:p>
        </p:txBody>
      </p:sp>
      <p:pic>
        <p:nvPicPr>
          <p:cNvPr id="1030" name="Picture 93" descr="smllieee">
            <a:extLst>
              <a:ext uri="{FF2B5EF4-FFF2-40B4-BE49-F238E27FC236}">
                <a16:creationId xmlns:a16="http://schemas.microsoft.com/office/drawing/2014/main" id="{AC4B861E-7162-4810-B49A-6E57424D3CA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94192" y="125410"/>
            <a:ext cx="831894"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94" descr="802logo">
            <a:extLst>
              <a:ext uri="{FF2B5EF4-FFF2-40B4-BE49-F238E27FC236}">
                <a16:creationId xmlns:a16="http://schemas.microsoft.com/office/drawing/2014/main" id="{A8C86890-08EE-4C5C-9EA2-7B826C54A80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04430" y="182562"/>
            <a:ext cx="831895"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0917987"/>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dt="0"/>
  <p:txStyles>
    <p:titleStyle>
      <a:lvl1pPr algn="ctr" defTabSz="571500" rtl="0" eaLnBrk="0" fontAlgn="base" hangingPunct="0">
        <a:lnSpc>
          <a:spcPct val="90000"/>
        </a:lnSpc>
        <a:spcBef>
          <a:spcPct val="0"/>
        </a:spcBef>
        <a:spcAft>
          <a:spcPct val="0"/>
        </a:spcAft>
        <a:defRPr sz="2700" b="1">
          <a:solidFill>
            <a:schemeClr val="tx1"/>
          </a:solidFill>
          <a:latin typeface="+mj-lt"/>
          <a:ea typeface="+mj-ea"/>
          <a:cs typeface="+mj-cs"/>
        </a:defRPr>
      </a:lvl1pPr>
      <a:lvl2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2pPr>
      <a:lvl3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3pPr>
      <a:lvl4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4pPr>
      <a:lvl5pPr algn="ctr" defTabSz="571500" rtl="0" eaLnBrk="0" fontAlgn="base" hangingPunct="0">
        <a:lnSpc>
          <a:spcPct val="90000"/>
        </a:lnSpc>
        <a:spcBef>
          <a:spcPct val="0"/>
        </a:spcBef>
        <a:spcAft>
          <a:spcPct val="0"/>
        </a:spcAft>
        <a:defRPr sz="2700" b="1">
          <a:solidFill>
            <a:schemeClr val="tx1"/>
          </a:solidFill>
          <a:latin typeface="Times New Roman" pitchFamily="18" charset="0"/>
        </a:defRPr>
      </a:lvl5pPr>
      <a:lvl6pPr marL="3429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6pPr>
      <a:lvl7pPr marL="6858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7pPr>
      <a:lvl8pPr marL="10287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8pPr>
      <a:lvl9pPr marL="1371600" algn="ctr" defTabSz="571500" rtl="0" eaLnBrk="0" fontAlgn="base" hangingPunct="0">
        <a:lnSpc>
          <a:spcPct val="90000"/>
        </a:lnSpc>
        <a:spcBef>
          <a:spcPct val="0"/>
        </a:spcBef>
        <a:spcAft>
          <a:spcPct val="0"/>
        </a:spcAft>
        <a:defRPr sz="2700" b="1">
          <a:solidFill>
            <a:schemeClr val="tx1"/>
          </a:solidFill>
          <a:latin typeface="Times New Roman" pitchFamily="18" charset="0"/>
        </a:defRPr>
      </a:lvl9pPr>
    </p:titleStyle>
    <p:bodyStyle>
      <a:lvl1pPr marL="210741" indent="-210741" algn="l" defTabSz="571500" rtl="0" eaLnBrk="0" fontAlgn="base" hangingPunct="0">
        <a:lnSpc>
          <a:spcPct val="90000"/>
        </a:lnSpc>
        <a:spcBef>
          <a:spcPct val="40000"/>
        </a:spcBef>
        <a:spcAft>
          <a:spcPct val="0"/>
        </a:spcAft>
        <a:buClr>
          <a:schemeClr val="accent1"/>
        </a:buClr>
        <a:buChar char="•"/>
        <a:defRPr sz="1800">
          <a:solidFill>
            <a:schemeClr val="tx1"/>
          </a:solidFill>
          <a:latin typeface="+mn-lt"/>
          <a:ea typeface="+mn-ea"/>
          <a:cs typeface="+mn-cs"/>
        </a:defRPr>
      </a:lvl1pPr>
      <a:lvl2pPr marL="500063" indent="-146447" algn="l" defTabSz="571500" rtl="0" eaLnBrk="0" fontAlgn="base" hangingPunct="0">
        <a:lnSpc>
          <a:spcPct val="90000"/>
        </a:lnSpc>
        <a:spcBef>
          <a:spcPct val="0"/>
        </a:spcBef>
        <a:spcAft>
          <a:spcPct val="0"/>
        </a:spcAft>
        <a:buClr>
          <a:schemeClr val="accent1"/>
        </a:buClr>
        <a:buSzPct val="75000"/>
        <a:buChar char="•"/>
        <a:defRPr sz="1800">
          <a:solidFill>
            <a:schemeClr val="tx1"/>
          </a:solidFill>
          <a:latin typeface="+mn-lt"/>
        </a:defRPr>
      </a:lvl2pPr>
      <a:lvl3pPr marL="860822" indent="-146447" algn="l" defTabSz="5715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353741" indent="-208360" algn="l" defTabSz="571500" rtl="0" eaLnBrk="0" fontAlgn="base" hangingPunct="0">
        <a:spcBef>
          <a:spcPct val="20000"/>
        </a:spcBef>
        <a:spcAft>
          <a:spcPct val="0"/>
        </a:spcAft>
        <a:buChar char="–"/>
        <a:defRPr sz="1500">
          <a:solidFill>
            <a:schemeClr val="tx1"/>
          </a:solidFill>
          <a:latin typeface="Rotis Sans Serif for Nokia" pitchFamily="34" charset="0"/>
        </a:defRPr>
      </a:lvl4pPr>
      <a:lvl5pPr marL="17145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5pPr>
      <a:lvl6pPr marL="20574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6pPr>
      <a:lvl7pPr marL="24003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7pPr>
      <a:lvl8pPr marL="27432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8pPr>
      <a:lvl9pPr marL="3086100" indent="-210741" algn="l" defTabSz="571500" rtl="0" eaLnBrk="0" fontAlgn="base" hangingPunct="0">
        <a:spcBef>
          <a:spcPct val="20000"/>
        </a:spcBef>
        <a:spcAft>
          <a:spcPct val="0"/>
        </a:spcAft>
        <a:buChar char="»"/>
        <a:defRPr sz="1500">
          <a:solidFill>
            <a:schemeClr val="tx1"/>
          </a:solidFill>
          <a:latin typeface="Rotis Sans Serif for Nokia" pitchFamily="34" charset="0"/>
        </a:defRPr>
      </a:lvl9pPr>
    </p:bodyStyle>
    <p:otherStyle>
      <a:defPPr>
        <a:defRPr lang="pl-P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6">
            <a:extLst>
              <a:ext uri="{FF2B5EF4-FFF2-40B4-BE49-F238E27FC236}">
                <a16:creationId xmlns:a16="http://schemas.microsoft.com/office/drawing/2014/main" id="{3AD0C15D-3153-4FA2-9CC8-FCF051CB812A}"/>
              </a:ext>
            </a:extLst>
          </p:cNvPr>
          <p:cNvSpPr>
            <a:spLocks noGrp="1" noChangeArrowheads="1"/>
          </p:cNvSpPr>
          <p:nvPr>
            <p:ph type="body" idx="1"/>
          </p:nvPr>
        </p:nvSpPr>
        <p:spPr>
          <a:xfrm>
            <a:off x="195925" y="1046464"/>
            <a:ext cx="8752150" cy="5169160"/>
          </a:xfrm>
          <a:solidFill>
            <a:srgbClr val="66CCFF"/>
          </a:solidFill>
        </p:spPr>
        <p:txBody>
          <a:bodyPr/>
          <a:lstStyle/>
          <a:p>
            <a:pPr>
              <a:buClr>
                <a:srgbClr val="FAFD00"/>
              </a:buClr>
              <a:buFontTx/>
              <a:buNone/>
            </a:pPr>
            <a:r>
              <a:rPr lang="en-US" altLang="pl-PL" sz="2400" b="1" dirty="0">
                <a:cs typeface="Times New Roman" panose="02020603050405020304" pitchFamily="18" charset="0"/>
              </a:rPr>
              <a:t>IEEE 802.21 MEDIA INDEPENDENT SERVICES </a:t>
            </a:r>
          </a:p>
          <a:p>
            <a:pPr>
              <a:buClr>
                <a:srgbClr val="FAFD00"/>
              </a:buClr>
              <a:buFontTx/>
              <a:buNone/>
            </a:pPr>
            <a:r>
              <a:rPr lang="en-US" altLang="pl-PL" sz="2400" dirty="0">
                <a:cs typeface="Times New Roman" panose="02020603050405020304" pitchFamily="18" charset="0"/>
              </a:rPr>
              <a:t>DCN: 21-19-0015-0</a:t>
            </a:r>
            <a:r>
              <a:rPr lang="en-US" altLang="ko-KR" sz="2400" dirty="0">
                <a:cs typeface="Times New Roman" panose="02020603050405020304" pitchFamily="18" charset="0"/>
              </a:rPr>
              <a:t>0</a:t>
            </a:r>
            <a:r>
              <a:rPr lang="en-US" altLang="pl-PL" sz="2400" dirty="0">
                <a:cs typeface="Times New Roman" panose="02020603050405020304" pitchFamily="18" charset="0"/>
              </a:rPr>
              <a:t>-0000</a:t>
            </a:r>
          </a:p>
          <a:p>
            <a:pPr marL="535781" indent="-535781">
              <a:buClr>
                <a:srgbClr val="FAFD00"/>
              </a:buClr>
              <a:buNone/>
            </a:pPr>
            <a:r>
              <a:rPr lang="en-US" altLang="pl-PL" sz="2400" dirty="0">
                <a:cs typeface="Times New Roman" panose="02020603050405020304" pitchFamily="18" charset="0"/>
              </a:rPr>
              <a:t>Title: VR SG meeting plan</a:t>
            </a:r>
            <a:endParaRPr lang="en-US" altLang="pl-PL" sz="2400" b="1" dirty="0">
              <a:cs typeface="Times New Roman" panose="02020603050405020304" pitchFamily="18" charset="0"/>
            </a:endParaRPr>
          </a:p>
          <a:p>
            <a:pPr>
              <a:buClr>
                <a:srgbClr val="FAFD00"/>
              </a:buClr>
              <a:buFontTx/>
              <a:buNone/>
            </a:pPr>
            <a:r>
              <a:rPr lang="en-US" altLang="pl-PL" sz="2400" dirty="0">
                <a:cs typeface="Times New Roman" panose="02020603050405020304" pitchFamily="18" charset="0"/>
              </a:rPr>
              <a:t>Date Submitted: January 17, 2019</a:t>
            </a:r>
          </a:p>
          <a:p>
            <a:pPr>
              <a:buClr>
                <a:srgbClr val="FAFD00"/>
              </a:buClr>
              <a:buFontTx/>
              <a:buNone/>
            </a:pPr>
            <a:r>
              <a:rPr lang="en-US" altLang="pl-PL" sz="2400" dirty="0">
                <a:cs typeface="Times New Roman" panose="02020603050405020304" pitchFamily="18" charset="0"/>
              </a:rPr>
              <a:t>Presented at IEEE 802.21 session #89 in St. Louis, USA</a:t>
            </a:r>
          </a:p>
          <a:p>
            <a:pPr>
              <a:lnSpc>
                <a:spcPct val="100000"/>
              </a:lnSpc>
              <a:buClr>
                <a:srgbClr val="FAFD00"/>
              </a:buClr>
              <a:buNone/>
            </a:pPr>
            <a:r>
              <a:rPr lang="en-US" altLang="pl-PL" sz="2400" dirty="0">
                <a:cs typeface="Times New Roman" panose="02020603050405020304" pitchFamily="18" charset="0"/>
              </a:rPr>
              <a:t>Authors or Source(s):  </a:t>
            </a:r>
            <a:r>
              <a:rPr lang="en-US" altLang="pl-PL" sz="2400" b="1" dirty="0" err="1">
                <a:ea typeface="ＭＳ Ｐゴシック" panose="020B0600070205080204" pitchFamily="34" charset="-128"/>
                <a:cs typeface="Times New Roman" panose="02020603050405020304" pitchFamily="18" charset="0"/>
              </a:rPr>
              <a:t>Seo</a:t>
            </a:r>
            <a:r>
              <a:rPr lang="en-US" altLang="pl-PL" sz="2400" b="1" dirty="0">
                <a:ea typeface="ＭＳ Ｐゴシック" panose="020B0600070205080204" pitchFamily="34" charset="-128"/>
                <a:cs typeface="Times New Roman" panose="02020603050405020304" pitchFamily="18" charset="0"/>
              </a:rPr>
              <a:t>, Dong-Il Dillon</a:t>
            </a:r>
            <a:r>
              <a:rPr lang="ja-JP" altLang="en-US" sz="2400" b="1" dirty="0">
                <a:ea typeface="ＭＳ Ｐゴシック" panose="020B0600070205080204" pitchFamily="34" charset="-128"/>
                <a:cs typeface="Times New Roman" panose="02020603050405020304" pitchFamily="18" charset="0"/>
              </a:rPr>
              <a:t> </a:t>
            </a:r>
            <a:r>
              <a:rPr lang="en-US" altLang="ja-JP" sz="2400" b="1" dirty="0">
                <a:ea typeface="ＭＳ Ｐゴシック" panose="020B0600070205080204" pitchFamily="34" charset="-128"/>
                <a:cs typeface="Times New Roman" panose="02020603050405020304" pitchFamily="18" charset="0"/>
              </a:rPr>
              <a:t>(</a:t>
            </a:r>
            <a:r>
              <a:rPr lang="en-US" altLang="ja-JP" sz="2400" b="1" dirty="0" err="1">
                <a:ea typeface="ＭＳ Ｐゴシック" panose="020B0600070205080204" pitchFamily="34" charset="-128"/>
                <a:cs typeface="Times New Roman" panose="02020603050405020304" pitchFamily="18" charset="0"/>
              </a:rPr>
              <a:t>VoleR</a:t>
            </a:r>
            <a:r>
              <a:rPr lang="en-US" altLang="ja-JP" sz="2400" b="1" dirty="0">
                <a:ea typeface="ＭＳ Ｐゴシック" panose="020B0600070205080204" pitchFamily="34" charset="-128"/>
                <a:cs typeface="Times New Roman" panose="02020603050405020304" pitchFamily="18" charset="0"/>
              </a:rPr>
              <a:t> Creative)</a:t>
            </a:r>
            <a:endParaRPr lang="en-US" altLang="pl-PL" sz="2400" b="1" dirty="0">
              <a:ea typeface="ＭＳ Ｐゴシック" panose="020B0600070205080204" pitchFamily="34" charset="-128"/>
              <a:cs typeface="Times New Roman" panose="02020603050405020304" pitchFamily="18" charset="0"/>
            </a:endParaRPr>
          </a:p>
          <a:p>
            <a:pPr marL="2778125" indent="0">
              <a:lnSpc>
                <a:spcPct val="100000"/>
              </a:lnSpc>
              <a:buClr>
                <a:srgbClr val="FAFD00"/>
              </a:buClr>
              <a:buFontTx/>
              <a:buNone/>
            </a:pPr>
            <a:r>
              <a:rPr lang="en-US" altLang="pl-PL" sz="2400" b="1" dirty="0">
                <a:ea typeface="ＭＳ Ｐゴシック" panose="020B0600070205080204" pitchFamily="34" charset="-128"/>
                <a:cs typeface="Times New Roman" panose="02020603050405020304" pitchFamily="18" charset="0"/>
              </a:rPr>
              <a:t>Jeong, Sangkwon Peter (JoyFun)</a:t>
            </a:r>
            <a:endParaRPr lang="en-US" altLang="pl-PL" sz="2400" b="1" dirty="0">
              <a:cs typeface="Times New Roman" panose="02020603050405020304" pitchFamily="18" charset="0"/>
            </a:endParaRPr>
          </a:p>
          <a:p>
            <a:pPr marL="871538" indent="-871538" algn="just">
              <a:buClr>
                <a:srgbClr val="FAFD00"/>
              </a:buClr>
              <a:buNone/>
            </a:pPr>
            <a:r>
              <a:rPr lang="en-US" altLang="pl-PL" sz="2400" dirty="0">
                <a:cs typeface="Times New Roman" panose="02020603050405020304" pitchFamily="18" charset="0"/>
              </a:rPr>
              <a:t>Abstract: This document provides the meeting schedule for the SG and the topics that need to be described during the session.</a:t>
            </a:r>
          </a:p>
        </p:txBody>
      </p:sp>
      <p:sp>
        <p:nvSpPr>
          <p:cNvPr id="2" name="フッター プレースホルダー 1">
            <a:extLst>
              <a:ext uri="{FF2B5EF4-FFF2-40B4-BE49-F238E27FC236}">
                <a16:creationId xmlns:a16="http://schemas.microsoft.com/office/drawing/2014/main" id="{59D88C36-AB78-43AC-82D2-673DD58C073A}"/>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a:solidFill>
                  <a:srgbClr val="000000"/>
                </a:solidFill>
                <a:latin typeface="Times"/>
              </a:rPr>
              <a:t>21-19-0015-00-0000</a:t>
            </a:r>
          </a:p>
        </p:txBody>
      </p:sp>
      <p:sp>
        <p:nvSpPr>
          <p:cNvPr id="3" name="슬라이드 번호 개체 틀 2">
            <a:extLst>
              <a:ext uri="{FF2B5EF4-FFF2-40B4-BE49-F238E27FC236}">
                <a16:creationId xmlns:a16="http://schemas.microsoft.com/office/drawing/2014/main" id="{D4506F55-5C08-407C-B922-B30DEDD24BDE}"/>
              </a:ext>
            </a:extLst>
          </p:cNvPr>
          <p:cNvSpPr>
            <a:spLocks noGrp="1"/>
          </p:cNvSpPr>
          <p:nvPr>
            <p:ph type="sldNum" sz="quarter" idx="11"/>
          </p:nvPr>
        </p:nvSpPr>
        <p:spPr/>
        <p:txBody>
          <a:bodyPr/>
          <a:lstStyle/>
          <a:p>
            <a:pPr>
              <a:defRPr/>
            </a:pPr>
            <a:fld id="{13D3D877-D406-4E0C-A0B8-A5405FE26974}" type="slidenum">
              <a:rPr lang="en-US" altLang="pl-PL" smtClean="0"/>
              <a:pPr>
                <a:defRPr/>
              </a:pPr>
              <a:t>0</a:t>
            </a:fld>
            <a:endParaRPr lang="en-US" alt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0140703B-13AB-45ED-A1B1-2533B9318C0F}"/>
              </a:ext>
            </a:extLst>
          </p:cNvPr>
          <p:cNvSpPr>
            <a:spLocks noGrp="1" noChangeArrowheads="1"/>
          </p:cNvSpPr>
          <p:nvPr>
            <p:ph type="body" idx="1"/>
          </p:nvPr>
        </p:nvSpPr>
        <p:spPr>
          <a:xfrm>
            <a:off x="1428751" y="1600200"/>
            <a:ext cx="6369844" cy="4000500"/>
          </a:xfrm>
          <a:solidFill>
            <a:srgbClr val="66CCFF"/>
          </a:solidFill>
        </p:spPr>
        <p:txBody>
          <a:bodyPr/>
          <a:lstStyle/>
          <a:p>
            <a:pPr lvl="1">
              <a:lnSpc>
                <a:spcPct val="80000"/>
              </a:lnSpc>
              <a:buFontTx/>
              <a:buNone/>
            </a:pPr>
            <a:r>
              <a:rPr lang="en-US" altLang="pl-PL" b="1">
                <a:cs typeface="Times New Roman" panose="02020603050405020304" pitchFamily="18" charset="0"/>
              </a:rPr>
              <a:t>IEEE 802.21 presentation release statements</a:t>
            </a:r>
            <a:endParaRPr lang="en-US" altLang="pl-PL">
              <a:cs typeface="Times New Roman" panose="02020603050405020304" pitchFamily="18" charset="0"/>
            </a:endParaRPr>
          </a:p>
          <a:p>
            <a:pPr algn="just">
              <a:lnSpc>
                <a:spcPct val="80000"/>
              </a:lnSpc>
              <a:buClr>
                <a:srgbClr val="FAFD00"/>
              </a:buClr>
              <a:buSzPct val="200000"/>
              <a:buFontTx/>
              <a:buNone/>
            </a:pPr>
            <a:r>
              <a:rPr lang="en-US" altLang="pl-PL" sz="1500">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altLang="pl-PL" sz="1500">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name any IEEE Standards publication even though it may include portions of this contribution; and at the IEEE</a:t>
            </a:r>
            <a:r>
              <a:rPr lang="en-US" altLang="pl-PL" sz="1500">
                <a:latin typeface="Times New Roman" panose="02020603050405020304" pitchFamily="18" charset="0"/>
                <a:cs typeface="Times New Roman" panose="02020603050405020304" pitchFamily="18" charset="0"/>
              </a:rPr>
              <a:t>’</a:t>
            </a:r>
            <a:r>
              <a:rPr lang="en-US" altLang="pl-PL" sz="1500">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altLang="pl-PL" sz="1500">
                <a:cs typeface="Times New Roman" panose="02020603050405020304" pitchFamily="18" charset="0"/>
              </a:rPr>
              <a:t>The contributor is familiar with IEEE patent policy, as outlined in </a:t>
            </a:r>
            <a:r>
              <a:rPr lang="en-US" altLang="pl-PL" sz="1500">
                <a:cs typeface="Times New Roman" panose="02020603050405020304" pitchFamily="18" charset="0"/>
                <a:hlinkClick r:id="rId3"/>
              </a:rPr>
              <a:t>Section 6.3 of the IEEE-SA Standards Board Operations Manual</a:t>
            </a:r>
            <a:r>
              <a:rPr lang="en-US" altLang="pl-PL" sz="1500">
                <a:solidFill>
                  <a:srgbClr val="000099"/>
                </a:solidFill>
                <a:cs typeface="Times New Roman" panose="02020603050405020304" pitchFamily="18" charset="0"/>
              </a:rPr>
              <a:t> </a:t>
            </a:r>
            <a:r>
              <a:rPr lang="en-US" altLang="pl-PL" sz="1500">
                <a:cs typeface="Times New Roman" panose="02020603050405020304" pitchFamily="18" charset="0"/>
              </a:rPr>
              <a:t>&lt;</a:t>
            </a:r>
            <a:r>
              <a:rPr lang="en-US" altLang="pl-PL" sz="1500">
                <a:cs typeface="Times New Roman" panose="02020603050405020304" pitchFamily="18" charset="0"/>
                <a:hlinkClick r:id="rId3"/>
              </a:rPr>
              <a:t>http://standards.ieee.org/guides/opman/sect6.html#6.3</a:t>
            </a:r>
            <a:r>
              <a:rPr lang="en-US" altLang="pl-PL" sz="1500">
                <a:cs typeface="Times New Roman" panose="02020603050405020304" pitchFamily="18" charset="0"/>
              </a:rPr>
              <a:t>&gt; and in </a:t>
            </a:r>
            <a:r>
              <a:rPr lang="en-US" altLang="pl-PL" sz="1500" i="1">
                <a:cs typeface="Times New Roman" panose="02020603050405020304" pitchFamily="18" charset="0"/>
              </a:rPr>
              <a:t>Understanding Patent Issues During IEEE Standards Development</a:t>
            </a:r>
            <a:r>
              <a:rPr lang="en-US" altLang="pl-PL" sz="1500">
                <a:cs typeface="Times New Roman" panose="02020603050405020304" pitchFamily="18" charset="0"/>
              </a:rPr>
              <a:t> </a:t>
            </a:r>
            <a:r>
              <a:rPr lang="en-US" altLang="pl-PL" sz="1500">
                <a:cs typeface="Times New Roman" panose="02020603050405020304" pitchFamily="18" charset="0"/>
                <a:hlinkClick r:id="rId4"/>
              </a:rPr>
              <a:t>http://standards.ieee.org/board/pat/guide.html</a:t>
            </a:r>
            <a:r>
              <a:rPr lang="en-US" altLang="pl-PL" sz="1500">
                <a:cs typeface="Times New Roman" panose="02020603050405020304" pitchFamily="18" charset="0"/>
              </a:rPr>
              <a:t>&gt;</a:t>
            </a:r>
            <a:r>
              <a:rPr lang="en-US" altLang="pl-PL" sz="1500">
                <a:latin typeface="Times New Roman" panose="02020603050405020304" pitchFamily="18" charset="0"/>
                <a:cs typeface="Times New Roman" panose="02020603050405020304" pitchFamily="18" charset="0"/>
              </a:rPr>
              <a:t> </a:t>
            </a:r>
            <a:endParaRPr lang="en-US" altLang="pl-PL" sz="1500"/>
          </a:p>
        </p:txBody>
      </p:sp>
      <p:sp>
        <p:nvSpPr>
          <p:cNvPr id="5123" name="Rectangle 7">
            <a:extLst>
              <a:ext uri="{FF2B5EF4-FFF2-40B4-BE49-F238E27FC236}">
                <a16:creationId xmlns:a16="http://schemas.microsoft.com/office/drawing/2014/main" id="{51D9E4ED-C36B-4CFF-BCA1-19E7915D227F}"/>
              </a:ext>
            </a:extLst>
          </p:cNvPr>
          <p:cNvSpPr>
            <a:spLocks noChangeArrowheads="1"/>
          </p:cNvSpPr>
          <p:nvPr/>
        </p:nvSpPr>
        <p:spPr bwMode="auto">
          <a:xfrm>
            <a:off x="531846" y="1257300"/>
            <a:ext cx="8161304" cy="5012871"/>
          </a:xfrm>
          <a:prstGeom prst="rect">
            <a:avLst/>
          </a:prstGeom>
          <a:solidFill>
            <a:srgbClr val="66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7866" tIns="33338" rIns="67866" bIns="33338"/>
          <a:lstStyle>
            <a:lvl1pPr marL="280988" indent="-280988" defTabSz="762000">
              <a:lnSpc>
                <a:spcPct val="90000"/>
              </a:lnSpc>
              <a:spcBef>
                <a:spcPct val="40000"/>
              </a:spcBef>
              <a:buClr>
                <a:schemeClr val="accent1"/>
              </a:buClr>
              <a:buChar char="•"/>
              <a:defRPr sz="2400">
                <a:solidFill>
                  <a:schemeClr val="tx1"/>
                </a:solidFill>
                <a:latin typeface="Times" panose="02020603050405020304" pitchFamily="18" charset="0"/>
              </a:defRPr>
            </a:lvl1pPr>
            <a:lvl2pPr marL="666750" indent="-195263" defTabSz="762000">
              <a:lnSpc>
                <a:spcPct val="90000"/>
              </a:lnSpc>
              <a:buClr>
                <a:schemeClr val="accent1"/>
              </a:buClr>
              <a:buSzPct val="75000"/>
              <a:buChar char="•"/>
              <a:defRPr sz="2400">
                <a:solidFill>
                  <a:schemeClr val="tx1"/>
                </a:solidFill>
                <a:latin typeface="Times" panose="02020603050405020304" pitchFamily="18" charset="0"/>
              </a:defRPr>
            </a:lvl2pPr>
            <a:lvl3pPr marL="1147763" indent="-195263" defTabSz="762000">
              <a:lnSpc>
                <a:spcPct val="90000"/>
              </a:lnSpc>
              <a:buClr>
                <a:schemeClr val="accent1"/>
              </a:buClr>
              <a:buSzPct val="75000"/>
              <a:buChar char="•"/>
              <a:defRPr>
                <a:solidFill>
                  <a:schemeClr val="tx1"/>
                </a:solidFill>
                <a:latin typeface="Times" panose="02020603050405020304" pitchFamily="18" charset="0"/>
              </a:defRPr>
            </a:lvl3pPr>
            <a:lvl4pPr marL="1804988" indent="-277813" defTabSz="762000">
              <a:spcBef>
                <a:spcPct val="20000"/>
              </a:spcBef>
              <a:buChar char="–"/>
              <a:defRPr sz="2000">
                <a:solidFill>
                  <a:schemeClr val="tx1"/>
                </a:solidFill>
                <a:latin typeface="Rotis Sans Serif for Nokia" pitchFamily="34" charset="0"/>
              </a:defRPr>
            </a:lvl4pPr>
            <a:lvl5pPr marL="2286000" indent="-280988" defTabSz="762000">
              <a:spcBef>
                <a:spcPct val="20000"/>
              </a:spcBef>
              <a:buChar char="»"/>
              <a:defRPr sz="2000">
                <a:solidFill>
                  <a:schemeClr val="tx1"/>
                </a:solidFill>
                <a:latin typeface="Rotis Sans Serif for Nokia" pitchFamily="34" charset="0"/>
              </a:defRPr>
            </a:lvl5pPr>
            <a:lvl6pPr marL="2743200" indent="-280988" defTabSz="76200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defTabSz="76200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defTabSz="76200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defTabSz="762000" eaLnBrk="0" fontAlgn="base" hangingPunct="0">
              <a:spcBef>
                <a:spcPct val="20000"/>
              </a:spcBef>
              <a:spcAft>
                <a:spcPct val="0"/>
              </a:spcAft>
              <a:buChar char="»"/>
              <a:defRPr sz="2000">
                <a:solidFill>
                  <a:schemeClr val="tx1"/>
                </a:solidFill>
                <a:latin typeface="Rotis Sans Serif for Nokia" pitchFamily="34" charset="0"/>
              </a:defRPr>
            </a:lvl9pPr>
          </a:lstStyle>
          <a:p>
            <a:pPr lvl="1" eaLnBrk="0" fontAlgn="base" latinLnBrk="0" hangingPunct="0">
              <a:lnSpc>
                <a:spcPct val="80000"/>
              </a:lnSpc>
              <a:spcBef>
                <a:spcPct val="0"/>
              </a:spcBef>
              <a:spcAft>
                <a:spcPct val="0"/>
              </a:spcAft>
              <a:buClr>
                <a:srgbClr val="618FFD"/>
              </a:buClr>
              <a:buNone/>
            </a:pPr>
            <a:r>
              <a:rPr lang="en-US" altLang="pl-PL" b="1">
                <a:solidFill>
                  <a:srgbClr val="000000"/>
                </a:solidFill>
                <a:cs typeface="Times New Roman" panose="02020603050405020304" pitchFamily="18" charset="0"/>
              </a:rPr>
              <a:t>IEEE 802.21 presentation release statements</a:t>
            </a:r>
            <a:endParaRPr lang="en-US" altLang="pl-PL">
              <a:solidFill>
                <a:srgbClr val="000000"/>
              </a:solidFill>
              <a:cs typeface="Times New Roman" panose="02020603050405020304" pitchFamily="18" charset="0"/>
            </a:endParaRP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name any IEEE Standards publication even though it may include portions of this contribution; and at the IEEE</a:t>
            </a:r>
            <a:r>
              <a:rPr lang="en-US" altLang="pl-PL" sz="1800" dirty="0">
                <a:solidFill>
                  <a:srgbClr val="000000"/>
                </a:solidFill>
                <a:latin typeface="Times New Roman" panose="02020603050405020304" pitchFamily="18" charset="0"/>
                <a:cs typeface="Times New Roman" panose="02020603050405020304" pitchFamily="18" charset="0"/>
              </a:rPr>
              <a:t>’</a:t>
            </a:r>
            <a:r>
              <a:rPr lang="en-US" altLang="pl-PL" sz="1800" dirty="0">
                <a:solidFill>
                  <a:srgbClr val="000000"/>
                </a:solidFill>
                <a:cs typeface="Times New Roman" panose="02020603050405020304" pitchFamily="18" charset="0"/>
              </a:rPr>
              <a:t>s sole discretion to permit others to reproduce in whole or in part the resulting IEEE Standards publication. The contributor also acknowledges and accepts that this contribution may be made public by IEEE 802.21.</a:t>
            </a:r>
          </a:p>
          <a:p>
            <a:pPr eaLnBrk="0" fontAlgn="base" latinLnBrk="0" hangingPunct="0">
              <a:lnSpc>
                <a:spcPct val="80000"/>
              </a:lnSpc>
              <a:spcAft>
                <a:spcPct val="0"/>
              </a:spcAft>
              <a:buClr>
                <a:srgbClr val="FAFD00"/>
              </a:buClr>
              <a:buSzPct val="200000"/>
              <a:buNone/>
            </a:pPr>
            <a:r>
              <a:rPr lang="en-US" altLang="pl-PL" sz="1800" dirty="0">
                <a:solidFill>
                  <a:srgbClr val="000000"/>
                </a:solidFill>
                <a:cs typeface="Times New Roman" panose="02020603050405020304" pitchFamily="18" charset="0"/>
              </a:rPr>
              <a:t>The contributor is familiar with IEEE patent policy, as stated in </a:t>
            </a:r>
            <a:r>
              <a:rPr lang="en-US" altLang="pl-PL" sz="1800" dirty="0">
                <a:solidFill>
                  <a:srgbClr val="000000"/>
                </a:solidFill>
                <a:cs typeface="Times New Roman" panose="02020603050405020304" pitchFamily="18" charset="0"/>
                <a:hlinkClick r:id="rId3"/>
              </a:rPr>
              <a:t>Section 6 of the IEEE-SA Standards Board bylaws</a:t>
            </a:r>
            <a:r>
              <a:rPr lang="en-US" altLang="pl-PL" sz="1800" dirty="0">
                <a:solidFill>
                  <a:srgbClr val="000099"/>
                </a:solidFill>
                <a:cs typeface="Times New Roman" panose="02020603050405020304" pitchFamily="18" charset="0"/>
              </a:rPr>
              <a:t> </a:t>
            </a:r>
            <a:r>
              <a:rPr lang="en-US" altLang="pl-PL" sz="1800" dirty="0">
                <a:solidFill>
                  <a:srgbClr val="000000"/>
                </a:solidFill>
                <a:cs typeface="Times New Roman" panose="02020603050405020304" pitchFamily="18" charset="0"/>
              </a:rPr>
              <a:t>&lt;</a:t>
            </a:r>
            <a:r>
              <a:rPr lang="en-US" altLang="pl-PL" sz="1800" dirty="0">
                <a:solidFill>
                  <a:srgbClr val="000000"/>
                </a:solidFill>
                <a:cs typeface="Times New Roman" panose="02020603050405020304" pitchFamily="18" charset="0"/>
                <a:hlinkClick r:id="rId5"/>
              </a:rPr>
              <a:t>http://standards.ieee.org/guides/bylaws/sect6-7.html#6</a:t>
            </a:r>
            <a:r>
              <a:rPr lang="en-US" altLang="pl-PL" sz="1800" dirty="0">
                <a:solidFill>
                  <a:srgbClr val="000000"/>
                </a:solidFill>
                <a:cs typeface="Times New Roman" panose="02020603050405020304" pitchFamily="18" charset="0"/>
              </a:rPr>
              <a:t>&gt; and in </a:t>
            </a:r>
            <a:r>
              <a:rPr lang="en-US" altLang="pl-PL" sz="1800" i="1" dirty="0">
                <a:solidFill>
                  <a:srgbClr val="000000"/>
                </a:solidFill>
                <a:cs typeface="Times New Roman" panose="02020603050405020304" pitchFamily="18" charset="0"/>
              </a:rPr>
              <a:t>Understanding Patent Issues During IEEE Standards Development</a:t>
            </a:r>
            <a:r>
              <a:rPr lang="en-US" altLang="pl-PL" sz="1800" dirty="0">
                <a:solidFill>
                  <a:srgbClr val="000000"/>
                </a:solidFill>
                <a:cs typeface="Times New Roman" panose="02020603050405020304" pitchFamily="18" charset="0"/>
              </a:rPr>
              <a:t> </a:t>
            </a:r>
            <a:r>
              <a:rPr lang="en-US" altLang="pl-PL" sz="1800" dirty="0">
                <a:solidFill>
                  <a:srgbClr val="000000"/>
                </a:solidFill>
                <a:cs typeface="Times New Roman" panose="02020603050405020304" pitchFamily="18" charset="0"/>
                <a:hlinkClick r:id="rId6"/>
              </a:rPr>
              <a:t>http://standards.ieee.org/board/pat/faq.pdf</a:t>
            </a:r>
            <a:r>
              <a:rPr lang="en-US" altLang="pl-PL" sz="1800" dirty="0">
                <a:solidFill>
                  <a:srgbClr val="000000"/>
                </a:solidFill>
                <a:cs typeface="Times New Roman" panose="02020603050405020304" pitchFamily="18" charset="0"/>
              </a:rPr>
              <a:t>&gt;</a:t>
            </a:r>
            <a:r>
              <a:rPr lang="en-US" altLang="pl-PL" sz="1800" dirty="0">
                <a:solidFill>
                  <a:srgbClr val="000000"/>
                </a:solidFill>
                <a:latin typeface="Times New Roman" panose="02020603050405020304" pitchFamily="18" charset="0"/>
                <a:cs typeface="Times New Roman" panose="02020603050405020304" pitchFamily="18" charset="0"/>
              </a:rPr>
              <a:t> </a:t>
            </a:r>
            <a:endParaRPr lang="en-US" altLang="pl-PL" sz="1800" dirty="0">
              <a:solidFill>
                <a:srgbClr val="000000"/>
              </a:solidFill>
            </a:endParaRPr>
          </a:p>
        </p:txBody>
      </p:sp>
      <p:sp>
        <p:nvSpPr>
          <p:cNvPr id="2" name="フッター プレースホルダー 1">
            <a:extLst>
              <a:ext uri="{FF2B5EF4-FFF2-40B4-BE49-F238E27FC236}">
                <a16:creationId xmlns:a16="http://schemas.microsoft.com/office/drawing/2014/main" id="{93BA8ADB-4107-462B-83EC-32BB496ED698}"/>
              </a:ext>
            </a:extLst>
          </p:cNvPr>
          <p:cNvSpPr>
            <a:spLocks noGrp="1"/>
          </p:cNvSpPr>
          <p:nvPr>
            <p:ph type="ftr" sz="quarter" idx="10"/>
          </p:nvPr>
        </p:nvSpPr>
        <p:spPr/>
        <p:txBody>
          <a:bodyPr/>
          <a:lstStyle/>
          <a:p>
            <a:pPr eaLnBrk="0" fontAlgn="base" latinLnBrk="0" hangingPunct="0">
              <a:spcBef>
                <a:spcPct val="0"/>
              </a:spcBef>
              <a:spcAft>
                <a:spcPct val="0"/>
              </a:spcAft>
              <a:defRPr/>
            </a:pPr>
            <a:r>
              <a:rPr lang="en-US" altLang="pl-PL" dirty="0">
                <a:solidFill>
                  <a:srgbClr val="000000"/>
                </a:solidFill>
                <a:latin typeface="Times"/>
              </a:rPr>
              <a:t>21-19-0015-00-0000</a:t>
            </a:r>
          </a:p>
        </p:txBody>
      </p:sp>
      <p:sp>
        <p:nvSpPr>
          <p:cNvPr id="3" name="슬라이드 번호 개체 틀 2">
            <a:extLst>
              <a:ext uri="{FF2B5EF4-FFF2-40B4-BE49-F238E27FC236}">
                <a16:creationId xmlns:a16="http://schemas.microsoft.com/office/drawing/2014/main" id="{54F84D9B-4F8C-4335-A300-750023436782}"/>
              </a:ext>
            </a:extLst>
          </p:cNvPr>
          <p:cNvSpPr>
            <a:spLocks noGrp="1"/>
          </p:cNvSpPr>
          <p:nvPr>
            <p:ph type="sldNum" sz="quarter" idx="11"/>
          </p:nvPr>
        </p:nvSpPr>
        <p:spPr/>
        <p:txBody>
          <a:bodyPr/>
          <a:lstStyle/>
          <a:p>
            <a:pPr>
              <a:defRPr/>
            </a:pPr>
            <a:fld id="{13D3D877-D406-4E0C-A0B8-A5405FE26974}" type="slidenum">
              <a:rPr lang="en-US" altLang="pl-PL" smtClean="0"/>
              <a:pPr>
                <a:defRPr/>
              </a:pPr>
              <a:t>1</a:t>
            </a:fld>
            <a:endParaRPr lang="en-US" alt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제목 1">
            <a:extLst>
              <a:ext uri="{FF2B5EF4-FFF2-40B4-BE49-F238E27FC236}">
                <a16:creationId xmlns:a16="http://schemas.microsoft.com/office/drawing/2014/main" id="{C5120919-E8FD-47A4-9609-4B518D1070CA}"/>
              </a:ext>
            </a:extLst>
          </p:cNvPr>
          <p:cNvSpPr>
            <a:spLocks noGrp="1" noChangeArrowheads="1"/>
          </p:cNvSpPr>
          <p:nvPr>
            <p:ph type="title"/>
          </p:nvPr>
        </p:nvSpPr>
        <p:spPr/>
        <p:txBody>
          <a:bodyPr/>
          <a:lstStyle/>
          <a:p>
            <a:r>
              <a:rPr lang="en-US" altLang="ko-KR">
                <a:ea typeface="굴림" panose="020B0600000101010101" pitchFamily="50" charset="-127"/>
              </a:rPr>
              <a:t>Meeting Schedule</a:t>
            </a:r>
            <a:endParaRPr lang="ko-KR" altLang="en-US">
              <a:ea typeface="굴림" panose="020B0600000101010101" pitchFamily="50" charset="-127"/>
            </a:endParaRPr>
          </a:p>
        </p:txBody>
      </p:sp>
      <p:sp>
        <p:nvSpPr>
          <p:cNvPr id="4" name="바닥글 개체 틀 3">
            <a:extLst>
              <a:ext uri="{FF2B5EF4-FFF2-40B4-BE49-F238E27FC236}">
                <a16:creationId xmlns:a16="http://schemas.microsoft.com/office/drawing/2014/main" id="{925A1994-6FEC-4458-847B-1B4E8A349F74}"/>
              </a:ext>
            </a:extLst>
          </p:cNvPr>
          <p:cNvSpPr>
            <a:spLocks noGrp="1"/>
          </p:cNvSpPr>
          <p:nvPr>
            <p:ph type="ftr" sz="quarter" idx="10"/>
          </p:nvPr>
        </p:nvSpPr>
        <p:spPr/>
        <p:txBody>
          <a:bodyPr/>
          <a:lstStyle/>
          <a:p>
            <a:pPr>
              <a:defRPr/>
            </a:pPr>
            <a:r>
              <a:rPr lang="en-US" dirty="0"/>
              <a:t>21-19-0015-00-0000</a:t>
            </a:r>
          </a:p>
        </p:txBody>
      </p:sp>
      <p:sp>
        <p:nvSpPr>
          <p:cNvPr id="9220" name="슬라이드 번호 개체 틀 4">
            <a:extLst>
              <a:ext uri="{FF2B5EF4-FFF2-40B4-BE49-F238E27FC236}">
                <a16:creationId xmlns:a16="http://schemas.microsoft.com/office/drawing/2014/main" id="{EAFE09BC-0DED-4712-9899-50C5851F64EF}"/>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fld id="{72DAF076-03BE-4311-AED6-FEB463F3637A}" type="slidenum">
              <a:rPr kumimoji="0" lang="en-US" altLang="ja-JP" sz="1400" smtClean="0">
                <a:latin typeface="Times" panose="02020603050405020304" pitchFamily="18" charset="0"/>
              </a:rPr>
              <a:pPr/>
              <a:t>2</a:t>
            </a:fld>
            <a:endParaRPr kumimoji="0" lang="en-US" altLang="ja-JP" sz="1400">
              <a:latin typeface="Times" panose="02020603050405020304" pitchFamily="18" charset="0"/>
            </a:endParaRPr>
          </a:p>
        </p:txBody>
      </p:sp>
      <p:graphicFrame>
        <p:nvGraphicFramePr>
          <p:cNvPr id="6" name="표 5">
            <a:extLst>
              <a:ext uri="{FF2B5EF4-FFF2-40B4-BE49-F238E27FC236}">
                <a16:creationId xmlns:a16="http://schemas.microsoft.com/office/drawing/2014/main" id="{A4B464E8-1211-4183-B14B-3A8F2A343694}"/>
              </a:ext>
            </a:extLst>
          </p:cNvPr>
          <p:cNvGraphicFramePr>
            <a:graphicFrameLocks noGrp="1"/>
          </p:cNvGraphicFramePr>
          <p:nvPr>
            <p:extLst>
              <p:ext uri="{D42A27DB-BD31-4B8C-83A1-F6EECF244321}">
                <p14:modId xmlns:p14="http://schemas.microsoft.com/office/powerpoint/2010/main" val="2904071613"/>
              </p:ext>
            </p:extLst>
          </p:nvPr>
        </p:nvGraphicFramePr>
        <p:xfrm>
          <a:off x="788988" y="1446213"/>
          <a:ext cx="7599363" cy="4367214"/>
        </p:xfrm>
        <a:graphic>
          <a:graphicData uri="http://schemas.openxmlformats.org/drawingml/2006/table">
            <a:tbl>
              <a:tblPr firstRow="1" firstCol="1" bandRow="1">
                <a:tableStyleId>{5C22544A-7EE6-4342-B048-85BDC9FD1C3A}</a:tableStyleId>
              </a:tblPr>
              <a:tblGrid>
                <a:gridCol w="1158489">
                  <a:extLst>
                    <a:ext uri="{9D8B030D-6E8A-4147-A177-3AD203B41FA5}">
                      <a16:colId xmlns:a16="http://schemas.microsoft.com/office/drawing/2014/main" val="2221804916"/>
                    </a:ext>
                  </a:extLst>
                </a:gridCol>
                <a:gridCol w="2063175">
                  <a:extLst>
                    <a:ext uri="{9D8B030D-6E8A-4147-A177-3AD203B41FA5}">
                      <a16:colId xmlns:a16="http://schemas.microsoft.com/office/drawing/2014/main" val="2230231539"/>
                    </a:ext>
                  </a:extLst>
                </a:gridCol>
                <a:gridCol w="1326328">
                  <a:extLst>
                    <a:ext uri="{9D8B030D-6E8A-4147-A177-3AD203B41FA5}">
                      <a16:colId xmlns:a16="http://schemas.microsoft.com/office/drawing/2014/main" val="3732631910"/>
                    </a:ext>
                  </a:extLst>
                </a:gridCol>
                <a:gridCol w="1400012">
                  <a:extLst>
                    <a:ext uri="{9D8B030D-6E8A-4147-A177-3AD203B41FA5}">
                      <a16:colId xmlns:a16="http://schemas.microsoft.com/office/drawing/2014/main" val="2611469922"/>
                    </a:ext>
                  </a:extLst>
                </a:gridCol>
                <a:gridCol w="1651359">
                  <a:extLst>
                    <a:ext uri="{9D8B030D-6E8A-4147-A177-3AD203B41FA5}">
                      <a16:colId xmlns:a16="http://schemas.microsoft.com/office/drawing/2014/main" val="3933297342"/>
                    </a:ext>
                  </a:extLst>
                </a:gridCol>
              </a:tblGrid>
              <a:tr h="727869">
                <a:tc>
                  <a:txBody>
                    <a:bodyPr/>
                    <a:lstStyle/>
                    <a:p>
                      <a:pPr algn="ctr">
                        <a:spcAft>
                          <a:spcPts val="0"/>
                        </a:spcAft>
                      </a:pPr>
                      <a:r>
                        <a:rPr lang="en-US" sz="1200" dirty="0">
                          <a:effectLst/>
                        </a:rPr>
                        <a:t> </a:t>
                      </a:r>
                      <a:endParaRPr lang="ko-KR" sz="1200" dirty="0">
                        <a:effectLst/>
                        <a:latin typeface="Times New Roman" panose="02020603050405020304" pitchFamily="18" charset="0"/>
                        <a:ea typeface="맑은 고딕" panose="020B0503020000020004" pitchFamily="50" charset="-127"/>
                      </a:endParaRPr>
                    </a:p>
                  </a:txBody>
                  <a:tcPr marL="9524" marR="9524" marT="9527" marB="0"/>
                </a:tc>
                <a:tc>
                  <a:txBody>
                    <a:bodyPr/>
                    <a:lstStyle/>
                    <a:p>
                      <a:pPr algn="ctr">
                        <a:spcAft>
                          <a:spcPts val="0"/>
                        </a:spcAft>
                      </a:pPr>
                      <a:r>
                        <a:rPr lang="en-US" sz="1200" dirty="0">
                          <a:effectLst/>
                        </a:rPr>
                        <a:t>Monday </a:t>
                      </a:r>
                      <a:endParaRPr lang="ko-KR" sz="1200" dirty="0">
                        <a:effectLst/>
                      </a:endParaRPr>
                    </a:p>
                    <a:p>
                      <a:pPr algn="ctr">
                        <a:spcAft>
                          <a:spcPts val="0"/>
                        </a:spcAft>
                      </a:pPr>
                      <a:r>
                        <a:rPr lang="en-US" sz="1200" dirty="0">
                          <a:effectLst/>
                        </a:rPr>
                        <a:t>(Jan 14,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Tuesday </a:t>
                      </a:r>
                      <a:endParaRPr lang="ko-KR" sz="1200" dirty="0">
                        <a:effectLst/>
                      </a:endParaRPr>
                    </a:p>
                    <a:p>
                      <a:pPr algn="ctr">
                        <a:spcAft>
                          <a:spcPts val="0"/>
                        </a:spcAft>
                      </a:pPr>
                      <a:r>
                        <a:rPr lang="en-US" sz="1200" dirty="0">
                          <a:effectLst/>
                        </a:rPr>
                        <a:t>(</a:t>
                      </a:r>
                      <a:r>
                        <a:rPr lang="en-US" altLang="ko-KR" sz="1200" dirty="0">
                          <a:effectLst/>
                        </a:rPr>
                        <a:t>Jan 15</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Wednesday </a:t>
                      </a:r>
                      <a:endParaRPr lang="ko-KR" sz="1200" dirty="0">
                        <a:effectLst/>
                      </a:endParaRPr>
                    </a:p>
                    <a:p>
                      <a:pPr algn="ctr">
                        <a:spcAft>
                          <a:spcPts val="0"/>
                        </a:spcAft>
                      </a:pPr>
                      <a:r>
                        <a:rPr lang="en-US" sz="1200" dirty="0">
                          <a:effectLst/>
                        </a:rPr>
                        <a:t>(</a:t>
                      </a:r>
                      <a:r>
                        <a:rPr lang="en-US" altLang="ko-KR" sz="1200" dirty="0">
                          <a:effectLst/>
                        </a:rPr>
                        <a:t>Jan 16</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dirty="0">
                          <a:effectLst/>
                        </a:rPr>
                        <a:t>Thursday </a:t>
                      </a:r>
                      <a:endParaRPr lang="ko-KR" sz="1200" dirty="0">
                        <a:effectLst/>
                      </a:endParaRPr>
                    </a:p>
                    <a:p>
                      <a:pPr algn="ctr">
                        <a:spcAft>
                          <a:spcPts val="0"/>
                        </a:spcAft>
                      </a:pPr>
                      <a:r>
                        <a:rPr lang="en-US" sz="1200" dirty="0">
                          <a:effectLst/>
                        </a:rPr>
                        <a:t>(</a:t>
                      </a:r>
                      <a:r>
                        <a:rPr lang="en-US" altLang="ko-KR" sz="1200" dirty="0">
                          <a:effectLst/>
                        </a:rPr>
                        <a:t>Jan 17</a:t>
                      </a:r>
                      <a:r>
                        <a:rPr lang="en-US" sz="1200" dirty="0">
                          <a:effectLst/>
                        </a:rPr>
                        <a:t>, 2019)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713172594"/>
                  </a:ext>
                </a:extLst>
              </a:tr>
              <a:tr h="727869">
                <a:tc>
                  <a:txBody>
                    <a:bodyPr/>
                    <a:lstStyle/>
                    <a:p>
                      <a:pPr algn="ctr">
                        <a:spcAft>
                          <a:spcPts val="0"/>
                        </a:spcAft>
                      </a:pPr>
                      <a:r>
                        <a:rPr lang="en-US" sz="1200" dirty="0">
                          <a:effectLst/>
                        </a:rPr>
                        <a:t>AM-1 </a:t>
                      </a:r>
                      <a:endParaRPr lang="ko-KR" sz="1200" dirty="0">
                        <a:effectLst/>
                      </a:endParaRPr>
                    </a:p>
                    <a:p>
                      <a:pPr algn="ctr">
                        <a:spcAft>
                          <a:spcPts val="0"/>
                        </a:spcAft>
                      </a:pPr>
                      <a:r>
                        <a:rPr lang="en-US" sz="1200" dirty="0">
                          <a:effectLst/>
                        </a:rPr>
                        <a:t>8:00-10:00a </a:t>
                      </a:r>
                      <a:endParaRPr lang="ko-KR" sz="1200" dirty="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IEEE 802  Wireless EC Plenary (8:00-9:00a)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kern="1200" dirty="0">
                        <a:solidFill>
                          <a:srgbClr val="FF0000"/>
                        </a:solidFill>
                        <a:effectLst/>
                        <a:latin typeface="+mn-lt"/>
                        <a:ea typeface="+mn-ea"/>
                        <a:cs typeface="+mn-cs"/>
                      </a:endParaRPr>
                    </a:p>
                  </a:txBody>
                  <a:tcPr marL="9524" marR="9524" marT="9527" marB="0" anchor="ctr"/>
                </a:tc>
                <a:tc>
                  <a:txBody>
                    <a:bodyPr/>
                    <a:lstStyle/>
                    <a:p>
                      <a:pPr algn="ctr">
                        <a:spcAft>
                          <a:spcPts val="0"/>
                        </a:spcAft>
                      </a:pPr>
                      <a:r>
                        <a:rPr lang="en-US" altLang="ko-KR" sz="1200" b="0" kern="1200" dirty="0">
                          <a:solidFill>
                            <a:srgbClr val="FF0000"/>
                          </a:solidFill>
                          <a:effectLst/>
                          <a:latin typeface="+mn-lt"/>
                          <a:ea typeface="+mn-ea"/>
                          <a:cs typeface="+mn-cs"/>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456651195"/>
                  </a:ext>
                </a:extLst>
              </a:tr>
              <a:tr h="727869">
                <a:tc>
                  <a:txBody>
                    <a:bodyPr/>
                    <a:lstStyle/>
                    <a:p>
                      <a:pPr algn="ctr">
                        <a:spcAft>
                          <a:spcPts val="0"/>
                        </a:spcAft>
                      </a:pPr>
                      <a:r>
                        <a:rPr lang="en-US" sz="1200">
                          <a:effectLst/>
                        </a:rPr>
                        <a:t>AM-2 </a:t>
                      </a:r>
                      <a:endParaRPr lang="ko-KR" sz="1200">
                        <a:effectLst/>
                      </a:endParaRPr>
                    </a:p>
                    <a:p>
                      <a:pPr algn="ctr">
                        <a:spcAft>
                          <a:spcPts val="0"/>
                        </a:spcAft>
                      </a:pPr>
                      <a:r>
                        <a:rPr lang="en-US" sz="1200">
                          <a:effectLst/>
                        </a:rPr>
                        <a:t>10:30-12:30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IEEE 802.15 WNG</a:t>
                      </a:r>
                    </a:p>
                  </a:txBody>
                  <a:tcPr marL="9524" marR="9524" marT="9527" marB="0" anchor="ctr"/>
                </a:tc>
                <a:tc>
                  <a:txBody>
                    <a:bodyPr/>
                    <a:lstStyle/>
                    <a:p>
                      <a:pPr algn="ctr">
                        <a:spcAft>
                          <a:spcPts val="0"/>
                        </a:spcAft>
                      </a:pPr>
                      <a:r>
                        <a:rPr lang="en-US" sz="1200" b="0" dirty="0">
                          <a:solidFill>
                            <a:schemeClr val="tx1"/>
                          </a:solidFill>
                          <a:effectLst/>
                        </a:rPr>
                        <a:t>WG Closing Plenary</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2343726182"/>
                  </a:ext>
                </a:extLst>
              </a:tr>
              <a:tr h="727869">
                <a:tc>
                  <a:txBody>
                    <a:bodyPr/>
                    <a:lstStyle/>
                    <a:p>
                      <a:pPr algn="ctr">
                        <a:spcAft>
                          <a:spcPts val="0"/>
                        </a:spcAft>
                      </a:pPr>
                      <a:r>
                        <a:rPr lang="en-US" sz="1200">
                          <a:effectLst/>
                        </a:rPr>
                        <a:t>PM-1 </a:t>
                      </a:r>
                      <a:endParaRPr lang="ko-KR" sz="1200">
                        <a:effectLst/>
                      </a:endParaRPr>
                    </a:p>
                    <a:p>
                      <a:pPr algn="ctr">
                        <a:spcAft>
                          <a:spcPts val="0"/>
                        </a:spcAft>
                      </a:pPr>
                      <a:r>
                        <a:rPr lang="en-US" sz="1200">
                          <a:effectLst/>
                        </a:rPr>
                        <a:t>1:30 – 3:30p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WG Opening Plenary </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Presentation in IEEE 802.11 RTA TIG</a:t>
                      </a:r>
                      <a:endParaRPr lang="ko-KR" alt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44716993"/>
                  </a:ext>
                </a:extLst>
              </a:tr>
              <a:tr h="727869">
                <a:tc>
                  <a:txBody>
                    <a:bodyPr/>
                    <a:lstStyle/>
                    <a:p>
                      <a:pPr algn="ctr">
                        <a:spcAft>
                          <a:spcPts val="0"/>
                        </a:spcAft>
                      </a:pPr>
                      <a:r>
                        <a:rPr lang="en-US" sz="1200">
                          <a:effectLst/>
                        </a:rPr>
                        <a:t>PM-2 </a:t>
                      </a:r>
                      <a:endParaRPr lang="ko-KR" sz="1200">
                        <a:effectLst/>
                      </a:endParaRPr>
                    </a:p>
                    <a:p>
                      <a:pPr algn="ctr">
                        <a:spcAft>
                          <a:spcPts val="0"/>
                        </a:spcAft>
                      </a:pPr>
                      <a:r>
                        <a:rPr lang="en-US" sz="1200">
                          <a:effectLst/>
                        </a:rPr>
                        <a:t>4:00 – 6:00p </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Presentation</a:t>
                      </a:r>
                      <a:r>
                        <a:rPr lang="ko-KR" altLang="en-US" sz="1200" b="0" dirty="0">
                          <a:solidFill>
                            <a:srgbClr val="FF0000"/>
                          </a:solidFill>
                          <a:effectLst/>
                          <a:latin typeface="Times New Roman" panose="02020603050405020304" pitchFamily="18" charset="0"/>
                          <a:ea typeface="맑은 고딕" panose="020B0503020000020004" pitchFamily="50" charset="-127"/>
                        </a:rPr>
                        <a:t> </a:t>
                      </a:r>
                      <a:r>
                        <a:rPr lang="en-US" altLang="ko-KR" sz="1200" b="0" dirty="0">
                          <a:solidFill>
                            <a:srgbClr val="FF0000"/>
                          </a:solidFill>
                          <a:effectLst/>
                          <a:latin typeface="Times New Roman" panose="02020603050405020304" pitchFamily="18" charset="0"/>
                          <a:ea typeface="맑은 고딕" panose="020B0503020000020004" pitchFamily="50" charset="-127"/>
                        </a:rPr>
                        <a:t>in</a:t>
                      </a:r>
                      <a:r>
                        <a:rPr lang="ko-KR" altLang="en-US" sz="1200" b="0" dirty="0">
                          <a:solidFill>
                            <a:srgbClr val="FF0000"/>
                          </a:solidFill>
                          <a:effectLst/>
                          <a:latin typeface="Times New Roman" panose="02020603050405020304" pitchFamily="18" charset="0"/>
                          <a:ea typeface="맑은 고딕" panose="020B0503020000020004" pitchFamily="50" charset="-127"/>
                        </a:rPr>
                        <a:t> </a:t>
                      </a:r>
                      <a:r>
                        <a:rPr lang="en-US" altLang="ko-KR" sz="1200" b="0" dirty="0">
                          <a:solidFill>
                            <a:srgbClr val="FF0000"/>
                          </a:solidFill>
                          <a:effectLst/>
                          <a:latin typeface="Times New Roman" panose="02020603050405020304" pitchFamily="18" charset="0"/>
                          <a:ea typeface="맑은 고딕" panose="020B0503020000020004" pitchFamily="50" charset="-127"/>
                        </a:rPr>
                        <a:t>IEEE 802.19 WG</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rPr>
                        <a:t>SG Session</a:t>
                      </a:r>
                      <a:endParaRPr 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Presentation in</a:t>
                      </a:r>
                    </a:p>
                    <a:p>
                      <a:pPr algn="ctr">
                        <a:spcAft>
                          <a:spcPts val="0"/>
                        </a:spcAft>
                      </a:pPr>
                      <a:r>
                        <a:rPr lang="en-US" altLang="ko-KR" sz="1200" b="0" dirty="0">
                          <a:solidFill>
                            <a:srgbClr val="FF0000"/>
                          </a:solidFill>
                          <a:effectLst/>
                          <a:latin typeface="Times New Roman" panose="02020603050405020304" pitchFamily="18" charset="0"/>
                          <a:ea typeface="맑은 고딕" panose="020B0503020000020004" pitchFamily="50" charset="-127"/>
                        </a:rPr>
                        <a:t>IEEE 802.24 TAG</a:t>
                      </a:r>
                    </a:p>
                    <a:p>
                      <a:pPr algn="ctr">
                        <a:spcAft>
                          <a:spcPts val="0"/>
                        </a:spcAft>
                      </a:pPr>
                      <a:endParaRPr lang="ko-KR" altLang="ko-KR" sz="1200" b="0" dirty="0">
                        <a:solidFill>
                          <a:srgbClr val="FF0000"/>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 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1580532084"/>
                  </a:ext>
                </a:extLst>
              </a:tr>
              <a:tr h="727869">
                <a:tc>
                  <a:txBody>
                    <a:bodyPr/>
                    <a:lstStyle/>
                    <a:p>
                      <a:pPr algn="ctr">
                        <a:spcAft>
                          <a:spcPts val="0"/>
                        </a:spcAft>
                      </a:pPr>
                      <a:r>
                        <a:rPr lang="en-US" sz="1200">
                          <a:effectLst/>
                        </a:rPr>
                        <a:t>Eve</a:t>
                      </a:r>
                      <a:endParaRPr lang="ko-KR" sz="1200">
                        <a:effectLst/>
                      </a:endParaRPr>
                    </a:p>
                    <a:p>
                      <a:pPr algn="ctr">
                        <a:spcAft>
                          <a:spcPts val="0"/>
                        </a:spcAft>
                      </a:pPr>
                      <a:r>
                        <a:rPr lang="en-US" sz="1200">
                          <a:effectLst/>
                        </a:rPr>
                        <a:t>6:00-10:30p</a:t>
                      </a:r>
                      <a:endParaRPr lang="ko-KR" sz="1200">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effectLst/>
                        </a:rPr>
                        <a:t>N/A</a:t>
                      </a:r>
                      <a:endParaRPr lang="ko-KR" alt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altLang="ko-KR"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Networking Social  (6:30 – 9:00p)</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tc>
                  <a:txBody>
                    <a:bodyPr/>
                    <a:lstStyle/>
                    <a:p>
                      <a:pPr algn="ctr">
                        <a:spcAft>
                          <a:spcPts val="0"/>
                        </a:spcAft>
                      </a:pPr>
                      <a:r>
                        <a:rPr lang="en-US" sz="1200" b="0" dirty="0">
                          <a:solidFill>
                            <a:schemeClr val="tx1"/>
                          </a:solidFill>
                          <a:effectLst/>
                        </a:rPr>
                        <a:t>NA</a:t>
                      </a:r>
                      <a:endParaRPr lang="ko-KR" sz="1200" b="0" dirty="0">
                        <a:solidFill>
                          <a:schemeClr val="tx1"/>
                        </a:solidFill>
                        <a:effectLst/>
                        <a:latin typeface="Times New Roman" panose="02020603050405020304" pitchFamily="18" charset="0"/>
                        <a:ea typeface="맑은 고딕" panose="020B0503020000020004" pitchFamily="50" charset="-127"/>
                      </a:endParaRPr>
                    </a:p>
                  </a:txBody>
                  <a:tcPr marL="9524" marR="9524" marT="9527" marB="0" anchor="ctr"/>
                </a:tc>
                <a:extLst>
                  <a:ext uri="{0D108BD9-81ED-4DB2-BD59-A6C34878D82A}">
                    <a16:rowId xmlns:a16="http://schemas.microsoft.com/office/drawing/2014/main" val="319764901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3</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57447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eaLnBrk="1" hangingPunct="1">
              <a:lnSpc>
                <a:spcPct val="100000"/>
              </a:lnSpc>
              <a:spcBef>
                <a:spcPct val="0"/>
              </a:spcBef>
              <a:buClrTx/>
              <a:buFontTx/>
              <a:buNone/>
            </a:pPr>
            <a:r>
              <a:rPr kumimoji="0" lang="en-US" altLang="ja-JP" dirty="0">
                <a:solidFill>
                  <a:schemeClr val="accent2"/>
                </a:solidFill>
                <a:latin typeface="Times New Roman" panose="02020603050405020304" pitchFamily="18" charset="0"/>
              </a:rPr>
              <a:t>Monday, January 14, 2019, 04:00pm-6:00pm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28650" y="19177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eaLnBrk="1" hangingPunct="1">
              <a:lnSpc>
                <a:spcPct val="150000"/>
              </a:lnSpc>
              <a:buFont typeface="Wingdings" panose="05000000000000000000" pitchFamily="2" charset="2"/>
              <a:buChar char="l"/>
            </a:pPr>
            <a:r>
              <a:rPr lang="en-US" altLang="ko-KR" sz="2000" dirty="0"/>
              <a:t>Discussed the SG meeting plan</a:t>
            </a:r>
          </a:p>
          <a:p>
            <a:pPr marL="457200" indent="-457200" eaLnBrk="1" hangingPunct="1">
              <a:lnSpc>
                <a:spcPct val="150000"/>
              </a:lnSpc>
              <a:buFont typeface="Wingdings" panose="05000000000000000000" pitchFamily="2" charset="2"/>
              <a:buChar char="l"/>
            </a:pPr>
            <a:r>
              <a:rPr lang="en-US" altLang="ko-KR" sz="2000" dirty="0"/>
              <a:t>DCN # 21-19-0002-02-0000</a:t>
            </a:r>
          </a:p>
          <a:p>
            <a:pPr marL="857250" lvl="1" indent="-457200">
              <a:lnSpc>
                <a:spcPct val="150000"/>
              </a:lnSpc>
              <a:buFont typeface="Wingdings" panose="05000000000000000000" pitchFamily="2" charset="2"/>
              <a:buChar char="§"/>
            </a:pPr>
            <a:r>
              <a:rPr lang="en-US" altLang="ko-KR" sz="2000" dirty="0"/>
              <a:t>Title: Introduction to VR SG </a:t>
            </a:r>
          </a:p>
          <a:p>
            <a:pPr marL="857250" lvl="1" indent="-457200">
              <a:lnSpc>
                <a:spcPct val="150000"/>
              </a:lnSpc>
              <a:buFont typeface="Wingdings" panose="05000000000000000000" pitchFamily="2" charset="2"/>
              <a:buChar char="§"/>
            </a:pPr>
            <a:r>
              <a:rPr lang="en-US" altLang="ko-KR" sz="2000" dirty="0"/>
              <a:t>Reviewed by the SG and presented at IEEE 802.19 WG </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863848"/>
            <a:ext cx="5886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kumimoji="0" lang="en-US" altLang="ja-JP" dirty="0">
                <a:solidFill>
                  <a:schemeClr val="accent2"/>
                </a:solidFill>
                <a:latin typeface="Times New Roman" panose="02020603050405020304" pitchFamily="18" charset="0"/>
              </a:rPr>
              <a:t>Tuesday, </a:t>
            </a:r>
            <a:r>
              <a:rPr lang="en-US" altLang="ja-JP" dirty="0">
                <a:solidFill>
                  <a:schemeClr val="accent2"/>
                </a:solidFill>
                <a:latin typeface="Times New Roman" panose="02020603050405020304" pitchFamily="18" charset="0"/>
              </a:rPr>
              <a:t>January </a:t>
            </a:r>
            <a:r>
              <a:rPr kumimoji="0" lang="en-US" altLang="ja-JP" dirty="0">
                <a:solidFill>
                  <a:schemeClr val="accent2"/>
                </a:solidFill>
                <a:latin typeface="Times New Roman" panose="02020603050405020304" pitchFamily="18" charset="0"/>
              </a:rPr>
              <a:t>15, 2019, 08:00am-10:00am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21-19-0015-00-0000</a:t>
            </a:r>
          </a:p>
        </p:txBody>
      </p:sp>
      <p:sp>
        <p:nvSpPr>
          <p:cNvPr id="10" name="TextBox 1">
            <a:extLst>
              <a:ext uri="{FF2B5EF4-FFF2-40B4-BE49-F238E27FC236}">
                <a16:creationId xmlns:a16="http://schemas.microsoft.com/office/drawing/2014/main" id="{39836CA4-3870-4D1F-A4BB-C779A6C0625C}"/>
              </a:ext>
            </a:extLst>
          </p:cNvPr>
          <p:cNvSpPr txBox="1">
            <a:spLocks noChangeArrowheads="1"/>
          </p:cNvSpPr>
          <p:nvPr/>
        </p:nvSpPr>
        <p:spPr bwMode="auto">
          <a:xfrm>
            <a:off x="628650" y="4425218"/>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21-18-0065-00-0000</a:t>
            </a:r>
          </a:p>
          <a:p>
            <a:pPr marL="857250" lvl="1" indent="-457200">
              <a:lnSpc>
                <a:spcPct val="150000"/>
              </a:lnSpc>
              <a:buFont typeface="Wingdings" panose="05000000000000000000" pitchFamily="2" charset="2"/>
              <a:buChar char="§"/>
            </a:pPr>
            <a:r>
              <a:rPr lang="en-US" altLang="ko-KR" sz="2000" dirty="0"/>
              <a:t>Title: Goal of the 'Network Enablers for seamless HMD based VR Content Service' SG </a:t>
            </a:r>
          </a:p>
          <a:p>
            <a:pPr marL="857250" lvl="1" indent="-457200">
              <a:lnSpc>
                <a:spcPct val="150000"/>
              </a:lnSpc>
              <a:buFont typeface="Wingdings" panose="05000000000000000000" pitchFamily="2" charset="2"/>
              <a:buChar char="§"/>
            </a:pPr>
            <a:r>
              <a:rPr lang="en-US" altLang="ko-KR" sz="2000" dirty="0"/>
              <a:t>Presented at IEEE 802.11 WNG</a:t>
            </a:r>
          </a:p>
        </p:txBody>
      </p:sp>
    </p:spTree>
    <p:extLst>
      <p:ext uri="{BB962C8B-B14F-4D97-AF65-F5344CB8AC3E}">
        <p14:creationId xmlns:p14="http://schemas.microsoft.com/office/powerpoint/2010/main" val="1930050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4</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686497"/>
            <a:ext cx="59037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10:30pm-12:30pm</a:t>
            </a:r>
          </a:p>
        </p:txBody>
      </p:sp>
      <p:sp>
        <p:nvSpPr>
          <p:cNvPr id="10245" name="TextBox 1">
            <a:extLst>
              <a:ext uri="{FF2B5EF4-FFF2-40B4-BE49-F238E27FC236}">
                <a16:creationId xmlns:a16="http://schemas.microsoft.com/office/drawing/2014/main" id="{CCCA373F-A6CA-4EBE-9097-167463B336FA}"/>
              </a:ext>
            </a:extLst>
          </p:cNvPr>
          <p:cNvSpPr txBox="1">
            <a:spLocks noChangeArrowheads="1"/>
          </p:cNvSpPr>
          <p:nvPr/>
        </p:nvSpPr>
        <p:spPr bwMode="auto">
          <a:xfrm>
            <a:off x="637794" y="2246884"/>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Examined some of the CSDs and PARs under consideration in IEEE 802</a:t>
            </a:r>
          </a:p>
          <a:p>
            <a:pPr marL="457200" indent="-457200">
              <a:lnSpc>
                <a:spcPct val="150000"/>
              </a:lnSpc>
              <a:buFont typeface="Wingdings" panose="05000000000000000000" pitchFamily="2" charset="2"/>
              <a:buChar char="l"/>
            </a:pPr>
            <a:r>
              <a:rPr lang="en-US" altLang="ko-KR" sz="2000" dirty="0"/>
              <a:t>Discussed the direction and how the CSD and PAR should be written</a:t>
            </a:r>
          </a:p>
        </p:txBody>
      </p:sp>
      <p:sp>
        <p:nvSpPr>
          <p:cNvPr id="10246" name="Text Box 65">
            <a:extLst>
              <a:ext uri="{FF2B5EF4-FFF2-40B4-BE49-F238E27FC236}">
                <a16:creationId xmlns:a16="http://schemas.microsoft.com/office/drawing/2014/main" id="{862F1A32-3692-4841-ADD9-EE2808947E2A}"/>
              </a:ext>
            </a:extLst>
          </p:cNvPr>
          <p:cNvSpPr txBox="1">
            <a:spLocks noChangeArrowheads="1"/>
          </p:cNvSpPr>
          <p:nvPr/>
        </p:nvSpPr>
        <p:spPr bwMode="auto">
          <a:xfrm>
            <a:off x="266700" y="338836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1:30pm-3:30pm</a:t>
            </a:r>
          </a:p>
        </p:txBody>
      </p:sp>
      <p:sp>
        <p:nvSpPr>
          <p:cNvPr id="10247" name="TextBox 1">
            <a:extLst>
              <a:ext uri="{FF2B5EF4-FFF2-40B4-BE49-F238E27FC236}">
                <a16:creationId xmlns:a16="http://schemas.microsoft.com/office/drawing/2014/main" id="{701246AE-0B65-4B4F-A450-64C7B1EDA2EB}"/>
              </a:ext>
            </a:extLst>
          </p:cNvPr>
          <p:cNvSpPr txBox="1">
            <a:spLocks noChangeArrowheads="1"/>
          </p:cNvSpPr>
          <p:nvPr/>
        </p:nvSpPr>
        <p:spPr bwMode="auto">
          <a:xfrm>
            <a:off x="628650" y="3948748"/>
            <a:ext cx="8191500" cy="2345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21-19-0009-00-0000</a:t>
            </a:r>
          </a:p>
          <a:p>
            <a:pPr marL="857250" lvl="1" indent="-457200">
              <a:lnSpc>
                <a:spcPct val="150000"/>
              </a:lnSpc>
              <a:buFont typeface="Wingdings" panose="05000000000000000000" pitchFamily="2" charset="2"/>
              <a:buChar char="§"/>
            </a:pPr>
            <a:r>
              <a:rPr lang="en-US" altLang="ko-KR" sz="2000" dirty="0"/>
              <a:t>Title: Why you should care about VR network requirements</a:t>
            </a:r>
          </a:p>
          <a:p>
            <a:pPr marL="857250" lvl="1" indent="-457200">
              <a:lnSpc>
                <a:spcPct val="150000"/>
              </a:lnSpc>
              <a:buFont typeface="Wingdings" panose="05000000000000000000" pitchFamily="2" charset="2"/>
              <a:buChar char="§"/>
            </a:pPr>
            <a:r>
              <a:rPr lang="en-US" altLang="ko-KR" sz="2000" dirty="0"/>
              <a:t>Drafted and reviewed the document for the presentation at the following groups:</a:t>
            </a:r>
          </a:p>
          <a:p>
            <a:pPr marL="1257300" lvl="2" indent="-457200">
              <a:lnSpc>
                <a:spcPct val="150000"/>
              </a:lnSpc>
              <a:buFont typeface="Arial" panose="020B0604020202020204" pitchFamily="34" charset="0"/>
              <a:buChar char="•"/>
            </a:pPr>
            <a:r>
              <a:rPr lang="en-US" altLang="ko-KR" sz="2000" dirty="0"/>
              <a:t>IEEE 802.15 WNG, IEEE 802.11 RTA TIG, IEEE 802.24 TAG</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21-19-0015-00-0000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5</a:t>
            </a:fld>
            <a:endParaRPr lang="en-US" altLang="ja-JP" sz="1400"/>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21-19-0015-00-0000</a:t>
            </a:r>
          </a:p>
        </p:txBody>
      </p:sp>
      <p:sp>
        <p:nvSpPr>
          <p:cNvPr id="10" name="Text Box 65">
            <a:extLst>
              <a:ext uri="{FF2B5EF4-FFF2-40B4-BE49-F238E27FC236}">
                <a16:creationId xmlns:a16="http://schemas.microsoft.com/office/drawing/2014/main" id="{026421BE-A789-44D1-BE11-E38EF5F1F2EE}"/>
              </a:ext>
            </a:extLst>
          </p:cNvPr>
          <p:cNvSpPr txBox="1">
            <a:spLocks noChangeArrowheads="1"/>
          </p:cNvSpPr>
          <p:nvPr/>
        </p:nvSpPr>
        <p:spPr bwMode="auto">
          <a:xfrm>
            <a:off x="272796" y="1620520"/>
            <a:ext cx="55960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Tuesday, January 15, 2019, 4:00pm-6:00pm</a:t>
            </a:r>
          </a:p>
        </p:txBody>
      </p:sp>
      <p:sp>
        <p:nvSpPr>
          <p:cNvPr id="11" name="TextBox 1">
            <a:extLst>
              <a:ext uri="{FF2B5EF4-FFF2-40B4-BE49-F238E27FC236}">
                <a16:creationId xmlns:a16="http://schemas.microsoft.com/office/drawing/2014/main" id="{F8CB9D75-06CB-40A8-854F-2BBA1EE5DD01}"/>
              </a:ext>
            </a:extLst>
          </p:cNvPr>
          <p:cNvSpPr txBox="1">
            <a:spLocks noChangeArrowheads="1"/>
          </p:cNvSpPr>
          <p:nvPr/>
        </p:nvSpPr>
        <p:spPr bwMode="auto">
          <a:xfrm>
            <a:off x="634746" y="2043748"/>
            <a:ext cx="8191500" cy="49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Continued to review the DCN # 21-19-0009-00-0000</a:t>
            </a:r>
          </a:p>
        </p:txBody>
      </p:sp>
      <p:sp>
        <p:nvSpPr>
          <p:cNvPr id="12" name="Text Box 65">
            <a:extLst>
              <a:ext uri="{FF2B5EF4-FFF2-40B4-BE49-F238E27FC236}">
                <a16:creationId xmlns:a16="http://schemas.microsoft.com/office/drawing/2014/main" id="{E1BB32EF-1272-462D-A0D7-029671ECF167}"/>
              </a:ext>
            </a:extLst>
          </p:cNvPr>
          <p:cNvSpPr txBox="1">
            <a:spLocks noChangeArrowheads="1"/>
          </p:cNvSpPr>
          <p:nvPr/>
        </p:nvSpPr>
        <p:spPr bwMode="auto">
          <a:xfrm>
            <a:off x="266700" y="2875217"/>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10:30am-12:30om</a:t>
            </a:r>
          </a:p>
        </p:txBody>
      </p:sp>
      <p:sp>
        <p:nvSpPr>
          <p:cNvPr id="13" name="TextBox 1">
            <a:extLst>
              <a:ext uri="{FF2B5EF4-FFF2-40B4-BE49-F238E27FC236}">
                <a16:creationId xmlns:a16="http://schemas.microsoft.com/office/drawing/2014/main" id="{F1099F7D-3560-4E17-8B2B-C55C0D250DB5}"/>
              </a:ext>
            </a:extLst>
          </p:cNvPr>
          <p:cNvSpPr txBox="1">
            <a:spLocks noChangeArrowheads="1"/>
          </p:cNvSpPr>
          <p:nvPr/>
        </p:nvSpPr>
        <p:spPr bwMode="auto">
          <a:xfrm>
            <a:off x="628650" y="3289300"/>
            <a:ext cx="8191500" cy="188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21-19-0009-00-0000</a:t>
            </a:r>
          </a:p>
          <a:p>
            <a:pPr marL="857250" lvl="1" indent="-457200">
              <a:lnSpc>
                <a:spcPct val="150000"/>
              </a:lnSpc>
              <a:buFont typeface="Wingdings" panose="05000000000000000000" pitchFamily="2" charset="2"/>
              <a:buChar char="§"/>
            </a:pPr>
            <a:r>
              <a:rPr lang="en-US" altLang="ko-KR" sz="2000" dirty="0"/>
              <a:t>Title: Why you should care about VR network requirements</a:t>
            </a:r>
          </a:p>
          <a:p>
            <a:pPr marL="857250" lvl="1" indent="-457200">
              <a:lnSpc>
                <a:spcPct val="150000"/>
              </a:lnSpc>
              <a:buFont typeface="Wingdings" panose="05000000000000000000" pitchFamily="2" charset="2"/>
              <a:buChar char="§"/>
            </a:pPr>
            <a:r>
              <a:rPr lang="en-US" altLang="ko-KR" sz="2000" dirty="0"/>
              <a:t>Presented at IEEE 802.15 WNG</a:t>
            </a:r>
          </a:p>
          <a:p>
            <a:pPr marL="457200" indent="-457200">
              <a:lnSpc>
                <a:spcPct val="150000"/>
              </a:lnSpc>
              <a:buFont typeface="Wingdings" panose="05000000000000000000" pitchFamily="2" charset="2"/>
              <a:buChar char="l"/>
            </a:pPr>
            <a:endParaRPr lang="en-US" altLang="ko-KR" sz="2000" dirty="0"/>
          </a:p>
        </p:txBody>
      </p:sp>
      <p:sp>
        <p:nvSpPr>
          <p:cNvPr id="14" name="Text Box 65">
            <a:extLst>
              <a:ext uri="{FF2B5EF4-FFF2-40B4-BE49-F238E27FC236}">
                <a16:creationId xmlns:a16="http://schemas.microsoft.com/office/drawing/2014/main" id="{CC7E9685-2E27-44DD-9131-1CC128BCF4B7}"/>
              </a:ext>
            </a:extLst>
          </p:cNvPr>
          <p:cNvSpPr txBox="1">
            <a:spLocks noChangeArrowheads="1"/>
          </p:cNvSpPr>
          <p:nvPr/>
        </p:nvSpPr>
        <p:spPr bwMode="auto">
          <a:xfrm>
            <a:off x="266700" y="4851400"/>
            <a:ext cx="62651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01:30pm-03:30pm</a:t>
            </a:r>
          </a:p>
        </p:txBody>
      </p:sp>
      <p:sp>
        <p:nvSpPr>
          <p:cNvPr id="15" name="TextBox 1">
            <a:extLst>
              <a:ext uri="{FF2B5EF4-FFF2-40B4-BE49-F238E27FC236}">
                <a16:creationId xmlns:a16="http://schemas.microsoft.com/office/drawing/2014/main" id="{D27BAD9C-624A-4635-8B89-3D0F680D5459}"/>
              </a:ext>
            </a:extLst>
          </p:cNvPr>
          <p:cNvSpPr txBox="1">
            <a:spLocks noChangeArrowheads="1"/>
          </p:cNvSpPr>
          <p:nvPr/>
        </p:nvSpPr>
        <p:spPr bwMode="auto">
          <a:xfrm>
            <a:off x="628650" y="5292916"/>
            <a:ext cx="8191500" cy="960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21-10-0009-01-0000</a:t>
            </a:r>
          </a:p>
          <a:p>
            <a:pPr marL="857250" lvl="1" indent="-457200">
              <a:lnSpc>
                <a:spcPct val="150000"/>
              </a:lnSpc>
              <a:buFont typeface="Wingdings" panose="05000000000000000000" pitchFamily="2" charset="2"/>
              <a:buChar char="§"/>
            </a:pPr>
            <a:r>
              <a:rPr lang="en-US" altLang="ko-KR" sz="2000" dirty="0"/>
              <a:t>Presented at IEEE 802.11 RTA TIG</a:t>
            </a:r>
          </a:p>
        </p:txBody>
      </p:sp>
    </p:spTree>
    <p:extLst>
      <p:ext uri="{BB962C8B-B14F-4D97-AF65-F5344CB8AC3E}">
        <p14:creationId xmlns:p14="http://schemas.microsoft.com/office/powerpoint/2010/main" val="975111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FE0ADF4-459D-410F-9872-8AC833DD5859}"/>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0243" name="Slide Number Placeholder 11">
            <a:extLst>
              <a:ext uri="{FF2B5EF4-FFF2-40B4-BE49-F238E27FC236}">
                <a16:creationId xmlns:a16="http://schemas.microsoft.com/office/drawing/2014/main" id="{E6B8C300-BD9A-46DF-A598-8A439A0FADFD}"/>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4ACA2E2E-50C7-4FDE-9951-8AAFE1CF05C1}" type="slidenum">
              <a:rPr lang="en-US" altLang="ja-JP" sz="1400" smtClean="0"/>
              <a:pPr>
                <a:spcBef>
                  <a:spcPct val="0"/>
                </a:spcBef>
                <a:buClrTx/>
                <a:buFontTx/>
                <a:buNone/>
              </a:pPr>
              <a:t>6</a:t>
            </a:fld>
            <a:endParaRPr lang="en-US" altLang="ja-JP" sz="1400"/>
          </a:p>
        </p:txBody>
      </p:sp>
      <p:sp>
        <p:nvSpPr>
          <p:cNvPr id="10244" name="Text Box 65">
            <a:extLst>
              <a:ext uri="{FF2B5EF4-FFF2-40B4-BE49-F238E27FC236}">
                <a16:creationId xmlns:a16="http://schemas.microsoft.com/office/drawing/2014/main" id="{2BEDD914-F528-45DD-98BA-22FFB29DC262}"/>
              </a:ext>
            </a:extLst>
          </p:cNvPr>
          <p:cNvSpPr txBox="1">
            <a:spLocks noChangeArrowheads="1"/>
          </p:cNvSpPr>
          <p:nvPr/>
        </p:nvSpPr>
        <p:spPr bwMode="auto">
          <a:xfrm>
            <a:off x="266700" y="1357313"/>
            <a:ext cx="61288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Wednesday, January 16, 2019, 4:00pm-06:00pm</a:t>
            </a:r>
          </a:p>
        </p:txBody>
      </p:sp>
      <p:sp>
        <p:nvSpPr>
          <p:cNvPr id="9" name="바닥글 개체 틀 3">
            <a:extLst>
              <a:ext uri="{FF2B5EF4-FFF2-40B4-BE49-F238E27FC236}">
                <a16:creationId xmlns:a16="http://schemas.microsoft.com/office/drawing/2014/main" id="{C27ECCBE-CEB3-4973-96DE-C089DA9F010D}"/>
              </a:ext>
            </a:extLst>
          </p:cNvPr>
          <p:cNvSpPr>
            <a:spLocks noGrp="1"/>
          </p:cNvSpPr>
          <p:nvPr>
            <p:ph type="ftr" sz="quarter" idx="10"/>
          </p:nvPr>
        </p:nvSpPr>
        <p:spPr/>
        <p:txBody>
          <a:bodyPr/>
          <a:lstStyle/>
          <a:p>
            <a:pPr>
              <a:defRPr/>
            </a:pPr>
            <a:r>
              <a:rPr lang="en-US" dirty="0"/>
              <a:t>21-19-0015-00-0000</a:t>
            </a:r>
          </a:p>
        </p:txBody>
      </p:sp>
      <p:sp>
        <p:nvSpPr>
          <p:cNvPr id="10" name="TextBox 1">
            <a:extLst>
              <a:ext uri="{FF2B5EF4-FFF2-40B4-BE49-F238E27FC236}">
                <a16:creationId xmlns:a16="http://schemas.microsoft.com/office/drawing/2014/main" id="{090A8CDF-4221-4ED1-8612-2FDE7EA76A61}"/>
              </a:ext>
            </a:extLst>
          </p:cNvPr>
          <p:cNvSpPr txBox="1">
            <a:spLocks noChangeArrowheads="1"/>
          </p:cNvSpPr>
          <p:nvPr/>
        </p:nvSpPr>
        <p:spPr bwMode="auto">
          <a:xfrm>
            <a:off x="628650" y="1818196"/>
            <a:ext cx="8191500" cy="1421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21-10-0009-01-0000</a:t>
            </a:r>
          </a:p>
          <a:p>
            <a:pPr marL="857250" lvl="1" indent="-457200">
              <a:lnSpc>
                <a:spcPct val="150000"/>
              </a:lnSpc>
              <a:buFont typeface="Wingdings" panose="05000000000000000000" pitchFamily="2" charset="2"/>
              <a:buChar char="§"/>
            </a:pPr>
            <a:r>
              <a:rPr lang="en-US" altLang="ko-KR" sz="2000" dirty="0"/>
              <a:t>Presented at IEEE 802.24 TAG</a:t>
            </a:r>
          </a:p>
          <a:p>
            <a:pPr marL="857250" lvl="1" indent="-457200">
              <a:lnSpc>
                <a:spcPct val="150000"/>
              </a:lnSpc>
              <a:buFont typeface="Wingdings" panose="05000000000000000000" pitchFamily="2" charset="2"/>
              <a:buChar char="§"/>
            </a:pPr>
            <a:r>
              <a:rPr lang="en-US" altLang="ko-KR" sz="2000" dirty="0"/>
              <a:t>Discussed how IEEE 802.24 TAG can support the VR SG</a:t>
            </a:r>
          </a:p>
        </p:txBody>
      </p:sp>
    </p:spTree>
    <p:extLst>
      <p:ext uri="{BB962C8B-B14F-4D97-AF65-F5344CB8AC3E}">
        <p14:creationId xmlns:p14="http://schemas.microsoft.com/office/powerpoint/2010/main" val="44501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바닥글 개체 틀 3">
            <a:extLst>
              <a:ext uri="{FF2B5EF4-FFF2-40B4-BE49-F238E27FC236}">
                <a16:creationId xmlns:a16="http://schemas.microsoft.com/office/drawing/2014/main" id="{B5C277B9-86A2-4334-B1DC-9C9B6BDC6310}"/>
              </a:ext>
            </a:extLst>
          </p:cNvPr>
          <p:cNvSpPr>
            <a:spLocks noGrp="1"/>
          </p:cNvSpPr>
          <p:nvPr>
            <p:ph type="ftr" sz="quarter" idx="10"/>
          </p:nvPr>
        </p:nvSpPr>
        <p:spPr/>
        <p:txBody>
          <a:bodyPr/>
          <a:lstStyle/>
          <a:p>
            <a:pPr>
              <a:defRPr/>
            </a:pPr>
            <a:r>
              <a:rPr lang="en-US" altLang="pl-PL" dirty="0"/>
              <a:t>21-19-0015-00-0000</a:t>
            </a:r>
          </a:p>
        </p:txBody>
      </p:sp>
      <p:sp>
        <p:nvSpPr>
          <p:cNvPr id="5" name="슬라이드 번호 개체 틀 4">
            <a:extLst>
              <a:ext uri="{FF2B5EF4-FFF2-40B4-BE49-F238E27FC236}">
                <a16:creationId xmlns:a16="http://schemas.microsoft.com/office/drawing/2014/main" id="{D1DBF842-3538-467E-BF8A-518C2F288852}"/>
              </a:ext>
            </a:extLst>
          </p:cNvPr>
          <p:cNvSpPr>
            <a:spLocks noGrp="1"/>
          </p:cNvSpPr>
          <p:nvPr>
            <p:ph type="sldNum" sz="quarter" idx="11"/>
          </p:nvPr>
        </p:nvSpPr>
        <p:spPr/>
        <p:txBody>
          <a:bodyPr/>
          <a:lstStyle/>
          <a:p>
            <a:pPr>
              <a:defRPr/>
            </a:pPr>
            <a:fld id="{13D3D877-D406-4E0C-A0B8-A5405FE26974}" type="slidenum">
              <a:rPr lang="en-US" altLang="pl-PL" smtClean="0"/>
              <a:pPr>
                <a:defRPr/>
              </a:pPr>
              <a:t>7</a:t>
            </a:fld>
            <a:endParaRPr lang="en-US" altLang="pl-PL" dirty="0"/>
          </a:p>
        </p:txBody>
      </p:sp>
      <p:sp>
        <p:nvSpPr>
          <p:cNvPr id="6" name="Title 1">
            <a:extLst>
              <a:ext uri="{FF2B5EF4-FFF2-40B4-BE49-F238E27FC236}">
                <a16:creationId xmlns:a16="http://schemas.microsoft.com/office/drawing/2014/main" id="{112D73B0-4C2B-4160-959E-28DF67844E5C}"/>
              </a:ext>
            </a:extLst>
          </p:cNvPr>
          <p:cNvSpPr>
            <a:spLocks noGrp="1" noChangeArrowheads="1"/>
          </p:cNvSpPr>
          <p:nvPr>
            <p:ph type="title"/>
          </p:nvPr>
        </p:nvSpPr>
        <p:spPr>
          <a:xfrm>
            <a:off x="422275" y="228600"/>
            <a:ext cx="8270875" cy="685800"/>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9" name="Text Box 65">
            <a:extLst>
              <a:ext uri="{FF2B5EF4-FFF2-40B4-BE49-F238E27FC236}">
                <a16:creationId xmlns:a16="http://schemas.microsoft.com/office/drawing/2014/main" id="{9D88602D-7E90-4297-B43C-502BF3ABBBFA}"/>
              </a:ext>
            </a:extLst>
          </p:cNvPr>
          <p:cNvSpPr txBox="1">
            <a:spLocks noChangeArrowheads="1"/>
          </p:cNvSpPr>
          <p:nvPr/>
        </p:nvSpPr>
        <p:spPr bwMode="auto">
          <a:xfrm>
            <a:off x="266700" y="1038352"/>
            <a:ext cx="60861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Thursday, January 17, 2019, 08:00am-10:00am</a:t>
            </a:r>
          </a:p>
        </p:txBody>
      </p:sp>
      <p:sp>
        <p:nvSpPr>
          <p:cNvPr id="10" name="TextBox 1">
            <a:extLst>
              <a:ext uri="{FF2B5EF4-FFF2-40B4-BE49-F238E27FC236}">
                <a16:creationId xmlns:a16="http://schemas.microsoft.com/office/drawing/2014/main" id="{64A95EBF-9C9A-4AEB-A4D2-8798367967B4}"/>
              </a:ext>
            </a:extLst>
          </p:cNvPr>
          <p:cNvSpPr txBox="1">
            <a:spLocks noChangeArrowheads="1"/>
          </p:cNvSpPr>
          <p:nvPr/>
        </p:nvSpPr>
        <p:spPr bwMode="auto">
          <a:xfrm>
            <a:off x="628650" y="1397572"/>
            <a:ext cx="8191500" cy="5115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DCN # 21-10-0010-00-0000</a:t>
            </a:r>
          </a:p>
          <a:p>
            <a:pPr marL="857250" lvl="1" indent="-457200">
              <a:lnSpc>
                <a:spcPct val="150000"/>
              </a:lnSpc>
              <a:buFont typeface="Wingdings" panose="05000000000000000000" pitchFamily="2" charset="2"/>
              <a:buChar char="§"/>
            </a:pPr>
            <a:r>
              <a:rPr lang="en-US" altLang="ko-KR" sz="2000" dirty="0"/>
              <a:t>Title: IoT/</a:t>
            </a:r>
            <a:r>
              <a:rPr lang="en-US" altLang="ko-KR" sz="2000" dirty="0" err="1"/>
              <a:t>IoL</a:t>
            </a:r>
            <a:r>
              <a:rPr lang="en-US" altLang="ko-KR" sz="2000" dirty="0"/>
              <a:t> based VR Games Interaction Service for VR System</a:t>
            </a:r>
          </a:p>
          <a:p>
            <a:pPr marL="457200" indent="-457200">
              <a:lnSpc>
                <a:spcPct val="150000"/>
              </a:lnSpc>
              <a:buFont typeface="Wingdings" panose="05000000000000000000" pitchFamily="2" charset="2"/>
              <a:buChar char="l"/>
            </a:pPr>
            <a:r>
              <a:rPr lang="en-US" altLang="ko-KR" sz="2000" dirty="0"/>
              <a:t>DCN # 21-11-0010-00-0000</a:t>
            </a:r>
          </a:p>
          <a:p>
            <a:pPr marL="857250" lvl="1" indent="-457200">
              <a:lnSpc>
                <a:spcPct val="150000"/>
              </a:lnSpc>
              <a:buFont typeface="Wingdings" panose="05000000000000000000" pitchFamily="2" charset="2"/>
              <a:buChar char="§"/>
            </a:pPr>
            <a:r>
              <a:rPr lang="en-US" altLang="ko-KR" sz="2000" dirty="0"/>
              <a:t>Title: AR/VR Content Visualization for Industrial Machinery Training Using </a:t>
            </a:r>
            <a:r>
              <a:rPr lang="en-US" altLang="ko-KR" sz="2000" dirty="0" err="1"/>
              <a:t>LiFi</a:t>
            </a:r>
            <a:r>
              <a:rPr lang="en-US" altLang="ko-KR" sz="2000" dirty="0"/>
              <a:t>/</a:t>
            </a:r>
            <a:r>
              <a:rPr lang="en-US" altLang="ko-KR" sz="2000" dirty="0" err="1"/>
              <a:t>CamCom</a:t>
            </a:r>
            <a:r>
              <a:rPr lang="en-US" altLang="ko-KR" sz="2000" dirty="0"/>
              <a:t> Technology</a:t>
            </a:r>
          </a:p>
          <a:p>
            <a:pPr marL="457200" indent="-457200">
              <a:lnSpc>
                <a:spcPct val="150000"/>
              </a:lnSpc>
              <a:buFont typeface="Wingdings" panose="05000000000000000000" pitchFamily="2" charset="2"/>
              <a:buChar char="l"/>
            </a:pPr>
            <a:r>
              <a:rPr lang="en-US" altLang="ko-KR" sz="2000" dirty="0"/>
              <a:t>DCN # 21-12-0010-00-0000</a:t>
            </a:r>
          </a:p>
          <a:p>
            <a:pPr marL="857250" lvl="1" indent="-457200">
              <a:lnSpc>
                <a:spcPct val="150000"/>
              </a:lnSpc>
              <a:buFont typeface="Wingdings" panose="05000000000000000000" pitchFamily="2" charset="2"/>
              <a:buChar char="§"/>
            </a:pPr>
            <a:r>
              <a:rPr lang="en-US" altLang="ko-KR" sz="2000" dirty="0"/>
              <a:t>Title: Mirror Signage Connected OWC Technology for Virtual Dressing Room using AR / VR System</a:t>
            </a:r>
          </a:p>
          <a:p>
            <a:pPr marL="457200" indent="-457200">
              <a:lnSpc>
                <a:spcPct val="150000"/>
              </a:lnSpc>
              <a:buFont typeface="Wingdings" panose="05000000000000000000" pitchFamily="2" charset="2"/>
              <a:buChar char="l"/>
            </a:pPr>
            <a:r>
              <a:rPr lang="en-US" altLang="ko-KR" sz="2000" dirty="0"/>
              <a:t>DCN # 21-13-0010-00-0000</a:t>
            </a:r>
          </a:p>
          <a:p>
            <a:pPr marL="857250" lvl="1" indent="-457200">
              <a:lnSpc>
                <a:spcPct val="150000"/>
              </a:lnSpc>
              <a:buFont typeface="Wingdings" panose="05000000000000000000" pitchFamily="2" charset="2"/>
              <a:buChar char="§"/>
            </a:pPr>
            <a:r>
              <a:rPr lang="en-US" altLang="ko-KR" sz="2000" dirty="0"/>
              <a:t>Title: Interactive Around Immersive View Experience using HMD based OCC Technology</a:t>
            </a:r>
          </a:p>
        </p:txBody>
      </p:sp>
    </p:spTree>
    <p:extLst>
      <p:ext uri="{BB962C8B-B14F-4D97-AF65-F5344CB8AC3E}">
        <p14:creationId xmlns:p14="http://schemas.microsoft.com/office/powerpoint/2010/main" val="555672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29181B60-F72E-4882-A71F-763BAAE299BD}"/>
              </a:ext>
            </a:extLst>
          </p:cNvPr>
          <p:cNvSpPr>
            <a:spLocks noGrp="1" noChangeArrowheads="1"/>
          </p:cNvSpPr>
          <p:nvPr>
            <p:ph type="title"/>
          </p:nvPr>
        </p:nvSpPr>
        <p:spPr>
          <a:xfrm>
            <a:off x="422275" y="228600"/>
            <a:ext cx="8270875" cy="1112838"/>
          </a:xfrm>
        </p:spPr>
        <p:txBody>
          <a:bodyPr/>
          <a:lstStyle/>
          <a:p>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Network Enablers for seamless </a:t>
            </a:r>
            <a:br>
              <a:rPr lang="en-US" altLang="ja-JP" dirty="0">
                <a:latin typeface="Times" panose="02020603050405020304" pitchFamily="18" charset="0"/>
                <a:ea typeface="ＭＳ Ｐゴシック" panose="020B0600070205080204" pitchFamily="34" charset="-128"/>
                <a:cs typeface="Times New Roman" panose="02020603050405020304" pitchFamily="18" charset="0"/>
              </a:rPr>
            </a:br>
            <a:r>
              <a:rPr lang="en-US" altLang="ja-JP" dirty="0">
                <a:latin typeface="Times" panose="02020603050405020304" pitchFamily="18" charset="0"/>
                <a:ea typeface="ＭＳ Ｐゴシック" panose="020B0600070205080204" pitchFamily="34" charset="-128"/>
                <a:cs typeface="Times New Roman" panose="02020603050405020304" pitchFamily="18" charset="0"/>
              </a:rPr>
              <a:t>HMD based VR Content Service SG</a:t>
            </a:r>
            <a:endParaRPr lang="en-US" altLang="ja-JP" dirty="0">
              <a:ea typeface="ＭＳ Ｐゴシック" panose="020B0600070205080204" pitchFamily="34" charset="-128"/>
              <a:cs typeface="Times New Roman" panose="02020603050405020304" pitchFamily="18" charset="0"/>
            </a:endParaRPr>
          </a:p>
        </p:txBody>
      </p:sp>
      <p:sp>
        <p:nvSpPr>
          <p:cNvPr id="12291" name="Slide Number Placeholder 11">
            <a:extLst>
              <a:ext uri="{FF2B5EF4-FFF2-40B4-BE49-F238E27FC236}">
                <a16:creationId xmlns:a16="http://schemas.microsoft.com/office/drawing/2014/main" id="{4EE24E12-4726-439A-ACEE-50B178552018}"/>
              </a:ext>
            </a:extLst>
          </p:cNvPr>
          <p:cNvSpPr>
            <a:spLocks noGrp="1"/>
          </p:cNvSpPr>
          <p:nvPr>
            <p:ph type="sldNum" sz="quarter" idx="11"/>
          </p:nvPr>
        </p:nvSpPr>
        <p:spPr>
          <a:xfrm>
            <a:off x="7772400" y="6477000"/>
            <a:ext cx="685800" cy="38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spcBef>
                <a:spcPct val="0"/>
              </a:spcBef>
              <a:buClrTx/>
              <a:buFontTx/>
              <a:buNone/>
            </a:pPr>
            <a:fld id="{85EC09B4-9B0B-43E1-AF42-82E4F262CE62}" type="slidenum">
              <a:rPr lang="en-US" altLang="ja-JP" sz="1400" smtClean="0"/>
              <a:pPr>
                <a:spcBef>
                  <a:spcPct val="0"/>
                </a:spcBef>
                <a:buClrTx/>
                <a:buFontTx/>
                <a:buNone/>
              </a:pPr>
              <a:t>8</a:t>
            </a:fld>
            <a:endParaRPr lang="en-US" altLang="ja-JP" sz="1400"/>
          </a:p>
        </p:txBody>
      </p:sp>
      <p:sp>
        <p:nvSpPr>
          <p:cNvPr id="9" name="바닥글 개체 틀 3">
            <a:extLst>
              <a:ext uri="{FF2B5EF4-FFF2-40B4-BE49-F238E27FC236}">
                <a16:creationId xmlns:a16="http://schemas.microsoft.com/office/drawing/2014/main" id="{C0D338B7-498E-4593-9124-DEBA1CF615C3}"/>
              </a:ext>
            </a:extLst>
          </p:cNvPr>
          <p:cNvSpPr>
            <a:spLocks noGrp="1"/>
          </p:cNvSpPr>
          <p:nvPr>
            <p:ph type="ftr" sz="quarter" idx="10"/>
          </p:nvPr>
        </p:nvSpPr>
        <p:spPr/>
        <p:txBody>
          <a:bodyPr/>
          <a:lstStyle/>
          <a:p>
            <a:pPr>
              <a:defRPr/>
            </a:pPr>
            <a:r>
              <a:rPr lang="en-US" dirty="0"/>
              <a:t>21-19-0015-00-0000</a:t>
            </a:r>
          </a:p>
        </p:txBody>
      </p:sp>
      <p:sp>
        <p:nvSpPr>
          <p:cNvPr id="7" name="Text Box 65">
            <a:extLst>
              <a:ext uri="{FF2B5EF4-FFF2-40B4-BE49-F238E27FC236}">
                <a16:creationId xmlns:a16="http://schemas.microsoft.com/office/drawing/2014/main" id="{2ADDC077-39F2-4FB3-9B55-2CC2271787B8}"/>
              </a:ext>
            </a:extLst>
          </p:cNvPr>
          <p:cNvSpPr txBox="1">
            <a:spLocks noChangeArrowheads="1"/>
          </p:cNvSpPr>
          <p:nvPr/>
        </p:nvSpPr>
        <p:spPr bwMode="auto">
          <a:xfrm>
            <a:off x="266700" y="1357313"/>
            <a:ext cx="16113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ct val="40000"/>
              </a:spcBef>
              <a:buClr>
                <a:schemeClr val="accent1"/>
              </a:buClr>
              <a:buChar char="•"/>
              <a:defRPr sz="2400">
                <a:solidFill>
                  <a:schemeClr val="tx1"/>
                </a:solidFill>
                <a:latin typeface="Times" panose="02020603050405020304" pitchFamily="18" charset="0"/>
              </a:defRPr>
            </a:lvl1pPr>
            <a:lvl2pPr marL="742950" indent="-285750">
              <a:lnSpc>
                <a:spcPct val="90000"/>
              </a:lnSpc>
              <a:buClr>
                <a:schemeClr val="accent1"/>
              </a:buClr>
              <a:buSzPct val="75000"/>
              <a:buChar char="•"/>
              <a:defRPr sz="2400">
                <a:solidFill>
                  <a:schemeClr val="tx1"/>
                </a:solidFill>
                <a:latin typeface="Times" panose="02020603050405020304" pitchFamily="18" charset="0"/>
              </a:defRPr>
            </a:lvl2pPr>
            <a:lvl3pPr marL="1143000" indent="-228600">
              <a:lnSpc>
                <a:spcPct val="90000"/>
              </a:lnSpc>
              <a:buClr>
                <a:schemeClr val="accent1"/>
              </a:buClr>
              <a:buSzPct val="75000"/>
              <a:buChar char="•"/>
              <a:defRPr sz="2400">
                <a:solidFill>
                  <a:schemeClr val="tx1"/>
                </a:solidFill>
                <a:latin typeface="Times" panose="02020603050405020304" pitchFamily="18" charset="0"/>
              </a:defRPr>
            </a:lvl3pPr>
            <a:lvl4pPr marL="1600200" indent="-228600">
              <a:spcBef>
                <a:spcPct val="20000"/>
              </a:spcBef>
              <a:buChar char="–"/>
              <a:defRPr sz="2000">
                <a:solidFill>
                  <a:schemeClr val="tx1"/>
                </a:solidFill>
                <a:latin typeface="Rotis Sans Serif for Nokia" pitchFamily="34" charset="0"/>
              </a:defRPr>
            </a:lvl4pPr>
            <a:lvl5pPr marL="2057400" indent="-228600">
              <a:spcBef>
                <a:spcPct val="20000"/>
              </a:spcBef>
              <a:buChar char="»"/>
              <a:defRPr sz="2000">
                <a:solidFill>
                  <a:schemeClr val="tx1"/>
                </a:solidFill>
                <a:latin typeface="Rotis Sans Serif for Nokia" pitchFamily="34" charset="0"/>
              </a:defRPr>
            </a:lvl5pPr>
            <a:lvl6pPr marL="2514600" indent="-228600" eaLnBrk="0" fontAlgn="base" hangingPunct="0">
              <a:spcBef>
                <a:spcPct val="20000"/>
              </a:spcBef>
              <a:spcAft>
                <a:spcPct val="0"/>
              </a:spcAft>
              <a:buChar char="»"/>
              <a:defRPr sz="2000">
                <a:solidFill>
                  <a:schemeClr val="tx1"/>
                </a:solidFill>
                <a:latin typeface="Rotis Sans Serif for Nokia" pitchFamily="34" charset="0"/>
              </a:defRPr>
            </a:lvl6pPr>
            <a:lvl7pPr marL="2971800" indent="-228600" eaLnBrk="0" fontAlgn="base" hangingPunct="0">
              <a:spcBef>
                <a:spcPct val="20000"/>
              </a:spcBef>
              <a:spcAft>
                <a:spcPct val="0"/>
              </a:spcAft>
              <a:buChar char="»"/>
              <a:defRPr sz="2000">
                <a:solidFill>
                  <a:schemeClr val="tx1"/>
                </a:solidFill>
                <a:latin typeface="Rotis Sans Serif for Nokia" pitchFamily="34" charset="0"/>
              </a:defRPr>
            </a:lvl7pPr>
            <a:lvl8pPr marL="3429000" indent="-228600" eaLnBrk="0" fontAlgn="base" hangingPunct="0">
              <a:spcBef>
                <a:spcPct val="20000"/>
              </a:spcBef>
              <a:spcAft>
                <a:spcPct val="0"/>
              </a:spcAft>
              <a:buChar char="»"/>
              <a:defRPr sz="2000">
                <a:solidFill>
                  <a:schemeClr val="tx1"/>
                </a:solidFill>
                <a:latin typeface="Rotis Sans Serif for Nokia" pitchFamily="34" charset="0"/>
              </a:defRPr>
            </a:lvl8pPr>
            <a:lvl9pPr marL="3886200" indent="-228600" eaLnBrk="0" fontAlgn="base" hangingPunct="0">
              <a:spcBef>
                <a:spcPct val="20000"/>
              </a:spcBef>
              <a:spcAft>
                <a:spcPct val="0"/>
              </a:spcAft>
              <a:buChar char="»"/>
              <a:defRPr sz="2000">
                <a:solidFill>
                  <a:schemeClr val="tx1"/>
                </a:solidFill>
                <a:latin typeface="Rotis Sans Serif for Nokia" pitchFamily="34" charset="0"/>
              </a:defRPr>
            </a:lvl9pPr>
          </a:lstStyle>
          <a:p>
            <a:pPr>
              <a:lnSpc>
                <a:spcPct val="100000"/>
              </a:lnSpc>
              <a:spcBef>
                <a:spcPct val="0"/>
              </a:spcBef>
              <a:buClrTx/>
              <a:buNone/>
            </a:pPr>
            <a:r>
              <a:rPr lang="en-US" altLang="ja-JP" dirty="0">
                <a:solidFill>
                  <a:schemeClr val="accent2"/>
                </a:solidFill>
                <a:latin typeface="Times New Roman" panose="02020603050405020304" pitchFamily="18" charset="0"/>
              </a:rPr>
              <a:t>Future Plan</a:t>
            </a:r>
          </a:p>
        </p:txBody>
      </p:sp>
      <p:sp>
        <p:nvSpPr>
          <p:cNvPr id="8" name="TextBox 1">
            <a:extLst>
              <a:ext uri="{FF2B5EF4-FFF2-40B4-BE49-F238E27FC236}">
                <a16:creationId xmlns:a16="http://schemas.microsoft.com/office/drawing/2014/main" id="{1C4C5A0F-912C-4E3E-8371-6976AD36EE3F}"/>
              </a:ext>
            </a:extLst>
          </p:cNvPr>
          <p:cNvSpPr txBox="1">
            <a:spLocks noChangeArrowheads="1"/>
          </p:cNvSpPr>
          <p:nvPr/>
        </p:nvSpPr>
        <p:spPr bwMode="auto">
          <a:xfrm>
            <a:off x="628650" y="1818196"/>
            <a:ext cx="8191500" cy="3268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kumimoji="1" sz="2400">
                <a:solidFill>
                  <a:schemeClr val="tx1"/>
                </a:solidFill>
                <a:latin typeface="Times New Roman" panose="02020603050405020304" pitchFamily="18" charset="0"/>
                <a:ea typeface="ＭＳ Ｐゴシック" panose="020B0600070205080204" pitchFamily="34" charset="-128"/>
              </a:defRPr>
            </a:lvl1pPr>
            <a:lvl2pPr marL="742950" indent="-285750">
              <a:defRPr kumimoji="1" sz="2400">
                <a:solidFill>
                  <a:schemeClr val="tx1"/>
                </a:solidFill>
                <a:latin typeface="Times New Roman" panose="02020603050405020304" pitchFamily="18" charset="0"/>
                <a:ea typeface="ＭＳ Ｐゴシック" panose="020B0600070205080204" pitchFamily="34" charset="-128"/>
              </a:defRPr>
            </a:lvl2pPr>
            <a:lvl3pPr marL="1143000" indent="-228600">
              <a:defRPr kumimoji="1" sz="2400">
                <a:solidFill>
                  <a:schemeClr val="tx1"/>
                </a:solidFill>
                <a:latin typeface="Times New Roman" panose="02020603050405020304" pitchFamily="18" charset="0"/>
                <a:ea typeface="ＭＳ Ｐゴシック" panose="020B0600070205080204" pitchFamily="34" charset="-128"/>
              </a:defRPr>
            </a:lvl3pPr>
            <a:lvl4pPr marL="1600200" indent="-228600">
              <a:defRPr kumimoji="1" sz="2400">
                <a:solidFill>
                  <a:schemeClr val="tx1"/>
                </a:solidFill>
                <a:latin typeface="Times New Roman" panose="02020603050405020304" pitchFamily="18" charset="0"/>
                <a:ea typeface="ＭＳ Ｐゴシック" panose="020B0600070205080204" pitchFamily="34" charset="-128"/>
              </a:defRPr>
            </a:lvl4pPr>
            <a:lvl5pPr marL="2057400" indent="-228600">
              <a:defRPr kumimoji="1" sz="24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34" charset="-128"/>
              </a:defRPr>
            </a:lvl9pPr>
          </a:lstStyle>
          <a:p>
            <a:pPr marL="457200" indent="-457200">
              <a:lnSpc>
                <a:spcPct val="150000"/>
              </a:lnSpc>
              <a:buFont typeface="Wingdings" panose="05000000000000000000" pitchFamily="2" charset="2"/>
              <a:buChar char="l"/>
            </a:pPr>
            <a:r>
              <a:rPr lang="en-US" altLang="ko-KR" sz="2000" dirty="0"/>
              <a:t>Action Items</a:t>
            </a:r>
          </a:p>
          <a:p>
            <a:pPr marL="857250" lvl="1" indent="-457200">
              <a:lnSpc>
                <a:spcPct val="150000"/>
              </a:lnSpc>
              <a:buFont typeface="Wingdings" panose="05000000000000000000" pitchFamily="2" charset="2"/>
              <a:buChar char="§"/>
            </a:pPr>
            <a:r>
              <a:rPr lang="en-US" altLang="ko-KR" sz="2000" dirty="0"/>
              <a:t>Continue to reach out to IEEE 802.1 and 802.3 WGs</a:t>
            </a:r>
          </a:p>
          <a:p>
            <a:pPr marL="857250" lvl="1" indent="-457200">
              <a:lnSpc>
                <a:spcPct val="150000"/>
              </a:lnSpc>
              <a:buFont typeface="Wingdings" panose="05000000000000000000" pitchFamily="2" charset="2"/>
              <a:buChar char="§"/>
            </a:pPr>
            <a:r>
              <a:rPr lang="en-US" altLang="ko-KR" sz="2000" dirty="0"/>
              <a:t>Follow up with IEEE 802.11 RTA TIG, 802.15 WNG, 802.19 WG, 802.24 TAG</a:t>
            </a:r>
          </a:p>
          <a:p>
            <a:pPr marL="857250" lvl="1" indent="-457200">
              <a:lnSpc>
                <a:spcPct val="150000"/>
              </a:lnSpc>
              <a:buFont typeface="Wingdings" panose="05000000000000000000" pitchFamily="2" charset="2"/>
              <a:buChar char="§"/>
            </a:pPr>
            <a:r>
              <a:rPr lang="en-US" altLang="ko-KR" sz="2000" dirty="0"/>
              <a:t>Start drafting the scopes for CSD/PAR </a:t>
            </a:r>
          </a:p>
          <a:p>
            <a:pPr marL="457200" indent="-457200">
              <a:lnSpc>
                <a:spcPct val="150000"/>
              </a:lnSpc>
              <a:buFont typeface="Wingdings" panose="05000000000000000000" pitchFamily="2" charset="2"/>
              <a:buChar char="l"/>
            </a:pPr>
            <a:r>
              <a:rPr lang="en-US" altLang="ko-KR" sz="2000" dirty="0"/>
              <a:t>Teleconference Schedule</a:t>
            </a:r>
          </a:p>
          <a:p>
            <a:pPr marL="857250" lvl="1" indent="-457200">
              <a:lnSpc>
                <a:spcPct val="150000"/>
              </a:lnSpc>
              <a:buFont typeface="Arial" panose="020B0604020202020204" pitchFamily="34" charset="0"/>
              <a:buChar char="•"/>
            </a:pPr>
            <a:endParaRPr lang="en-US" altLang="ko-KR" sz="2000" dirty="0"/>
          </a:p>
        </p:txBody>
      </p:sp>
    </p:spTree>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altLang="pl-PL"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3208</TotalTime>
  <Words>1016</Words>
  <Application>Microsoft Office PowerPoint</Application>
  <PresentationFormat>화면 슬라이드 쇼(4:3)</PresentationFormat>
  <Paragraphs>132</Paragraphs>
  <Slides>9</Slides>
  <Notes>7</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9</vt:i4>
      </vt:variant>
    </vt:vector>
  </HeadingPairs>
  <TitlesOfParts>
    <vt:vector size="16" baseType="lpstr">
      <vt:lpstr>Rotis Sans Serif for Nokia</vt:lpstr>
      <vt:lpstr>맑은 고딕</vt:lpstr>
      <vt:lpstr>Arial</vt:lpstr>
      <vt:lpstr>Times</vt:lpstr>
      <vt:lpstr>Times New Roman</vt:lpstr>
      <vt:lpstr>Wingdings</vt:lpstr>
      <vt:lpstr>blank presentation</vt:lpstr>
      <vt:lpstr>PowerPoint 프레젠테이션</vt:lpstr>
      <vt:lpstr>PowerPoint 프레젠테이션</vt:lpstr>
      <vt:lpstr>Meeting Schedule</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lpstr>Network Enablers for seamless  HMD based VR Content Service SG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Sangkwon Jeong</dc:creator>
  <cp:lastModifiedBy>동일 서</cp:lastModifiedBy>
  <cp:revision>267</cp:revision>
  <dcterms:created xsi:type="dcterms:W3CDTF">2017-08-15T12:18:13Z</dcterms:created>
  <dcterms:modified xsi:type="dcterms:W3CDTF">2019-01-17T14:20:07Z</dcterms:modified>
</cp:coreProperties>
</file>