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67" r:id="rId1"/>
    <p:sldMasterId id="2147483714" r:id="rId2"/>
  </p:sldMasterIdLst>
  <p:notesMasterIdLst>
    <p:notesMasterId r:id="rId9"/>
  </p:notesMasterIdLst>
  <p:sldIdLst>
    <p:sldId id="348" r:id="rId3"/>
    <p:sldId id="349" r:id="rId4"/>
    <p:sldId id="390" r:id="rId5"/>
    <p:sldId id="391" r:id="rId6"/>
    <p:sldId id="382" r:id="rId7"/>
    <p:sldId id="364" r:id="rId8"/>
  </p:sldIdLst>
  <p:sldSz cx="12192000" cy="6858000"/>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A347"/>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보통 스타일 2 - 강조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76" autoAdjust="0"/>
    <p:restoredTop sz="92121" autoAdjust="0"/>
  </p:normalViewPr>
  <p:slideViewPr>
    <p:cSldViewPr snapToGrid="0">
      <p:cViewPr varScale="1">
        <p:scale>
          <a:sx n="83" d="100"/>
          <a:sy n="83" d="100"/>
        </p:scale>
        <p:origin x="48" y="51"/>
      </p:cViewPr>
      <p:guideLst>
        <p:guide orient="horz" pos="2160"/>
        <p:guide pos="3840"/>
      </p:guideLst>
    </p:cSldViewPr>
  </p:slideViewPr>
  <p:notesTextViewPr>
    <p:cViewPr>
      <p:scale>
        <a:sx n="1" d="1"/>
        <a:sy n="1" d="1"/>
      </p:scale>
      <p:origin x="0" y="0"/>
    </p:cViewPr>
  </p:notesTextViewPr>
  <p:notesViewPr>
    <p:cSldViewPr snapToGrid="0">
      <p:cViewPr varScale="1">
        <p:scale>
          <a:sx n="114" d="100"/>
          <a:sy n="114" d="100"/>
        </p:scale>
        <p:origin x="4884"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9F58BD-B266-4FEA-8572-614D27B01AAF}" type="datetimeFigureOut">
              <a:rPr lang="ko-KR" altLang="en-US" smtClean="0"/>
              <a:t>2019-01-17</a:t>
            </a:fld>
            <a:endParaRPr lang="ko-KR" altLang="en-US"/>
          </a:p>
        </p:txBody>
      </p:sp>
      <p:sp>
        <p:nvSpPr>
          <p:cNvPr id="4" name="슬라이드 이미지 개체 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슬라이드 노트 개체 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6" name="바닥글 개체 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ko-KR" altLang="en-US"/>
          </a:p>
        </p:txBody>
      </p:sp>
      <p:sp>
        <p:nvSpPr>
          <p:cNvPr id="7" name="슬라이드 번호 개체 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1BE845-B615-457C-AC59-B6A31CA72E8C}" type="slidenum">
              <a:rPr lang="ko-KR" altLang="en-US" smtClean="0"/>
              <a:t>‹#›</a:t>
            </a:fld>
            <a:endParaRPr lang="ko-KR" altLang="en-US"/>
          </a:p>
        </p:txBody>
      </p:sp>
    </p:spTree>
    <p:extLst>
      <p:ext uri="{BB962C8B-B14F-4D97-AF65-F5344CB8AC3E}">
        <p14:creationId xmlns:p14="http://schemas.microsoft.com/office/powerpoint/2010/main" val="1091296854"/>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xmlns="" id="{927C19D3-7FD4-4091-A359-C1846C46E349}"/>
              </a:ext>
            </a:extLst>
          </p:cNvPr>
          <p:cNvSpPr>
            <a:spLocks noGrp="1" noRot="1" noChangeAspect="1" noChangeArrowheads="1" noTextEdit="1"/>
          </p:cNvSpPr>
          <p:nvPr>
            <p:ph type="sldImg"/>
          </p:nvPr>
        </p:nvSpPr>
        <p:spPr>
          <a:ln/>
        </p:spPr>
      </p:sp>
      <p:sp>
        <p:nvSpPr>
          <p:cNvPr id="4099" name="Rectangle 3">
            <a:extLst>
              <a:ext uri="{FF2B5EF4-FFF2-40B4-BE49-F238E27FC236}">
                <a16:creationId xmlns:a16="http://schemas.microsoft.com/office/drawing/2014/main" xmlns="" id="{A11172D7-F943-4D47-8A4C-949985A3ADFE}"/>
              </a:ext>
            </a:extLst>
          </p:cNvPr>
          <p:cNvSpPr>
            <a:spLocks noGrp="1" noChangeArrowheads="1"/>
          </p:cNvSpPr>
          <p:nvPr>
            <p:ph type="body" idx="1"/>
          </p:nvPr>
        </p:nvSpPr>
        <p:spPr>
          <a:noFill/>
        </p:spPr>
        <p:txBody>
          <a:bodyPr/>
          <a:lstStyle/>
          <a:p>
            <a:endParaRPr lang="pl-PL" altLang="pl-PL"/>
          </a:p>
        </p:txBody>
      </p:sp>
    </p:spTree>
    <p:extLst>
      <p:ext uri="{BB962C8B-B14F-4D97-AF65-F5344CB8AC3E}">
        <p14:creationId xmlns:p14="http://schemas.microsoft.com/office/powerpoint/2010/main" val="29617136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xmlns="" id="{791259A1-548A-4851-A433-5568DFAD1697}"/>
              </a:ext>
            </a:extLst>
          </p:cNvPr>
          <p:cNvSpPr>
            <a:spLocks noGrp="1" noRot="1" noChangeAspect="1" noChangeArrowheads="1" noTextEdit="1"/>
          </p:cNvSpPr>
          <p:nvPr>
            <p:ph type="sldImg"/>
          </p:nvPr>
        </p:nvSpPr>
        <p:spPr>
          <a:ln/>
        </p:spPr>
      </p:sp>
      <p:sp>
        <p:nvSpPr>
          <p:cNvPr id="6147" name="Rectangle 3">
            <a:extLst>
              <a:ext uri="{FF2B5EF4-FFF2-40B4-BE49-F238E27FC236}">
                <a16:creationId xmlns:a16="http://schemas.microsoft.com/office/drawing/2014/main" xmlns="" id="{72115E05-2E88-462C-B4E8-3CFD557CE3A3}"/>
              </a:ext>
            </a:extLst>
          </p:cNvPr>
          <p:cNvSpPr>
            <a:spLocks noGrp="1" noChangeArrowheads="1"/>
          </p:cNvSpPr>
          <p:nvPr>
            <p:ph type="body" idx="1"/>
          </p:nvPr>
        </p:nvSpPr>
        <p:spPr>
          <a:noFill/>
        </p:spPr>
        <p:txBody>
          <a:bodyPr/>
          <a:lstStyle/>
          <a:p>
            <a:endParaRPr lang="pl-PL" altLang="pl-PL"/>
          </a:p>
        </p:txBody>
      </p:sp>
    </p:spTree>
    <p:extLst>
      <p:ext uri="{BB962C8B-B14F-4D97-AF65-F5344CB8AC3E}">
        <p14:creationId xmlns:p14="http://schemas.microsoft.com/office/powerpoint/2010/main" val="39261613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011BE845-B615-457C-AC59-B6A31CA72E8C}" type="slidenum">
              <a:rPr lang="ko-KR" altLang="en-US" smtClean="0"/>
              <a:t>3</a:t>
            </a:fld>
            <a:endParaRPr lang="ko-KR" altLang="en-US"/>
          </a:p>
        </p:txBody>
      </p:sp>
    </p:spTree>
    <p:extLst>
      <p:ext uri="{BB962C8B-B14F-4D97-AF65-F5344CB8AC3E}">
        <p14:creationId xmlns:p14="http://schemas.microsoft.com/office/powerpoint/2010/main" val="406325804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8.jpe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8.jpe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8.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사용자 지정 레이아웃">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xmlns="" id="{8BE0803D-F433-4E85-BFAD-0C77056FF4E8}"/>
              </a:ext>
            </a:extLst>
          </p:cNvPr>
          <p:cNvSpPr>
            <a:spLocks noGrp="1"/>
          </p:cNvSpPr>
          <p:nvPr>
            <p:ph type="title"/>
          </p:nvPr>
        </p:nvSpPr>
        <p:spPr>
          <a:xfrm>
            <a:off x="1228023" y="516158"/>
            <a:ext cx="9725115" cy="769121"/>
          </a:xfrm>
        </p:spPr>
        <p:txBody>
          <a:bodyPr/>
          <a:lstStyle>
            <a:lvl1pPr algn="ctr">
              <a:defRPr>
                <a:solidFill>
                  <a:schemeClr val="bg1"/>
                </a:solidFill>
              </a:defRPr>
            </a:lvl1pPr>
          </a:lstStyle>
          <a:p>
            <a:r>
              <a:rPr lang="ko-KR" altLang="en-US"/>
              <a:t>마스터 제목 스타일 편집</a:t>
            </a:r>
          </a:p>
        </p:txBody>
      </p:sp>
    </p:spTree>
    <p:extLst>
      <p:ext uri="{BB962C8B-B14F-4D97-AF65-F5344CB8AC3E}">
        <p14:creationId xmlns:p14="http://schemas.microsoft.com/office/powerpoint/2010/main" val="26402357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5" name="바닥글 개체 틀 4">
            <a:extLst>
              <a:ext uri="{FF2B5EF4-FFF2-40B4-BE49-F238E27FC236}">
                <a16:creationId xmlns:a16="http://schemas.microsoft.com/office/drawing/2014/main" xmlns="" id="{4BFD2AEA-7D50-4CD8-A5AF-1DDFDE6E1394}"/>
              </a:ext>
            </a:extLst>
          </p:cNvPr>
          <p:cNvSpPr>
            <a:spLocks noGrp="1"/>
          </p:cNvSpPr>
          <p:nvPr>
            <p:ph type="ftr" sz="quarter" idx="3"/>
          </p:nvPr>
        </p:nvSpPr>
        <p:spPr>
          <a:xfrm>
            <a:off x="1956985" y="6511897"/>
            <a:ext cx="4114800" cy="277944"/>
          </a:xfrm>
          <a:prstGeom prst="rect">
            <a:avLst/>
          </a:prstGeom>
        </p:spPr>
        <p:txBody>
          <a:bodyPr vert="horz" lIns="91440" tIns="45720" rIns="91440" bIns="45720" rtlCol="0" anchor="ctr"/>
          <a:lstStyle>
            <a:lvl1pPr algn="l">
              <a:defRPr sz="1100">
                <a:solidFill>
                  <a:schemeClr val="tx1"/>
                </a:solidFill>
                <a:latin typeface="Times New Roman" panose="02020603050405020304" pitchFamily="18" charset="0"/>
                <a:cs typeface="Times New Roman" panose="02020603050405020304" pitchFamily="18" charset="0"/>
              </a:defRPr>
            </a:lvl1pPr>
          </a:lstStyle>
          <a:p>
            <a:r>
              <a:rPr lang="en-US" altLang="ko-KR"/>
              <a:t>21-18-0067-00-0000</a:t>
            </a:r>
            <a:endParaRPr lang="ko-KR" altLang="en-US" dirty="0"/>
          </a:p>
        </p:txBody>
      </p:sp>
      <p:sp>
        <p:nvSpPr>
          <p:cNvPr id="6" name="슬라이드 번호 개체 틀 5">
            <a:extLst>
              <a:ext uri="{FF2B5EF4-FFF2-40B4-BE49-F238E27FC236}">
                <a16:creationId xmlns:a16="http://schemas.microsoft.com/office/drawing/2014/main" xmlns="" id="{B7CFCD8B-525B-49AA-983F-35E1E6797B55}"/>
              </a:ext>
            </a:extLst>
          </p:cNvPr>
          <p:cNvSpPr>
            <a:spLocks noGrp="1"/>
          </p:cNvSpPr>
          <p:nvPr>
            <p:ph type="sldNum" sz="quarter" idx="4"/>
          </p:nvPr>
        </p:nvSpPr>
        <p:spPr>
          <a:xfrm>
            <a:off x="8938900" y="6511898"/>
            <a:ext cx="2743200" cy="277944"/>
          </a:xfrm>
          <a:prstGeom prst="rect">
            <a:avLst/>
          </a:prstGeom>
        </p:spPr>
        <p:txBody>
          <a:bodyPr vert="horz" lIns="91440" tIns="45720" rIns="91440" bIns="45720" rtlCol="0" anchor="ctr"/>
          <a:lstStyle>
            <a:lvl1pPr algn="r">
              <a:defRPr sz="1100">
                <a:solidFill>
                  <a:schemeClr val="tx1"/>
                </a:solidFill>
                <a:latin typeface="Times New Roman" panose="02020603050405020304" pitchFamily="18" charset="0"/>
                <a:cs typeface="Times New Roman" panose="02020603050405020304" pitchFamily="18" charset="0"/>
              </a:defRPr>
            </a:lvl1pPr>
          </a:lstStyle>
          <a:p>
            <a:fld id="{7415E7A1-C024-4955-BFDD-BFFB64410B76}" type="slidenum">
              <a:rPr lang="ko-KR" altLang="en-US" smtClean="0"/>
              <a:pPr/>
              <a:t>‹#›</a:t>
            </a:fld>
            <a:endParaRPr lang="ko-KR" altLang="en-US"/>
          </a:p>
        </p:txBody>
      </p:sp>
      <p:cxnSp>
        <p:nvCxnSpPr>
          <p:cNvPr id="8" name="직선 연결선 7">
            <a:extLst>
              <a:ext uri="{FF2B5EF4-FFF2-40B4-BE49-F238E27FC236}">
                <a16:creationId xmlns:a16="http://schemas.microsoft.com/office/drawing/2014/main" xmlns="" id="{61CECC67-AA2D-453F-BD12-0C069A518B91}"/>
              </a:ext>
            </a:extLst>
          </p:cNvPr>
          <p:cNvCxnSpPr/>
          <p:nvPr userDrawn="1"/>
        </p:nvCxnSpPr>
        <p:spPr>
          <a:xfrm>
            <a:off x="1786071" y="0"/>
            <a:ext cx="0" cy="6858000"/>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9" name="직선 연결선 8">
            <a:extLst>
              <a:ext uri="{FF2B5EF4-FFF2-40B4-BE49-F238E27FC236}">
                <a16:creationId xmlns:a16="http://schemas.microsoft.com/office/drawing/2014/main" xmlns="" id="{C86D2822-04CA-44E1-879F-C7C5735B1CD8}"/>
              </a:ext>
            </a:extLst>
          </p:cNvPr>
          <p:cNvCxnSpPr>
            <a:cxnSpLocks/>
          </p:cNvCxnSpPr>
          <p:nvPr userDrawn="1"/>
        </p:nvCxnSpPr>
        <p:spPr>
          <a:xfrm>
            <a:off x="1880075" y="6417892"/>
            <a:ext cx="1021222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11" name="Picture 9" descr="Joyfun_01.jpg">
            <a:extLst>
              <a:ext uri="{FF2B5EF4-FFF2-40B4-BE49-F238E27FC236}">
                <a16:creationId xmlns:a16="http://schemas.microsoft.com/office/drawing/2014/main" xmlns="" id="{C4C68CC9-26FC-4E63-9178-A76F7F79413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778" y="6400485"/>
            <a:ext cx="1224136" cy="389356"/>
          </a:xfrm>
          <a:prstGeom prst="rect">
            <a:avLst/>
          </a:prstGeom>
        </p:spPr>
      </p:pic>
      <p:pic>
        <p:nvPicPr>
          <p:cNvPr id="12" name="그림 11">
            <a:extLst>
              <a:ext uri="{FF2B5EF4-FFF2-40B4-BE49-F238E27FC236}">
                <a16:creationId xmlns:a16="http://schemas.microsoft.com/office/drawing/2014/main" xmlns="" id="{6115B197-6F3F-4452-8387-F2680280357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2813" y="1085926"/>
            <a:ext cx="1660026" cy="935972"/>
          </a:xfrm>
          <a:prstGeom prst="rect">
            <a:avLst/>
          </a:prstGeom>
        </p:spPr>
      </p:pic>
      <p:pic>
        <p:nvPicPr>
          <p:cNvPr id="13" name="그림 12">
            <a:extLst>
              <a:ext uri="{FF2B5EF4-FFF2-40B4-BE49-F238E27FC236}">
                <a16:creationId xmlns:a16="http://schemas.microsoft.com/office/drawing/2014/main" xmlns="" id="{CA403A61-4EF8-46CE-8D8C-3A709E906940}"/>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2813" y="410199"/>
            <a:ext cx="1649255" cy="504201"/>
          </a:xfrm>
          <a:prstGeom prst="rect">
            <a:avLst/>
          </a:prstGeom>
        </p:spPr>
      </p:pic>
    </p:spTree>
    <p:extLst>
      <p:ext uri="{BB962C8B-B14F-4D97-AF65-F5344CB8AC3E}">
        <p14:creationId xmlns:p14="http://schemas.microsoft.com/office/powerpoint/2010/main" val="26422212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xmlns="" id="{30A34316-FFF1-4B2E-8C83-529980455E8C}"/>
              </a:ext>
            </a:extLst>
          </p:cNvPr>
          <p:cNvSpPr>
            <a:spLocks noGrp="1"/>
          </p:cNvSpPr>
          <p:nvPr>
            <p:ph type="title"/>
          </p:nvPr>
        </p:nvSpPr>
        <p:spPr>
          <a:xfrm>
            <a:off x="831850" y="1709738"/>
            <a:ext cx="10515600" cy="2852737"/>
          </a:xfrm>
        </p:spPr>
        <p:txBody>
          <a:bodyPr anchor="b"/>
          <a:lstStyle>
            <a:lvl1pPr>
              <a:defRPr sz="6000"/>
            </a:lvl1pPr>
          </a:lstStyle>
          <a:p>
            <a:r>
              <a:rPr lang="ko-KR" altLang="en-US"/>
              <a:t>마스터 제목 스타일 편집</a:t>
            </a:r>
          </a:p>
        </p:txBody>
      </p:sp>
      <p:sp>
        <p:nvSpPr>
          <p:cNvPr id="3" name="텍스트 개체 틀 2">
            <a:extLst>
              <a:ext uri="{FF2B5EF4-FFF2-40B4-BE49-F238E27FC236}">
                <a16:creationId xmlns:a16="http://schemas.microsoft.com/office/drawing/2014/main" xmlns="" id="{C0C55C58-18F0-4EDC-B522-DA6D247EF79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a:t>마스터 텍스트 스타일 편집</a:t>
            </a:r>
          </a:p>
        </p:txBody>
      </p:sp>
      <p:sp>
        <p:nvSpPr>
          <p:cNvPr id="7" name="바닥글 개체 틀 4">
            <a:extLst>
              <a:ext uri="{FF2B5EF4-FFF2-40B4-BE49-F238E27FC236}">
                <a16:creationId xmlns:a16="http://schemas.microsoft.com/office/drawing/2014/main" xmlns="" id="{54B41498-5181-4DA7-9FC7-5E233BFB4EEA}"/>
              </a:ext>
            </a:extLst>
          </p:cNvPr>
          <p:cNvSpPr>
            <a:spLocks noGrp="1"/>
          </p:cNvSpPr>
          <p:nvPr>
            <p:ph type="ftr" sz="quarter" idx="3"/>
          </p:nvPr>
        </p:nvSpPr>
        <p:spPr>
          <a:xfrm>
            <a:off x="1956985" y="6511897"/>
            <a:ext cx="4114800" cy="277944"/>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ltLang="ko-KR"/>
              <a:t>21-18-0067-00-0000</a:t>
            </a:r>
            <a:endParaRPr lang="ko-KR" altLang="en-US" dirty="0"/>
          </a:p>
        </p:txBody>
      </p:sp>
      <p:sp>
        <p:nvSpPr>
          <p:cNvPr id="8" name="슬라이드 번호 개체 틀 5">
            <a:extLst>
              <a:ext uri="{FF2B5EF4-FFF2-40B4-BE49-F238E27FC236}">
                <a16:creationId xmlns:a16="http://schemas.microsoft.com/office/drawing/2014/main" xmlns="" id="{073EA31F-9D5C-436D-B073-E529CDB432A4}"/>
              </a:ext>
            </a:extLst>
          </p:cNvPr>
          <p:cNvSpPr>
            <a:spLocks noGrp="1"/>
          </p:cNvSpPr>
          <p:nvPr>
            <p:ph type="sldNum" sz="quarter" idx="4"/>
          </p:nvPr>
        </p:nvSpPr>
        <p:spPr>
          <a:xfrm>
            <a:off x="8938900" y="6511898"/>
            <a:ext cx="2743200" cy="277944"/>
          </a:xfrm>
          <a:prstGeom prst="rect">
            <a:avLst/>
          </a:prstGeom>
        </p:spPr>
        <p:txBody>
          <a:bodyPr vert="horz" lIns="91440" tIns="45720" rIns="91440" bIns="45720" rtlCol="0" anchor="ctr"/>
          <a:lstStyle>
            <a:lvl1pPr algn="r">
              <a:defRPr sz="1200">
                <a:solidFill>
                  <a:schemeClr val="tx1"/>
                </a:solidFill>
              </a:defRPr>
            </a:lvl1pPr>
          </a:lstStyle>
          <a:p>
            <a:fld id="{7415E7A1-C024-4955-BFDD-BFFB64410B76}" type="slidenum">
              <a:rPr lang="ko-KR" altLang="en-US" smtClean="0"/>
              <a:pPr/>
              <a:t>‹#›</a:t>
            </a:fld>
            <a:endParaRPr lang="ko-KR" altLang="en-US"/>
          </a:p>
        </p:txBody>
      </p:sp>
    </p:spTree>
    <p:extLst>
      <p:ext uri="{BB962C8B-B14F-4D97-AF65-F5344CB8AC3E}">
        <p14:creationId xmlns:p14="http://schemas.microsoft.com/office/powerpoint/2010/main" val="25446377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xmlns="" id="{18396CAD-2340-4D6A-83BA-742D7679E951}"/>
              </a:ext>
            </a:extLst>
          </p:cNvPr>
          <p:cNvSpPr>
            <a:spLocks noGrp="1"/>
          </p:cNvSpPr>
          <p:nvPr>
            <p:ph type="title"/>
          </p:nvPr>
        </p:nvSpPr>
        <p:spPr/>
        <p:txBody>
          <a:bodyPr/>
          <a:lstStyle/>
          <a:p>
            <a:r>
              <a:rPr lang="ko-KR" altLang="en-US"/>
              <a:t>마스터 제목 스타일 편집</a:t>
            </a:r>
          </a:p>
        </p:txBody>
      </p:sp>
      <p:sp>
        <p:nvSpPr>
          <p:cNvPr id="3" name="내용 개체 틀 2">
            <a:extLst>
              <a:ext uri="{FF2B5EF4-FFF2-40B4-BE49-F238E27FC236}">
                <a16:creationId xmlns:a16="http://schemas.microsoft.com/office/drawing/2014/main" xmlns="" id="{ABA1811A-D8DD-47B8-B95B-C466FD57B69B}"/>
              </a:ext>
            </a:extLst>
          </p:cNvPr>
          <p:cNvSpPr>
            <a:spLocks noGrp="1"/>
          </p:cNvSpPr>
          <p:nvPr>
            <p:ph sz="half" idx="1"/>
          </p:nvPr>
        </p:nvSpPr>
        <p:spPr>
          <a:xfrm>
            <a:off x="838200" y="1825625"/>
            <a:ext cx="5181600" cy="4351338"/>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내용 개체 틀 3">
            <a:extLst>
              <a:ext uri="{FF2B5EF4-FFF2-40B4-BE49-F238E27FC236}">
                <a16:creationId xmlns:a16="http://schemas.microsoft.com/office/drawing/2014/main" xmlns="" id="{3E81AD67-A2B6-49F2-B268-D9EB7890201D}"/>
              </a:ext>
            </a:extLst>
          </p:cNvPr>
          <p:cNvSpPr>
            <a:spLocks noGrp="1"/>
          </p:cNvSpPr>
          <p:nvPr>
            <p:ph sz="half" idx="2"/>
          </p:nvPr>
        </p:nvSpPr>
        <p:spPr>
          <a:xfrm>
            <a:off x="6172200" y="1825625"/>
            <a:ext cx="5181600" cy="4351338"/>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8" name="바닥글 개체 틀 4">
            <a:extLst>
              <a:ext uri="{FF2B5EF4-FFF2-40B4-BE49-F238E27FC236}">
                <a16:creationId xmlns:a16="http://schemas.microsoft.com/office/drawing/2014/main" xmlns="" id="{EA3EDB6F-E5A6-4766-8AF6-8F6E160FB051}"/>
              </a:ext>
            </a:extLst>
          </p:cNvPr>
          <p:cNvSpPr>
            <a:spLocks noGrp="1"/>
          </p:cNvSpPr>
          <p:nvPr>
            <p:ph type="ftr" sz="quarter" idx="3"/>
          </p:nvPr>
        </p:nvSpPr>
        <p:spPr>
          <a:xfrm>
            <a:off x="1956985" y="6511897"/>
            <a:ext cx="4114800" cy="277944"/>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ltLang="ko-KR"/>
              <a:t>21-18-0067-00-0000</a:t>
            </a:r>
            <a:endParaRPr lang="ko-KR" altLang="en-US" dirty="0"/>
          </a:p>
        </p:txBody>
      </p:sp>
      <p:sp>
        <p:nvSpPr>
          <p:cNvPr id="9" name="슬라이드 번호 개체 틀 5">
            <a:extLst>
              <a:ext uri="{FF2B5EF4-FFF2-40B4-BE49-F238E27FC236}">
                <a16:creationId xmlns:a16="http://schemas.microsoft.com/office/drawing/2014/main" xmlns="" id="{E1975B15-1685-4B64-9847-0D91062AC0A9}"/>
              </a:ext>
            </a:extLst>
          </p:cNvPr>
          <p:cNvSpPr>
            <a:spLocks noGrp="1"/>
          </p:cNvSpPr>
          <p:nvPr>
            <p:ph type="sldNum" sz="quarter" idx="4"/>
          </p:nvPr>
        </p:nvSpPr>
        <p:spPr>
          <a:xfrm>
            <a:off x="8938900" y="6511898"/>
            <a:ext cx="2743200" cy="277944"/>
          </a:xfrm>
          <a:prstGeom prst="rect">
            <a:avLst/>
          </a:prstGeom>
        </p:spPr>
        <p:txBody>
          <a:bodyPr vert="horz" lIns="91440" tIns="45720" rIns="91440" bIns="45720" rtlCol="0" anchor="ctr"/>
          <a:lstStyle>
            <a:lvl1pPr algn="r">
              <a:defRPr sz="1200">
                <a:solidFill>
                  <a:schemeClr val="tx1"/>
                </a:solidFill>
              </a:defRPr>
            </a:lvl1pPr>
          </a:lstStyle>
          <a:p>
            <a:fld id="{7415E7A1-C024-4955-BFDD-BFFB64410B76}" type="slidenum">
              <a:rPr lang="ko-KR" altLang="en-US" smtClean="0"/>
              <a:pPr/>
              <a:t>‹#›</a:t>
            </a:fld>
            <a:endParaRPr lang="ko-KR" altLang="en-US"/>
          </a:p>
        </p:txBody>
      </p:sp>
    </p:spTree>
    <p:extLst>
      <p:ext uri="{BB962C8B-B14F-4D97-AF65-F5344CB8AC3E}">
        <p14:creationId xmlns:p14="http://schemas.microsoft.com/office/powerpoint/2010/main" val="19743574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xmlns="" id="{2700CB4F-3348-443A-9A4A-2CBA1C73C460}"/>
              </a:ext>
            </a:extLst>
          </p:cNvPr>
          <p:cNvSpPr>
            <a:spLocks noGrp="1"/>
          </p:cNvSpPr>
          <p:nvPr>
            <p:ph type="title"/>
          </p:nvPr>
        </p:nvSpPr>
        <p:spPr>
          <a:xfrm>
            <a:off x="839788" y="365125"/>
            <a:ext cx="10515600" cy="1325563"/>
          </a:xfrm>
        </p:spPr>
        <p:txBody>
          <a:bodyPr/>
          <a:lstStyle/>
          <a:p>
            <a:r>
              <a:rPr lang="ko-KR" altLang="en-US"/>
              <a:t>마스터 제목 스타일 편집</a:t>
            </a:r>
          </a:p>
        </p:txBody>
      </p:sp>
      <p:sp>
        <p:nvSpPr>
          <p:cNvPr id="3" name="텍스트 개체 틀 2">
            <a:extLst>
              <a:ext uri="{FF2B5EF4-FFF2-40B4-BE49-F238E27FC236}">
                <a16:creationId xmlns:a16="http://schemas.microsoft.com/office/drawing/2014/main" xmlns="" id="{147531BF-915D-4AA7-AEBB-5E9617BAF90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 편집</a:t>
            </a:r>
          </a:p>
        </p:txBody>
      </p:sp>
      <p:sp>
        <p:nvSpPr>
          <p:cNvPr id="4" name="내용 개체 틀 3">
            <a:extLst>
              <a:ext uri="{FF2B5EF4-FFF2-40B4-BE49-F238E27FC236}">
                <a16:creationId xmlns:a16="http://schemas.microsoft.com/office/drawing/2014/main" xmlns="" id="{6146562B-0FAB-418C-BA64-ACEB076D73D9}"/>
              </a:ext>
            </a:extLst>
          </p:cNvPr>
          <p:cNvSpPr>
            <a:spLocks noGrp="1"/>
          </p:cNvSpPr>
          <p:nvPr>
            <p:ph sz="half" idx="2"/>
          </p:nvPr>
        </p:nvSpPr>
        <p:spPr>
          <a:xfrm>
            <a:off x="839788" y="2505075"/>
            <a:ext cx="5157787" cy="3684588"/>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5" name="텍스트 개체 틀 4">
            <a:extLst>
              <a:ext uri="{FF2B5EF4-FFF2-40B4-BE49-F238E27FC236}">
                <a16:creationId xmlns:a16="http://schemas.microsoft.com/office/drawing/2014/main" xmlns="" id="{A1855F1A-7D25-483F-A707-4E33984D2E5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 편집</a:t>
            </a:r>
          </a:p>
        </p:txBody>
      </p:sp>
      <p:sp>
        <p:nvSpPr>
          <p:cNvPr id="6" name="내용 개체 틀 5">
            <a:extLst>
              <a:ext uri="{FF2B5EF4-FFF2-40B4-BE49-F238E27FC236}">
                <a16:creationId xmlns:a16="http://schemas.microsoft.com/office/drawing/2014/main" xmlns="" id="{132AD7AD-61EF-4013-BA1A-E41F1CC31E4D}"/>
              </a:ext>
            </a:extLst>
          </p:cNvPr>
          <p:cNvSpPr>
            <a:spLocks noGrp="1"/>
          </p:cNvSpPr>
          <p:nvPr>
            <p:ph sz="quarter" idx="4"/>
          </p:nvPr>
        </p:nvSpPr>
        <p:spPr>
          <a:xfrm>
            <a:off x="6172200" y="2505075"/>
            <a:ext cx="5183188" cy="3684588"/>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10" name="바닥글 개체 틀 4">
            <a:extLst>
              <a:ext uri="{FF2B5EF4-FFF2-40B4-BE49-F238E27FC236}">
                <a16:creationId xmlns:a16="http://schemas.microsoft.com/office/drawing/2014/main" xmlns="" id="{2A341243-F2E2-47BD-8F4D-76EF337BFA0B}"/>
              </a:ext>
            </a:extLst>
          </p:cNvPr>
          <p:cNvSpPr>
            <a:spLocks noGrp="1"/>
          </p:cNvSpPr>
          <p:nvPr>
            <p:ph type="ftr" sz="quarter" idx="10"/>
          </p:nvPr>
        </p:nvSpPr>
        <p:spPr>
          <a:xfrm>
            <a:off x="1956985" y="6511897"/>
            <a:ext cx="4114800" cy="277944"/>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ltLang="ko-KR"/>
              <a:t>21-18-0067-00-0000</a:t>
            </a:r>
            <a:endParaRPr lang="ko-KR" altLang="en-US" dirty="0"/>
          </a:p>
        </p:txBody>
      </p:sp>
      <p:sp>
        <p:nvSpPr>
          <p:cNvPr id="11" name="슬라이드 번호 개체 틀 5">
            <a:extLst>
              <a:ext uri="{FF2B5EF4-FFF2-40B4-BE49-F238E27FC236}">
                <a16:creationId xmlns:a16="http://schemas.microsoft.com/office/drawing/2014/main" xmlns="" id="{0C67F48D-4D89-48CE-8AFB-F5957BFC48A3}"/>
              </a:ext>
            </a:extLst>
          </p:cNvPr>
          <p:cNvSpPr>
            <a:spLocks noGrp="1"/>
          </p:cNvSpPr>
          <p:nvPr>
            <p:ph type="sldNum" sz="quarter" idx="11"/>
          </p:nvPr>
        </p:nvSpPr>
        <p:spPr>
          <a:xfrm>
            <a:off x="8938900" y="6511898"/>
            <a:ext cx="2743200" cy="277944"/>
          </a:xfrm>
          <a:prstGeom prst="rect">
            <a:avLst/>
          </a:prstGeom>
        </p:spPr>
        <p:txBody>
          <a:bodyPr vert="horz" lIns="91440" tIns="45720" rIns="91440" bIns="45720" rtlCol="0" anchor="ctr"/>
          <a:lstStyle>
            <a:lvl1pPr algn="r">
              <a:defRPr sz="1200">
                <a:solidFill>
                  <a:schemeClr val="tx1"/>
                </a:solidFill>
              </a:defRPr>
            </a:lvl1pPr>
          </a:lstStyle>
          <a:p>
            <a:fld id="{7415E7A1-C024-4955-BFDD-BFFB64410B76}" type="slidenum">
              <a:rPr lang="ko-KR" altLang="en-US" smtClean="0"/>
              <a:pPr/>
              <a:t>‹#›</a:t>
            </a:fld>
            <a:endParaRPr lang="ko-KR" altLang="en-US"/>
          </a:p>
        </p:txBody>
      </p:sp>
    </p:spTree>
    <p:extLst>
      <p:ext uri="{BB962C8B-B14F-4D97-AF65-F5344CB8AC3E}">
        <p14:creationId xmlns:p14="http://schemas.microsoft.com/office/powerpoint/2010/main" val="31303224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빈 화면">
    <p:spTree>
      <p:nvGrpSpPr>
        <p:cNvPr id="1" name=""/>
        <p:cNvGrpSpPr/>
        <p:nvPr/>
      </p:nvGrpSpPr>
      <p:grpSpPr>
        <a:xfrm>
          <a:off x="0" y="0"/>
          <a:ext cx="0" cy="0"/>
          <a:chOff x="0" y="0"/>
          <a:chExt cx="0" cy="0"/>
        </a:xfrm>
      </p:grpSpPr>
      <p:sp>
        <p:nvSpPr>
          <p:cNvPr id="5" name="바닥글 개체 틀 4">
            <a:extLst>
              <a:ext uri="{FF2B5EF4-FFF2-40B4-BE49-F238E27FC236}">
                <a16:creationId xmlns:a16="http://schemas.microsoft.com/office/drawing/2014/main" xmlns="" id="{4BFD2AEA-7D50-4CD8-A5AF-1DDFDE6E1394}"/>
              </a:ext>
            </a:extLst>
          </p:cNvPr>
          <p:cNvSpPr>
            <a:spLocks noGrp="1"/>
          </p:cNvSpPr>
          <p:nvPr>
            <p:ph type="ftr" sz="quarter" idx="3"/>
          </p:nvPr>
        </p:nvSpPr>
        <p:spPr>
          <a:xfrm>
            <a:off x="1956985" y="6511897"/>
            <a:ext cx="4114800" cy="277944"/>
          </a:xfrm>
          <a:prstGeom prst="rect">
            <a:avLst/>
          </a:prstGeom>
        </p:spPr>
        <p:txBody>
          <a:bodyPr vert="horz" lIns="91440" tIns="45720" rIns="91440" bIns="45720" rtlCol="0" anchor="ctr"/>
          <a:lstStyle>
            <a:lvl1pPr algn="l">
              <a:defRPr sz="1100">
                <a:solidFill>
                  <a:schemeClr val="tx1"/>
                </a:solidFill>
                <a:latin typeface="Times New Roman" panose="02020603050405020304" pitchFamily="18" charset="0"/>
                <a:cs typeface="Times New Roman" panose="02020603050405020304" pitchFamily="18" charset="0"/>
              </a:defRPr>
            </a:lvl1pPr>
          </a:lstStyle>
          <a:p>
            <a:r>
              <a:rPr lang="en-US" altLang="ko-KR"/>
              <a:t>21-18-0067-00-0000</a:t>
            </a:r>
            <a:endParaRPr lang="ko-KR" altLang="en-US" dirty="0"/>
          </a:p>
        </p:txBody>
      </p:sp>
      <p:sp>
        <p:nvSpPr>
          <p:cNvPr id="6" name="슬라이드 번호 개체 틀 5">
            <a:extLst>
              <a:ext uri="{FF2B5EF4-FFF2-40B4-BE49-F238E27FC236}">
                <a16:creationId xmlns:a16="http://schemas.microsoft.com/office/drawing/2014/main" xmlns="" id="{B7CFCD8B-525B-49AA-983F-35E1E6797B55}"/>
              </a:ext>
            </a:extLst>
          </p:cNvPr>
          <p:cNvSpPr>
            <a:spLocks noGrp="1"/>
          </p:cNvSpPr>
          <p:nvPr>
            <p:ph type="sldNum" sz="quarter" idx="4"/>
          </p:nvPr>
        </p:nvSpPr>
        <p:spPr>
          <a:xfrm>
            <a:off x="8938900" y="6511898"/>
            <a:ext cx="2743200" cy="277944"/>
          </a:xfrm>
          <a:prstGeom prst="rect">
            <a:avLst/>
          </a:prstGeom>
        </p:spPr>
        <p:txBody>
          <a:bodyPr vert="horz" lIns="91440" tIns="45720" rIns="91440" bIns="45720" rtlCol="0" anchor="ctr"/>
          <a:lstStyle>
            <a:lvl1pPr algn="r">
              <a:defRPr sz="1100">
                <a:solidFill>
                  <a:schemeClr val="tx1"/>
                </a:solidFill>
                <a:latin typeface="Times New Roman" panose="02020603050405020304" pitchFamily="18" charset="0"/>
                <a:cs typeface="Times New Roman" panose="02020603050405020304" pitchFamily="18" charset="0"/>
              </a:defRPr>
            </a:lvl1pPr>
          </a:lstStyle>
          <a:p>
            <a:fld id="{7415E7A1-C024-4955-BFDD-BFFB64410B76}" type="slidenum">
              <a:rPr lang="ko-KR" altLang="en-US" smtClean="0"/>
              <a:pPr/>
              <a:t>‹#›</a:t>
            </a:fld>
            <a:endParaRPr lang="ko-KR" altLang="en-US"/>
          </a:p>
        </p:txBody>
      </p:sp>
      <p:cxnSp>
        <p:nvCxnSpPr>
          <p:cNvPr id="4" name="직선 연결선 3">
            <a:extLst>
              <a:ext uri="{FF2B5EF4-FFF2-40B4-BE49-F238E27FC236}">
                <a16:creationId xmlns:a16="http://schemas.microsoft.com/office/drawing/2014/main" xmlns="" id="{EE8D2C80-BEE1-4D97-A443-E4F1FBCDF5A8}"/>
              </a:ext>
            </a:extLst>
          </p:cNvPr>
          <p:cNvCxnSpPr/>
          <p:nvPr userDrawn="1"/>
        </p:nvCxnSpPr>
        <p:spPr>
          <a:xfrm>
            <a:off x="1786071" y="0"/>
            <a:ext cx="0" cy="6858000"/>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pic>
        <p:nvPicPr>
          <p:cNvPr id="3" name="그림 2">
            <a:extLst>
              <a:ext uri="{FF2B5EF4-FFF2-40B4-BE49-F238E27FC236}">
                <a16:creationId xmlns:a16="http://schemas.microsoft.com/office/drawing/2014/main" xmlns="" id="{BB8A8176-8927-454F-BEF5-90FFAE5A692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37769" y="3734294"/>
            <a:ext cx="8888889" cy="2209524"/>
          </a:xfrm>
          <a:prstGeom prst="rect">
            <a:avLst/>
          </a:prstGeom>
        </p:spPr>
      </p:pic>
      <p:sp>
        <p:nvSpPr>
          <p:cNvPr id="7" name="제목 1">
            <a:extLst>
              <a:ext uri="{FF2B5EF4-FFF2-40B4-BE49-F238E27FC236}">
                <a16:creationId xmlns:a16="http://schemas.microsoft.com/office/drawing/2014/main" xmlns="" id="{5080DFF2-AF18-4960-9D94-EADEA2B0984D}"/>
              </a:ext>
            </a:extLst>
          </p:cNvPr>
          <p:cNvSpPr>
            <a:spLocks noGrp="1"/>
          </p:cNvSpPr>
          <p:nvPr>
            <p:ph type="title"/>
          </p:nvPr>
        </p:nvSpPr>
        <p:spPr>
          <a:xfrm>
            <a:off x="4281443" y="1944165"/>
            <a:ext cx="7400657" cy="1320328"/>
          </a:xfrm>
        </p:spPr>
        <p:txBody>
          <a:bodyPr>
            <a:normAutofit/>
          </a:bodyPr>
          <a:lstStyle>
            <a:lvl1pPr>
              <a:defRPr sz="4400" b="1">
                <a:latin typeface="Times New Roman" panose="02020603050405020304" pitchFamily="18" charset="0"/>
                <a:cs typeface="Times New Roman" panose="02020603050405020304" pitchFamily="18" charset="0"/>
              </a:defRPr>
            </a:lvl1pPr>
          </a:lstStyle>
          <a:p>
            <a:r>
              <a:rPr lang="ko-KR" altLang="en-US"/>
              <a:t>마스터 제목 스타일 편집</a:t>
            </a:r>
          </a:p>
        </p:txBody>
      </p:sp>
    </p:spTree>
    <p:extLst>
      <p:ext uri="{BB962C8B-B14F-4D97-AF65-F5344CB8AC3E}">
        <p14:creationId xmlns:p14="http://schemas.microsoft.com/office/powerpoint/2010/main" val="13241104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빈 화면">
    <p:spTree>
      <p:nvGrpSpPr>
        <p:cNvPr id="1" name=""/>
        <p:cNvGrpSpPr/>
        <p:nvPr/>
      </p:nvGrpSpPr>
      <p:grpSpPr>
        <a:xfrm>
          <a:off x="0" y="0"/>
          <a:ext cx="0" cy="0"/>
          <a:chOff x="0" y="0"/>
          <a:chExt cx="0" cy="0"/>
        </a:xfrm>
      </p:grpSpPr>
      <p:sp>
        <p:nvSpPr>
          <p:cNvPr id="5" name="바닥글 개체 틀 4">
            <a:extLst>
              <a:ext uri="{FF2B5EF4-FFF2-40B4-BE49-F238E27FC236}">
                <a16:creationId xmlns:a16="http://schemas.microsoft.com/office/drawing/2014/main" xmlns="" id="{4BFD2AEA-7D50-4CD8-A5AF-1DDFDE6E1394}"/>
              </a:ext>
            </a:extLst>
          </p:cNvPr>
          <p:cNvSpPr>
            <a:spLocks noGrp="1"/>
          </p:cNvSpPr>
          <p:nvPr>
            <p:ph type="ftr" sz="quarter" idx="3"/>
          </p:nvPr>
        </p:nvSpPr>
        <p:spPr>
          <a:xfrm>
            <a:off x="1956985" y="6511897"/>
            <a:ext cx="4114800" cy="277944"/>
          </a:xfrm>
          <a:prstGeom prst="rect">
            <a:avLst/>
          </a:prstGeom>
        </p:spPr>
        <p:txBody>
          <a:bodyPr vert="horz" lIns="91440" tIns="45720" rIns="91440" bIns="45720" rtlCol="0" anchor="ctr"/>
          <a:lstStyle>
            <a:lvl1pPr algn="l">
              <a:defRPr sz="1100">
                <a:solidFill>
                  <a:schemeClr val="tx1"/>
                </a:solidFill>
                <a:latin typeface="Times New Roman" panose="02020603050405020304" pitchFamily="18" charset="0"/>
                <a:cs typeface="Times New Roman" panose="02020603050405020304" pitchFamily="18" charset="0"/>
              </a:defRPr>
            </a:lvl1pPr>
          </a:lstStyle>
          <a:p>
            <a:r>
              <a:rPr lang="en-US" altLang="ko-KR"/>
              <a:t>21-18-0067-00-0000</a:t>
            </a:r>
            <a:endParaRPr lang="ko-KR" altLang="en-US" dirty="0"/>
          </a:p>
        </p:txBody>
      </p:sp>
      <p:sp>
        <p:nvSpPr>
          <p:cNvPr id="6" name="슬라이드 번호 개체 틀 5">
            <a:extLst>
              <a:ext uri="{FF2B5EF4-FFF2-40B4-BE49-F238E27FC236}">
                <a16:creationId xmlns:a16="http://schemas.microsoft.com/office/drawing/2014/main" xmlns="" id="{B7CFCD8B-525B-49AA-983F-35E1E6797B55}"/>
              </a:ext>
            </a:extLst>
          </p:cNvPr>
          <p:cNvSpPr>
            <a:spLocks noGrp="1"/>
          </p:cNvSpPr>
          <p:nvPr>
            <p:ph type="sldNum" sz="quarter" idx="4"/>
          </p:nvPr>
        </p:nvSpPr>
        <p:spPr>
          <a:xfrm>
            <a:off x="8938900" y="6511898"/>
            <a:ext cx="2743200" cy="277944"/>
          </a:xfrm>
          <a:prstGeom prst="rect">
            <a:avLst/>
          </a:prstGeom>
        </p:spPr>
        <p:txBody>
          <a:bodyPr vert="horz" lIns="91440" tIns="45720" rIns="91440" bIns="45720" rtlCol="0" anchor="ctr"/>
          <a:lstStyle>
            <a:lvl1pPr algn="r">
              <a:defRPr sz="1100">
                <a:solidFill>
                  <a:schemeClr val="tx1"/>
                </a:solidFill>
                <a:latin typeface="Times New Roman" panose="02020603050405020304" pitchFamily="18" charset="0"/>
                <a:cs typeface="Times New Roman" panose="02020603050405020304" pitchFamily="18" charset="0"/>
              </a:defRPr>
            </a:lvl1pPr>
          </a:lstStyle>
          <a:p>
            <a:fld id="{7415E7A1-C024-4955-BFDD-BFFB64410B76}" type="slidenum">
              <a:rPr lang="ko-KR" altLang="en-US" smtClean="0"/>
              <a:pPr/>
              <a:t>‹#›</a:t>
            </a:fld>
            <a:endParaRPr lang="ko-KR" altLang="en-US"/>
          </a:p>
        </p:txBody>
      </p:sp>
      <p:cxnSp>
        <p:nvCxnSpPr>
          <p:cNvPr id="4" name="직선 연결선 3">
            <a:extLst>
              <a:ext uri="{FF2B5EF4-FFF2-40B4-BE49-F238E27FC236}">
                <a16:creationId xmlns:a16="http://schemas.microsoft.com/office/drawing/2014/main" xmlns="" id="{EE8D2C80-BEE1-4D97-A443-E4F1FBCDF5A8}"/>
              </a:ext>
            </a:extLst>
          </p:cNvPr>
          <p:cNvCxnSpPr/>
          <p:nvPr userDrawn="1"/>
        </p:nvCxnSpPr>
        <p:spPr>
          <a:xfrm>
            <a:off x="1786071" y="0"/>
            <a:ext cx="0" cy="6858000"/>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pic>
        <p:nvPicPr>
          <p:cNvPr id="7" name="그림 6">
            <a:extLst>
              <a:ext uri="{FF2B5EF4-FFF2-40B4-BE49-F238E27FC236}">
                <a16:creationId xmlns:a16="http://schemas.microsoft.com/office/drawing/2014/main" xmlns="" id="{BC7A0125-A170-4217-B191-2AD3DAB50CA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41661" y="3429000"/>
            <a:ext cx="3810000" cy="2543175"/>
          </a:xfrm>
          <a:prstGeom prst="rect">
            <a:avLst/>
          </a:prstGeom>
        </p:spPr>
      </p:pic>
      <p:sp>
        <p:nvSpPr>
          <p:cNvPr id="8" name="제목 1">
            <a:extLst>
              <a:ext uri="{FF2B5EF4-FFF2-40B4-BE49-F238E27FC236}">
                <a16:creationId xmlns:a16="http://schemas.microsoft.com/office/drawing/2014/main" xmlns="" id="{54C85C22-D467-4A05-BF61-7E35C0BD2CAB}"/>
              </a:ext>
            </a:extLst>
          </p:cNvPr>
          <p:cNvSpPr>
            <a:spLocks noGrp="1"/>
          </p:cNvSpPr>
          <p:nvPr>
            <p:ph type="title"/>
          </p:nvPr>
        </p:nvSpPr>
        <p:spPr>
          <a:xfrm>
            <a:off x="4281443" y="1944165"/>
            <a:ext cx="7400657" cy="1320328"/>
          </a:xfrm>
        </p:spPr>
        <p:txBody>
          <a:bodyPr>
            <a:normAutofit/>
          </a:bodyPr>
          <a:lstStyle>
            <a:lvl1pPr>
              <a:defRPr sz="4400" b="1">
                <a:latin typeface="Times New Roman" panose="02020603050405020304" pitchFamily="18" charset="0"/>
                <a:cs typeface="Times New Roman" panose="02020603050405020304" pitchFamily="18" charset="0"/>
              </a:defRPr>
            </a:lvl1pPr>
          </a:lstStyle>
          <a:p>
            <a:r>
              <a:rPr lang="ko-KR" altLang="en-US"/>
              <a:t>마스터 제목 스타일 편집</a:t>
            </a:r>
          </a:p>
        </p:txBody>
      </p:sp>
    </p:spTree>
    <p:extLst>
      <p:ext uri="{BB962C8B-B14F-4D97-AF65-F5344CB8AC3E}">
        <p14:creationId xmlns:p14="http://schemas.microsoft.com/office/powerpoint/2010/main" val="21191920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빈 화면">
    <p:spTree>
      <p:nvGrpSpPr>
        <p:cNvPr id="1" name=""/>
        <p:cNvGrpSpPr/>
        <p:nvPr/>
      </p:nvGrpSpPr>
      <p:grpSpPr>
        <a:xfrm>
          <a:off x="0" y="0"/>
          <a:ext cx="0" cy="0"/>
          <a:chOff x="0" y="0"/>
          <a:chExt cx="0" cy="0"/>
        </a:xfrm>
      </p:grpSpPr>
      <p:sp>
        <p:nvSpPr>
          <p:cNvPr id="5" name="바닥글 개체 틀 4">
            <a:extLst>
              <a:ext uri="{FF2B5EF4-FFF2-40B4-BE49-F238E27FC236}">
                <a16:creationId xmlns:a16="http://schemas.microsoft.com/office/drawing/2014/main" xmlns="" id="{4BFD2AEA-7D50-4CD8-A5AF-1DDFDE6E1394}"/>
              </a:ext>
            </a:extLst>
          </p:cNvPr>
          <p:cNvSpPr>
            <a:spLocks noGrp="1"/>
          </p:cNvSpPr>
          <p:nvPr>
            <p:ph type="ftr" sz="quarter" idx="3"/>
          </p:nvPr>
        </p:nvSpPr>
        <p:spPr>
          <a:xfrm>
            <a:off x="1956985" y="6511897"/>
            <a:ext cx="4114800" cy="277944"/>
          </a:xfrm>
          <a:prstGeom prst="rect">
            <a:avLst/>
          </a:prstGeom>
        </p:spPr>
        <p:txBody>
          <a:bodyPr vert="horz" lIns="91440" tIns="45720" rIns="91440" bIns="45720" rtlCol="0" anchor="ctr"/>
          <a:lstStyle>
            <a:lvl1pPr algn="l">
              <a:defRPr sz="1100">
                <a:solidFill>
                  <a:schemeClr val="tx1"/>
                </a:solidFill>
                <a:latin typeface="Times New Roman" panose="02020603050405020304" pitchFamily="18" charset="0"/>
                <a:cs typeface="Times New Roman" panose="02020603050405020304" pitchFamily="18" charset="0"/>
              </a:defRPr>
            </a:lvl1pPr>
          </a:lstStyle>
          <a:p>
            <a:r>
              <a:rPr lang="en-US" altLang="ko-KR"/>
              <a:t>21-18-0067-00-0000</a:t>
            </a:r>
            <a:endParaRPr lang="ko-KR" altLang="en-US" dirty="0"/>
          </a:p>
        </p:txBody>
      </p:sp>
      <p:sp>
        <p:nvSpPr>
          <p:cNvPr id="6" name="슬라이드 번호 개체 틀 5">
            <a:extLst>
              <a:ext uri="{FF2B5EF4-FFF2-40B4-BE49-F238E27FC236}">
                <a16:creationId xmlns:a16="http://schemas.microsoft.com/office/drawing/2014/main" xmlns="" id="{B7CFCD8B-525B-49AA-983F-35E1E6797B55}"/>
              </a:ext>
            </a:extLst>
          </p:cNvPr>
          <p:cNvSpPr>
            <a:spLocks noGrp="1"/>
          </p:cNvSpPr>
          <p:nvPr>
            <p:ph type="sldNum" sz="quarter" idx="4"/>
          </p:nvPr>
        </p:nvSpPr>
        <p:spPr>
          <a:xfrm>
            <a:off x="8938900" y="6511898"/>
            <a:ext cx="2743200" cy="277944"/>
          </a:xfrm>
          <a:prstGeom prst="rect">
            <a:avLst/>
          </a:prstGeom>
        </p:spPr>
        <p:txBody>
          <a:bodyPr vert="horz" lIns="91440" tIns="45720" rIns="91440" bIns="45720" rtlCol="0" anchor="ctr"/>
          <a:lstStyle>
            <a:lvl1pPr algn="r">
              <a:defRPr sz="1100">
                <a:solidFill>
                  <a:schemeClr val="tx1"/>
                </a:solidFill>
                <a:latin typeface="Times New Roman" panose="02020603050405020304" pitchFamily="18" charset="0"/>
                <a:cs typeface="Times New Roman" panose="02020603050405020304" pitchFamily="18" charset="0"/>
              </a:defRPr>
            </a:lvl1pPr>
          </a:lstStyle>
          <a:p>
            <a:fld id="{7415E7A1-C024-4955-BFDD-BFFB64410B76}" type="slidenum">
              <a:rPr lang="ko-KR" altLang="en-US" smtClean="0"/>
              <a:pPr/>
              <a:t>‹#›</a:t>
            </a:fld>
            <a:endParaRPr lang="ko-KR" altLang="en-US"/>
          </a:p>
        </p:txBody>
      </p:sp>
      <p:cxnSp>
        <p:nvCxnSpPr>
          <p:cNvPr id="4" name="직선 연결선 3">
            <a:extLst>
              <a:ext uri="{FF2B5EF4-FFF2-40B4-BE49-F238E27FC236}">
                <a16:creationId xmlns:a16="http://schemas.microsoft.com/office/drawing/2014/main" xmlns="" id="{EE8D2C80-BEE1-4D97-A443-E4F1FBCDF5A8}"/>
              </a:ext>
            </a:extLst>
          </p:cNvPr>
          <p:cNvCxnSpPr/>
          <p:nvPr userDrawn="1"/>
        </p:nvCxnSpPr>
        <p:spPr>
          <a:xfrm>
            <a:off x="1786071" y="0"/>
            <a:ext cx="0" cy="6858000"/>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pic>
        <p:nvPicPr>
          <p:cNvPr id="7" name="그림 6">
            <a:extLst>
              <a:ext uri="{FF2B5EF4-FFF2-40B4-BE49-F238E27FC236}">
                <a16:creationId xmlns:a16="http://schemas.microsoft.com/office/drawing/2014/main" xmlns="" id="{BC7A0125-A170-4217-B191-2AD3DAB50CA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41661" y="3429000"/>
            <a:ext cx="3810000" cy="2543175"/>
          </a:xfrm>
          <a:prstGeom prst="rect">
            <a:avLst/>
          </a:prstGeom>
        </p:spPr>
      </p:pic>
      <p:sp>
        <p:nvSpPr>
          <p:cNvPr id="8" name="제목 1">
            <a:extLst>
              <a:ext uri="{FF2B5EF4-FFF2-40B4-BE49-F238E27FC236}">
                <a16:creationId xmlns:a16="http://schemas.microsoft.com/office/drawing/2014/main" xmlns="" id="{54C85C22-D467-4A05-BF61-7E35C0BD2CAB}"/>
              </a:ext>
            </a:extLst>
          </p:cNvPr>
          <p:cNvSpPr>
            <a:spLocks noGrp="1"/>
          </p:cNvSpPr>
          <p:nvPr>
            <p:ph type="title"/>
          </p:nvPr>
        </p:nvSpPr>
        <p:spPr>
          <a:xfrm>
            <a:off x="4281443" y="1944165"/>
            <a:ext cx="7400657" cy="1320328"/>
          </a:xfrm>
        </p:spPr>
        <p:txBody>
          <a:bodyPr>
            <a:normAutofit/>
          </a:bodyPr>
          <a:lstStyle>
            <a:lvl1pPr>
              <a:defRPr sz="4400" b="1">
                <a:latin typeface="Times New Roman" panose="02020603050405020304" pitchFamily="18" charset="0"/>
                <a:cs typeface="Times New Roman" panose="02020603050405020304" pitchFamily="18" charset="0"/>
              </a:defRPr>
            </a:lvl1pPr>
          </a:lstStyle>
          <a:p>
            <a:r>
              <a:rPr lang="ko-KR" altLang="en-US"/>
              <a:t>마스터 제목 스타일 편집</a:t>
            </a:r>
          </a:p>
        </p:txBody>
      </p:sp>
    </p:spTree>
    <p:extLst>
      <p:ext uri="{BB962C8B-B14F-4D97-AF65-F5344CB8AC3E}">
        <p14:creationId xmlns:p14="http://schemas.microsoft.com/office/powerpoint/2010/main" val="39055725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xmlns="" id="{A622DD81-4203-4A6D-A55C-F1E6CFE3E3AD}"/>
              </a:ext>
            </a:extLst>
          </p:cNvPr>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p>
        </p:txBody>
      </p:sp>
      <p:sp>
        <p:nvSpPr>
          <p:cNvPr id="3" name="내용 개체 틀 2">
            <a:extLst>
              <a:ext uri="{FF2B5EF4-FFF2-40B4-BE49-F238E27FC236}">
                <a16:creationId xmlns:a16="http://schemas.microsoft.com/office/drawing/2014/main" xmlns="" id="{3A0B8FF3-B3ED-4A5E-BCDD-F15D7F998AC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텍스트 개체 틀 3">
            <a:extLst>
              <a:ext uri="{FF2B5EF4-FFF2-40B4-BE49-F238E27FC236}">
                <a16:creationId xmlns:a16="http://schemas.microsoft.com/office/drawing/2014/main" xmlns="" id="{503302AA-8BE5-406E-B685-A179270FF8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 편집</a:t>
            </a:r>
          </a:p>
        </p:txBody>
      </p:sp>
      <p:sp>
        <p:nvSpPr>
          <p:cNvPr id="5" name="날짜 개체 틀 4">
            <a:extLst>
              <a:ext uri="{FF2B5EF4-FFF2-40B4-BE49-F238E27FC236}">
                <a16:creationId xmlns:a16="http://schemas.microsoft.com/office/drawing/2014/main" xmlns="" id="{A8E81C23-1348-4D15-9631-1A51CE1F20CD}"/>
              </a:ext>
            </a:extLst>
          </p:cNvPr>
          <p:cNvSpPr>
            <a:spLocks noGrp="1"/>
          </p:cNvSpPr>
          <p:nvPr>
            <p:ph type="dt" sz="half" idx="10"/>
          </p:nvPr>
        </p:nvSpPr>
        <p:spPr>
          <a:xfrm>
            <a:off x="838200" y="6356350"/>
            <a:ext cx="2743200" cy="365125"/>
          </a:xfrm>
          <a:prstGeom prst="rect">
            <a:avLst/>
          </a:prstGeom>
        </p:spPr>
        <p:txBody>
          <a:bodyPr/>
          <a:lstStyle/>
          <a:p>
            <a:endParaRPr lang="ko-KR" altLang="en-US"/>
          </a:p>
        </p:txBody>
      </p:sp>
      <p:sp>
        <p:nvSpPr>
          <p:cNvPr id="6" name="바닥글 개체 틀 5">
            <a:extLst>
              <a:ext uri="{FF2B5EF4-FFF2-40B4-BE49-F238E27FC236}">
                <a16:creationId xmlns:a16="http://schemas.microsoft.com/office/drawing/2014/main" xmlns="" id="{E1871F68-BFFB-4E76-B109-C5DEFAA6E8FD}"/>
              </a:ext>
            </a:extLst>
          </p:cNvPr>
          <p:cNvSpPr>
            <a:spLocks noGrp="1"/>
          </p:cNvSpPr>
          <p:nvPr>
            <p:ph type="ftr" sz="quarter" idx="11"/>
          </p:nvPr>
        </p:nvSpPr>
        <p:spPr/>
        <p:txBody>
          <a:bodyPr/>
          <a:lstStyle/>
          <a:p>
            <a:r>
              <a:rPr lang="en-US" altLang="ko-KR"/>
              <a:t>21-18-0067-00-0000</a:t>
            </a:r>
            <a:endParaRPr lang="ko-KR" altLang="en-US"/>
          </a:p>
        </p:txBody>
      </p:sp>
      <p:sp>
        <p:nvSpPr>
          <p:cNvPr id="7" name="슬라이드 번호 개체 틀 6">
            <a:extLst>
              <a:ext uri="{FF2B5EF4-FFF2-40B4-BE49-F238E27FC236}">
                <a16:creationId xmlns:a16="http://schemas.microsoft.com/office/drawing/2014/main" xmlns="" id="{C4C7E00A-D0BE-4896-B08D-A065780D63CA}"/>
              </a:ext>
            </a:extLst>
          </p:cNvPr>
          <p:cNvSpPr>
            <a:spLocks noGrp="1"/>
          </p:cNvSpPr>
          <p:nvPr>
            <p:ph type="sldNum" sz="quarter" idx="12"/>
          </p:nvPr>
        </p:nvSpPr>
        <p:spPr/>
        <p:txBody>
          <a:bodyPr/>
          <a:lstStyle/>
          <a:p>
            <a:fld id="{7415E7A1-C024-4955-BFDD-BFFB64410B76}" type="slidenum">
              <a:rPr lang="ko-KR" altLang="en-US" smtClean="0"/>
              <a:t>‹#›</a:t>
            </a:fld>
            <a:endParaRPr lang="ko-KR" altLang="en-US"/>
          </a:p>
        </p:txBody>
      </p:sp>
    </p:spTree>
    <p:extLst>
      <p:ext uri="{BB962C8B-B14F-4D97-AF65-F5344CB8AC3E}">
        <p14:creationId xmlns:p14="http://schemas.microsoft.com/office/powerpoint/2010/main" val="39118866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xmlns="" id="{481BF9DF-F95C-4E46-B096-D4C1C9F69613}"/>
              </a:ext>
            </a:extLst>
          </p:cNvPr>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p>
        </p:txBody>
      </p:sp>
      <p:sp>
        <p:nvSpPr>
          <p:cNvPr id="3" name="그림 개체 틀 2">
            <a:extLst>
              <a:ext uri="{FF2B5EF4-FFF2-40B4-BE49-F238E27FC236}">
                <a16:creationId xmlns:a16="http://schemas.microsoft.com/office/drawing/2014/main" xmlns="" id="{992077C3-C41F-43FD-92EA-2B486E27F6B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ko-KR" altLang="en-US"/>
          </a:p>
        </p:txBody>
      </p:sp>
      <p:sp>
        <p:nvSpPr>
          <p:cNvPr id="4" name="텍스트 개체 틀 3">
            <a:extLst>
              <a:ext uri="{FF2B5EF4-FFF2-40B4-BE49-F238E27FC236}">
                <a16:creationId xmlns:a16="http://schemas.microsoft.com/office/drawing/2014/main" xmlns="" id="{3BE0C355-4A2F-4C0F-AECE-8F5A5BE89D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 편집</a:t>
            </a:r>
          </a:p>
        </p:txBody>
      </p:sp>
      <p:sp>
        <p:nvSpPr>
          <p:cNvPr id="5" name="날짜 개체 틀 4">
            <a:extLst>
              <a:ext uri="{FF2B5EF4-FFF2-40B4-BE49-F238E27FC236}">
                <a16:creationId xmlns:a16="http://schemas.microsoft.com/office/drawing/2014/main" xmlns="" id="{109D0C16-6968-4412-97E4-168781AA9FA0}"/>
              </a:ext>
            </a:extLst>
          </p:cNvPr>
          <p:cNvSpPr>
            <a:spLocks noGrp="1"/>
          </p:cNvSpPr>
          <p:nvPr>
            <p:ph type="dt" sz="half" idx="10"/>
          </p:nvPr>
        </p:nvSpPr>
        <p:spPr>
          <a:xfrm>
            <a:off x="838200" y="6356350"/>
            <a:ext cx="2743200" cy="365125"/>
          </a:xfrm>
          <a:prstGeom prst="rect">
            <a:avLst/>
          </a:prstGeom>
        </p:spPr>
        <p:txBody>
          <a:bodyPr/>
          <a:lstStyle/>
          <a:p>
            <a:endParaRPr lang="ko-KR" altLang="en-US"/>
          </a:p>
        </p:txBody>
      </p:sp>
      <p:sp>
        <p:nvSpPr>
          <p:cNvPr id="6" name="바닥글 개체 틀 5">
            <a:extLst>
              <a:ext uri="{FF2B5EF4-FFF2-40B4-BE49-F238E27FC236}">
                <a16:creationId xmlns:a16="http://schemas.microsoft.com/office/drawing/2014/main" xmlns="" id="{34FCE35A-0664-43A4-A5F8-11E1AF0DCCCE}"/>
              </a:ext>
            </a:extLst>
          </p:cNvPr>
          <p:cNvSpPr>
            <a:spLocks noGrp="1"/>
          </p:cNvSpPr>
          <p:nvPr>
            <p:ph type="ftr" sz="quarter" idx="11"/>
          </p:nvPr>
        </p:nvSpPr>
        <p:spPr/>
        <p:txBody>
          <a:bodyPr/>
          <a:lstStyle/>
          <a:p>
            <a:r>
              <a:rPr lang="en-US" altLang="ko-KR"/>
              <a:t>21-18-0067-00-0000</a:t>
            </a:r>
            <a:endParaRPr lang="ko-KR" altLang="en-US"/>
          </a:p>
        </p:txBody>
      </p:sp>
      <p:sp>
        <p:nvSpPr>
          <p:cNvPr id="7" name="슬라이드 번호 개체 틀 6">
            <a:extLst>
              <a:ext uri="{FF2B5EF4-FFF2-40B4-BE49-F238E27FC236}">
                <a16:creationId xmlns:a16="http://schemas.microsoft.com/office/drawing/2014/main" xmlns="" id="{BFB4B5D2-C652-4ECE-9D45-A64DAA6232D4}"/>
              </a:ext>
            </a:extLst>
          </p:cNvPr>
          <p:cNvSpPr>
            <a:spLocks noGrp="1"/>
          </p:cNvSpPr>
          <p:nvPr>
            <p:ph type="sldNum" sz="quarter" idx="12"/>
          </p:nvPr>
        </p:nvSpPr>
        <p:spPr/>
        <p:txBody>
          <a:bodyPr/>
          <a:lstStyle/>
          <a:p>
            <a:fld id="{7415E7A1-C024-4955-BFDD-BFFB64410B76}" type="slidenum">
              <a:rPr lang="ko-KR" altLang="en-US" smtClean="0"/>
              <a:t>‹#›</a:t>
            </a:fld>
            <a:endParaRPr lang="ko-KR" altLang="en-US"/>
          </a:p>
        </p:txBody>
      </p:sp>
    </p:spTree>
    <p:extLst>
      <p:ext uri="{BB962C8B-B14F-4D97-AF65-F5344CB8AC3E}">
        <p14:creationId xmlns:p14="http://schemas.microsoft.com/office/powerpoint/2010/main" val="14771808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xmlns="" id="{4197A014-20BD-4AAC-BD40-74D67A015D35}"/>
              </a:ext>
            </a:extLst>
          </p:cNvPr>
          <p:cNvSpPr>
            <a:spLocks noGrp="1"/>
          </p:cNvSpPr>
          <p:nvPr>
            <p:ph type="title"/>
          </p:nvPr>
        </p:nvSpPr>
        <p:spPr/>
        <p:txBody>
          <a:bodyPr/>
          <a:lstStyle/>
          <a:p>
            <a:r>
              <a:rPr lang="ko-KR" altLang="en-US"/>
              <a:t>마스터 제목 스타일 편집</a:t>
            </a:r>
          </a:p>
        </p:txBody>
      </p:sp>
      <p:sp>
        <p:nvSpPr>
          <p:cNvPr id="3" name="세로 텍스트 개체 틀 2">
            <a:extLst>
              <a:ext uri="{FF2B5EF4-FFF2-40B4-BE49-F238E27FC236}">
                <a16:creationId xmlns:a16="http://schemas.microsoft.com/office/drawing/2014/main" xmlns="" id="{BD0AAE14-AC2B-491D-9DF9-5C6DBC85E0E8}"/>
              </a:ext>
            </a:extLst>
          </p:cNvPr>
          <p:cNvSpPr>
            <a:spLocks noGrp="1"/>
          </p:cNvSpPr>
          <p:nvPr>
            <p:ph type="body" orient="vert" idx="1"/>
          </p:nvPr>
        </p:nvSpPr>
        <p:spPr/>
        <p:txBody>
          <a:bodyPr vert="eaVert"/>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a:extLst>
              <a:ext uri="{FF2B5EF4-FFF2-40B4-BE49-F238E27FC236}">
                <a16:creationId xmlns:a16="http://schemas.microsoft.com/office/drawing/2014/main" xmlns="" id="{06E3E88F-650C-4295-A404-77B9FD11362D}"/>
              </a:ext>
            </a:extLst>
          </p:cNvPr>
          <p:cNvSpPr>
            <a:spLocks noGrp="1"/>
          </p:cNvSpPr>
          <p:nvPr>
            <p:ph type="dt" sz="half" idx="10"/>
          </p:nvPr>
        </p:nvSpPr>
        <p:spPr>
          <a:xfrm>
            <a:off x="838200" y="6356350"/>
            <a:ext cx="2743200" cy="365125"/>
          </a:xfrm>
          <a:prstGeom prst="rect">
            <a:avLst/>
          </a:prstGeom>
        </p:spPr>
        <p:txBody>
          <a:bodyPr/>
          <a:lstStyle/>
          <a:p>
            <a:endParaRPr lang="ko-KR" altLang="en-US"/>
          </a:p>
        </p:txBody>
      </p:sp>
      <p:sp>
        <p:nvSpPr>
          <p:cNvPr id="5" name="바닥글 개체 틀 4">
            <a:extLst>
              <a:ext uri="{FF2B5EF4-FFF2-40B4-BE49-F238E27FC236}">
                <a16:creationId xmlns:a16="http://schemas.microsoft.com/office/drawing/2014/main" xmlns="" id="{9BA27B12-3AA7-4E00-BD51-C20276642B10}"/>
              </a:ext>
            </a:extLst>
          </p:cNvPr>
          <p:cNvSpPr>
            <a:spLocks noGrp="1"/>
          </p:cNvSpPr>
          <p:nvPr>
            <p:ph type="ftr" sz="quarter" idx="11"/>
          </p:nvPr>
        </p:nvSpPr>
        <p:spPr/>
        <p:txBody>
          <a:bodyPr/>
          <a:lstStyle/>
          <a:p>
            <a:r>
              <a:rPr lang="en-US" altLang="ko-KR"/>
              <a:t>21-18-0067-00-0000</a:t>
            </a:r>
            <a:endParaRPr lang="ko-KR" altLang="en-US"/>
          </a:p>
        </p:txBody>
      </p:sp>
      <p:sp>
        <p:nvSpPr>
          <p:cNvPr id="6" name="슬라이드 번호 개체 틀 5">
            <a:extLst>
              <a:ext uri="{FF2B5EF4-FFF2-40B4-BE49-F238E27FC236}">
                <a16:creationId xmlns:a16="http://schemas.microsoft.com/office/drawing/2014/main" xmlns="" id="{901A3FB9-F137-4503-9A99-7EAEAA677897}"/>
              </a:ext>
            </a:extLst>
          </p:cNvPr>
          <p:cNvSpPr>
            <a:spLocks noGrp="1"/>
          </p:cNvSpPr>
          <p:nvPr>
            <p:ph type="sldNum" sz="quarter" idx="12"/>
          </p:nvPr>
        </p:nvSpPr>
        <p:spPr/>
        <p:txBody>
          <a:bodyPr/>
          <a:lstStyle/>
          <a:p>
            <a:fld id="{7415E7A1-C024-4955-BFDD-BFFB64410B76}" type="slidenum">
              <a:rPr lang="ko-KR" altLang="en-US" smtClean="0"/>
              <a:t>‹#›</a:t>
            </a:fld>
            <a:endParaRPr lang="ko-KR" altLang="en-US"/>
          </a:p>
        </p:txBody>
      </p:sp>
    </p:spTree>
    <p:extLst>
      <p:ext uri="{BB962C8B-B14F-4D97-AF65-F5344CB8AC3E}">
        <p14:creationId xmlns:p14="http://schemas.microsoft.com/office/powerpoint/2010/main" val="2031767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제목 및 내용">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xmlns="" id="{A8F70912-1AC8-4969-9D78-4609AF59492B}"/>
              </a:ext>
            </a:extLst>
          </p:cNvPr>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ko-KR" altLang="en-US" dirty="0"/>
              <a:t>마스터 제목 스타일 편집</a:t>
            </a:r>
          </a:p>
        </p:txBody>
      </p:sp>
      <p:sp>
        <p:nvSpPr>
          <p:cNvPr id="3" name="내용 개체 틀 2">
            <a:extLst>
              <a:ext uri="{FF2B5EF4-FFF2-40B4-BE49-F238E27FC236}">
                <a16:creationId xmlns:a16="http://schemas.microsoft.com/office/drawing/2014/main" xmlns="" id="{496C2701-7C04-4955-AD44-A436BB0D63CE}"/>
              </a:ext>
            </a:extLst>
          </p:cNvPr>
          <p:cNvSpPr>
            <a:spLocks noGrp="1"/>
          </p:cNvSpPr>
          <p:nvPr>
            <p:ph idx="1"/>
          </p:nvPr>
        </p:nvSpPr>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11" name="바닥글 개체 틀 4">
            <a:extLst>
              <a:ext uri="{FF2B5EF4-FFF2-40B4-BE49-F238E27FC236}">
                <a16:creationId xmlns:a16="http://schemas.microsoft.com/office/drawing/2014/main" xmlns="" id="{0F68B23F-2AE0-456D-8C1F-62367BFBBCD8}"/>
              </a:ext>
            </a:extLst>
          </p:cNvPr>
          <p:cNvSpPr>
            <a:spLocks noGrp="1"/>
          </p:cNvSpPr>
          <p:nvPr>
            <p:ph type="ftr" sz="quarter" idx="3"/>
          </p:nvPr>
        </p:nvSpPr>
        <p:spPr>
          <a:xfrm>
            <a:off x="1956985" y="6511897"/>
            <a:ext cx="4114800" cy="277944"/>
          </a:xfrm>
          <a:prstGeom prst="rect">
            <a:avLst/>
          </a:prstGeom>
        </p:spPr>
        <p:txBody>
          <a:bodyPr vert="horz" lIns="91440" tIns="45720" rIns="91440" bIns="45720" rtlCol="0" anchor="ctr"/>
          <a:lstStyle>
            <a:lvl1pPr algn="l">
              <a:defRPr sz="1100">
                <a:solidFill>
                  <a:schemeClr val="tx1"/>
                </a:solidFill>
                <a:latin typeface="Times New Roman" panose="02020603050405020304" pitchFamily="18" charset="0"/>
                <a:cs typeface="Times New Roman" panose="02020603050405020304" pitchFamily="18" charset="0"/>
              </a:defRPr>
            </a:lvl1pPr>
          </a:lstStyle>
          <a:p>
            <a:r>
              <a:rPr lang="en-US" altLang="ko-KR"/>
              <a:t>21-18-0067-00-0000</a:t>
            </a:r>
            <a:endParaRPr lang="ko-KR" altLang="en-US" dirty="0"/>
          </a:p>
        </p:txBody>
      </p:sp>
      <p:sp>
        <p:nvSpPr>
          <p:cNvPr id="12" name="슬라이드 번호 개체 틀 5">
            <a:extLst>
              <a:ext uri="{FF2B5EF4-FFF2-40B4-BE49-F238E27FC236}">
                <a16:creationId xmlns:a16="http://schemas.microsoft.com/office/drawing/2014/main" xmlns="" id="{1092EEC4-D801-4523-BF83-750E497416CB}"/>
              </a:ext>
            </a:extLst>
          </p:cNvPr>
          <p:cNvSpPr>
            <a:spLocks noGrp="1"/>
          </p:cNvSpPr>
          <p:nvPr>
            <p:ph type="sldNum" sz="quarter" idx="4"/>
          </p:nvPr>
        </p:nvSpPr>
        <p:spPr>
          <a:xfrm>
            <a:off x="8938900" y="6511898"/>
            <a:ext cx="2743200" cy="277944"/>
          </a:xfrm>
          <a:prstGeom prst="rect">
            <a:avLst/>
          </a:prstGeom>
        </p:spPr>
        <p:txBody>
          <a:bodyPr vert="horz" lIns="91440" tIns="45720" rIns="91440" bIns="45720" rtlCol="0" anchor="ctr"/>
          <a:lstStyle>
            <a:lvl1pPr algn="r">
              <a:defRPr sz="1100">
                <a:solidFill>
                  <a:schemeClr val="tx1"/>
                </a:solidFill>
                <a:latin typeface="Times New Roman" panose="02020603050405020304" pitchFamily="18" charset="0"/>
                <a:cs typeface="Times New Roman" panose="02020603050405020304" pitchFamily="18" charset="0"/>
              </a:defRPr>
            </a:lvl1pPr>
          </a:lstStyle>
          <a:p>
            <a:fld id="{7415E7A1-C024-4955-BFDD-BFFB64410B76}" type="slidenum">
              <a:rPr lang="ko-KR" altLang="en-US" smtClean="0"/>
              <a:pPr/>
              <a:t>‹#›</a:t>
            </a:fld>
            <a:endParaRPr lang="ko-KR" altLang="en-US"/>
          </a:p>
        </p:txBody>
      </p:sp>
      <p:cxnSp>
        <p:nvCxnSpPr>
          <p:cNvPr id="15" name="직선 연결선 14">
            <a:extLst>
              <a:ext uri="{FF2B5EF4-FFF2-40B4-BE49-F238E27FC236}">
                <a16:creationId xmlns:a16="http://schemas.microsoft.com/office/drawing/2014/main" xmlns="" id="{4B25FF6B-73FA-40DB-BD00-1AF558CB5176}"/>
              </a:ext>
            </a:extLst>
          </p:cNvPr>
          <p:cNvCxnSpPr/>
          <p:nvPr userDrawn="1"/>
        </p:nvCxnSpPr>
        <p:spPr>
          <a:xfrm>
            <a:off x="1786071" y="0"/>
            <a:ext cx="0" cy="6858000"/>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6" name="직선 연결선 15">
            <a:extLst>
              <a:ext uri="{FF2B5EF4-FFF2-40B4-BE49-F238E27FC236}">
                <a16:creationId xmlns:a16="http://schemas.microsoft.com/office/drawing/2014/main" xmlns="" id="{EB8DBFE1-3B90-4D86-BE0E-48DDF06128FB}"/>
              </a:ext>
            </a:extLst>
          </p:cNvPr>
          <p:cNvCxnSpPr>
            <a:cxnSpLocks/>
          </p:cNvCxnSpPr>
          <p:nvPr userDrawn="1"/>
        </p:nvCxnSpPr>
        <p:spPr>
          <a:xfrm>
            <a:off x="1880075" y="6417892"/>
            <a:ext cx="1021222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9" name="그림 8">
            <a:extLst>
              <a:ext uri="{FF2B5EF4-FFF2-40B4-BE49-F238E27FC236}">
                <a16:creationId xmlns:a16="http://schemas.microsoft.com/office/drawing/2014/main" xmlns="" id="{E9D5A6ED-84D2-40DF-BFF0-44752DB733F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541" y="145279"/>
            <a:ext cx="1649073" cy="921541"/>
          </a:xfrm>
          <a:prstGeom prst="rect">
            <a:avLst/>
          </a:prstGeom>
        </p:spPr>
      </p:pic>
      <p:pic>
        <p:nvPicPr>
          <p:cNvPr id="10" name="Picture 9" descr="Joyfun_01.jpg">
            <a:extLst>
              <a:ext uri="{FF2B5EF4-FFF2-40B4-BE49-F238E27FC236}">
                <a16:creationId xmlns:a16="http://schemas.microsoft.com/office/drawing/2014/main" xmlns="" id="{AF46924F-6D00-4039-B748-F19BBD742CC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7778" y="6400485"/>
            <a:ext cx="1224136" cy="389356"/>
          </a:xfrm>
          <a:prstGeom prst="rect">
            <a:avLst/>
          </a:prstGeom>
        </p:spPr>
      </p:pic>
    </p:spTree>
    <p:extLst>
      <p:ext uri="{BB962C8B-B14F-4D97-AF65-F5344CB8AC3E}">
        <p14:creationId xmlns:p14="http://schemas.microsoft.com/office/powerpoint/2010/main" val="42250342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a:extLst>
              <a:ext uri="{FF2B5EF4-FFF2-40B4-BE49-F238E27FC236}">
                <a16:creationId xmlns:a16="http://schemas.microsoft.com/office/drawing/2014/main" xmlns="" id="{9592D9C9-E1A0-4690-B44D-C118FBD71A98}"/>
              </a:ext>
            </a:extLst>
          </p:cNvPr>
          <p:cNvSpPr>
            <a:spLocks noGrp="1"/>
          </p:cNvSpPr>
          <p:nvPr>
            <p:ph type="title" orient="vert"/>
          </p:nvPr>
        </p:nvSpPr>
        <p:spPr>
          <a:xfrm>
            <a:off x="8724900" y="365125"/>
            <a:ext cx="2628900" cy="5811838"/>
          </a:xfrm>
        </p:spPr>
        <p:txBody>
          <a:bodyPr vert="eaVert"/>
          <a:lstStyle/>
          <a:p>
            <a:r>
              <a:rPr lang="ko-KR" altLang="en-US"/>
              <a:t>마스터 제목 스타일 편집</a:t>
            </a:r>
          </a:p>
        </p:txBody>
      </p:sp>
      <p:sp>
        <p:nvSpPr>
          <p:cNvPr id="3" name="세로 텍스트 개체 틀 2">
            <a:extLst>
              <a:ext uri="{FF2B5EF4-FFF2-40B4-BE49-F238E27FC236}">
                <a16:creationId xmlns:a16="http://schemas.microsoft.com/office/drawing/2014/main" xmlns="" id="{00DAE9F5-739A-4E85-A2AF-3A243D3B26F1}"/>
              </a:ext>
            </a:extLst>
          </p:cNvPr>
          <p:cNvSpPr>
            <a:spLocks noGrp="1"/>
          </p:cNvSpPr>
          <p:nvPr>
            <p:ph type="body" orient="vert" idx="1"/>
          </p:nvPr>
        </p:nvSpPr>
        <p:spPr>
          <a:xfrm>
            <a:off x="838200" y="365125"/>
            <a:ext cx="7734300" cy="5811838"/>
          </a:xfrm>
        </p:spPr>
        <p:txBody>
          <a:bodyPr vert="eaVert"/>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a:extLst>
              <a:ext uri="{FF2B5EF4-FFF2-40B4-BE49-F238E27FC236}">
                <a16:creationId xmlns:a16="http://schemas.microsoft.com/office/drawing/2014/main" xmlns="" id="{45DA5C60-A74F-47D9-853E-2F401246EE64}"/>
              </a:ext>
            </a:extLst>
          </p:cNvPr>
          <p:cNvSpPr>
            <a:spLocks noGrp="1"/>
          </p:cNvSpPr>
          <p:nvPr>
            <p:ph type="dt" sz="half" idx="10"/>
          </p:nvPr>
        </p:nvSpPr>
        <p:spPr>
          <a:xfrm>
            <a:off x="838200" y="6356350"/>
            <a:ext cx="2743200" cy="365125"/>
          </a:xfrm>
          <a:prstGeom prst="rect">
            <a:avLst/>
          </a:prstGeom>
        </p:spPr>
        <p:txBody>
          <a:bodyPr/>
          <a:lstStyle/>
          <a:p>
            <a:endParaRPr lang="ko-KR" altLang="en-US"/>
          </a:p>
        </p:txBody>
      </p:sp>
      <p:sp>
        <p:nvSpPr>
          <p:cNvPr id="5" name="바닥글 개체 틀 4">
            <a:extLst>
              <a:ext uri="{FF2B5EF4-FFF2-40B4-BE49-F238E27FC236}">
                <a16:creationId xmlns:a16="http://schemas.microsoft.com/office/drawing/2014/main" xmlns="" id="{2EF1F0AD-3978-46D4-86B4-1ABE10A9F7CB}"/>
              </a:ext>
            </a:extLst>
          </p:cNvPr>
          <p:cNvSpPr>
            <a:spLocks noGrp="1"/>
          </p:cNvSpPr>
          <p:nvPr>
            <p:ph type="ftr" sz="quarter" idx="11"/>
          </p:nvPr>
        </p:nvSpPr>
        <p:spPr/>
        <p:txBody>
          <a:bodyPr/>
          <a:lstStyle/>
          <a:p>
            <a:r>
              <a:rPr lang="en-US" altLang="ko-KR"/>
              <a:t>21-18-0067-00-0000</a:t>
            </a:r>
            <a:endParaRPr lang="ko-KR" altLang="en-US"/>
          </a:p>
        </p:txBody>
      </p:sp>
      <p:sp>
        <p:nvSpPr>
          <p:cNvPr id="6" name="슬라이드 번호 개체 틀 5">
            <a:extLst>
              <a:ext uri="{FF2B5EF4-FFF2-40B4-BE49-F238E27FC236}">
                <a16:creationId xmlns:a16="http://schemas.microsoft.com/office/drawing/2014/main" xmlns="" id="{DC05AB54-12CE-4460-A76C-12BBD99DC67A}"/>
              </a:ext>
            </a:extLst>
          </p:cNvPr>
          <p:cNvSpPr>
            <a:spLocks noGrp="1"/>
          </p:cNvSpPr>
          <p:nvPr>
            <p:ph type="sldNum" sz="quarter" idx="12"/>
          </p:nvPr>
        </p:nvSpPr>
        <p:spPr/>
        <p:txBody>
          <a:bodyPr/>
          <a:lstStyle/>
          <a:p>
            <a:fld id="{7415E7A1-C024-4955-BFDD-BFFB64410B76}" type="slidenum">
              <a:rPr lang="ko-KR" altLang="en-US" smtClean="0"/>
              <a:t>‹#›</a:t>
            </a:fld>
            <a:endParaRPr lang="ko-KR" altLang="en-US"/>
          </a:p>
        </p:txBody>
      </p:sp>
    </p:spTree>
    <p:extLst>
      <p:ext uri="{BB962C8B-B14F-4D97-AF65-F5344CB8AC3E}">
        <p14:creationId xmlns:p14="http://schemas.microsoft.com/office/powerpoint/2010/main" val="34561127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pl-PL"/>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pl-PL"/>
          </a:p>
        </p:txBody>
      </p:sp>
      <p:sp>
        <p:nvSpPr>
          <p:cNvPr id="4" name="Rectangle 91">
            <a:extLst>
              <a:ext uri="{FF2B5EF4-FFF2-40B4-BE49-F238E27FC236}">
                <a16:creationId xmlns:a16="http://schemas.microsoft.com/office/drawing/2014/main" xmlns="" id="{5A72A343-0DC1-4DEC-A818-D852D30A029E}"/>
              </a:ext>
            </a:extLst>
          </p:cNvPr>
          <p:cNvSpPr>
            <a:spLocks noGrp="1" noChangeArrowheads="1"/>
          </p:cNvSpPr>
          <p:nvPr>
            <p:ph type="ftr" sz="quarter" idx="10"/>
          </p:nvPr>
        </p:nvSpPr>
        <p:spPr>
          <a:ln/>
        </p:spPr>
        <p:txBody>
          <a:bodyPr/>
          <a:lstStyle>
            <a:lvl1pPr>
              <a:defRPr/>
            </a:lvl1pPr>
          </a:lstStyle>
          <a:p>
            <a:pPr>
              <a:defRPr/>
            </a:pPr>
            <a:r>
              <a:rPr lang="en-US" altLang="pl-PL"/>
              <a:t>21-18-0067-00-0000</a:t>
            </a:r>
          </a:p>
        </p:txBody>
      </p:sp>
      <p:sp>
        <p:nvSpPr>
          <p:cNvPr id="5" name="Rectangle 92">
            <a:extLst>
              <a:ext uri="{FF2B5EF4-FFF2-40B4-BE49-F238E27FC236}">
                <a16:creationId xmlns:a16="http://schemas.microsoft.com/office/drawing/2014/main" xmlns="" id="{BB40ED68-4E96-422B-AE64-288348D5F79B}"/>
              </a:ext>
            </a:extLst>
          </p:cNvPr>
          <p:cNvSpPr>
            <a:spLocks noGrp="1" noChangeArrowheads="1"/>
          </p:cNvSpPr>
          <p:nvPr>
            <p:ph type="sldNum" sz="quarter" idx="11"/>
          </p:nvPr>
        </p:nvSpPr>
        <p:spPr>
          <a:ln/>
        </p:spPr>
        <p:txBody>
          <a:bodyPr/>
          <a:lstStyle>
            <a:lvl1pPr>
              <a:defRPr/>
            </a:lvl1pPr>
          </a:lstStyle>
          <a:p>
            <a:pPr>
              <a:defRPr/>
            </a:pPr>
            <a:fld id="{CED76750-9DAF-43FD-BC42-4D042B34C934}" type="slidenum">
              <a:rPr lang="en-US" altLang="pl-PL"/>
              <a:pPr>
                <a:defRPr/>
              </a:pPr>
              <a:t>‹#›</a:t>
            </a:fld>
            <a:endParaRPr lang="en-US" altLang="pl-PL" dirty="0"/>
          </a:p>
        </p:txBody>
      </p:sp>
    </p:spTree>
    <p:extLst>
      <p:ext uri="{BB962C8B-B14F-4D97-AF65-F5344CB8AC3E}">
        <p14:creationId xmlns:p14="http://schemas.microsoft.com/office/powerpoint/2010/main" val="28051785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pl-PL"/>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4" name="Rectangle 91">
            <a:extLst>
              <a:ext uri="{FF2B5EF4-FFF2-40B4-BE49-F238E27FC236}">
                <a16:creationId xmlns:a16="http://schemas.microsoft.com/office/drawing/2014/main" xmlns="" id="{F7BE29F3-F002-4258-9A7C-62AC3EC37C3B}"/>
              </a:ext>
            </a:extLst>
          </p:cNvPr>
          <p:cNvSpPr>
            <a:spLocks noGrp="1" noChangeArrowheads="1"/>
          </p:cNvSpPr>
          <p:nvPr>
            <p:ph type="ftr" sz="quarter" idx="10"/>
          </p:nvPr>
        </p:nvSpPr>
        <p:spPr>
          <a:ln/>
        </p:spPr>
        <p:txBody>
          <a:bodyPr/>
          <a:lstStyle>
            <a:lvl1pPr>
              <a:defRPr/>
            </a:lvl1pPr>
          </a:lstStyle>
          <a:p>
            <a:pPr>
              <a:defRPr/>
            </a:pPr>
            <a:r>
              <a:rPr lang="en-US" altLang="pl-PL"/>
              <a:t>21-18-0067-00-0000</a:t>
            </a:r>
          </a:p>
        </p:txBody>
      </p:sp>
      <p:sp>
        <p:nvSpPr>
          <p:cNvPr id="5" name="Rectangle 92">
            <a:extLst>
              <a:ext uri="{FF2B5EF4-FFF2-40B4-BE49-F238E27FC236}">
                <a16:creationId xmlns:a16="http://schemas.microsoft.com/office/drawing/2014/main" xmlns="" id="{EFB8BDB7-8037-440E-B1CE-29C33C22F637}"/>
              </a:ext>
            </a:extLst>
          </p:cNvPr>
          <p:cNvSpPr>
            <a:spLocks noGrp="1" noChangeArrowheads="1"/>
          </p:cNvSpPr>
          <p:nvPr>
            <p:ph type="sldNum" sz="quarter" idx="11"/>
          </p:nvPr>
        </p:nvSpPr>
        <p:spPr>
          <a:ln/>
        </p:spPr>
        <p:txBody>
          <a:bodyPr/>
          <a:lstStyle>
            <a:lvl1pPr>
              <a:defRPr/>
            </a:lvl1pPr>
          </a:lstStyle>
          <a:p>
            <a:pPr>
              <a:defRPr/>
            </a:pPr>
            <a:fld id="{13D3D877-D406-4E0C-A0B8-A5405FE26974}" type="slidenum">
              <a:rPr lang="en-US" altLang="pl-PL"/>
              <a:pPr>
                <a:defRPr/>
              </a:pPr>
              <a:t>‹#›</a:t>
            </a:fld>
            <a:endParaRPr lang="en-US" altLang="pl-PL" dirty="0"/>
          </a:p>
        </p:txBody>
      </p:sp>
    </p:spTree>
    <p:extLst>
      <p:ext uri="{BB962C8B-B14F-4D97-AF65-F5344CB8AC3E}">
        <p14:creationId xmlns:p14="http://schemas.microsoft.com/office/powerpoint/2010/main" val="24954491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pl-PL"/>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91">
            <a:extLst>
              <a:ext uri="{FF2B5EF4-FFF2-40B4-BE49-F238E27FC236}">
                <a16:creationId xmlns:a16="http://schemas.microsoft.com/office/drawing/2014/main" xmlns="" id="{478B732F-382C-4A02-8654-B76707B96C84}"/>
              </a:ext>
            </a:extLst>
          </p:cNvPr>
          <p:cNvSpPr>
            <a:spLocks noGrp="1" noChangeArrowheads="1"/>
          </p:cNvSpPr>
          <p:nvPr>
            <p:ph type="ftr" sz="quarter" idx="10"/>
          </p:nvPr>
        </p:nvSpPr>
        <p:spPr>
          <a:ln/>
        </p:spPr>
        <p:txBody>
          <a:bodyPr/>
          <a:lstStyle>
            <a:lvl1pPr>
              <a:defRPr/>
            </a:lvl1pPr>
          </a:lstStyle>
          <a:p>
            <a:pPr>
              <a:defRPr/>
            </a:pPr>
            <a:r>
              <a:rPr lang="en-US" altLang="pl-PL"/>
              <a:t>21-18-0067-00-0000</a:t>
            </a:r>
          </a:p>
        </p:txBody>
      </p:sp>
      <p:sp>
        <p:nvSpPr>
          <p:cNvPr id="5" name="Rectangle 92">
            <a:extLst>
              <a:ext uri="{FF2B5EF4-FFF2-40B4-BE49-F238E27FC236}">
                <a16:creationId xmlns:a16="http://schemas.microsoft.com/office/drawing/2014/main" xmlns="" id="{E50DC848-B9B2-464B-955F-C69D1CD08E9E}"/>
              </a:ext>
            </a:extLst>
          </p:cNvPr>
          <p:cNvSpPr>
            <a:spLocks noGrp="1" noChangeArrowheads="1"/>
          </p:cNvSpPr>
          <p:nvPr>
            <p:ph type="sldNum" sz="quarter" idx="11"/>
          </p:nvPr>
        </p:nvSpPr>
        <p:spPr>
          <a:ln/>
        </p:spPr>
        <p:txBody>
          <a:bodyPr/>
          <a:lstStyle>
            <a:lvl1pPr>
              <a:defRPr/>
            </a:lvl1pPr>
          </a:lstStyle>
          <a:p>
            <a:pPr>
              <a:defRPr/>
            </a:pPr>
            <a:fld id="{509ADD19-019F-4CC7-AC53-7A4ECC503183}" type="slidenum">
              <a:rPr lang="en-US" altLang="pl-PL"/>
              <a:pPr>
                <a:defRPr/>
              </a:pPr>
              <a:t>‹#›</a:t>
            </a:fld>
            <a:endParaRPr lang="en-US" altLang="pl-PL" dirty="0"/>
          </a:p>
        </p:txBody>
      </p:sp>
    </p:spTree>
    <p:extLst>
      <p:ext uri="{BB962C8B-B14F-4D97-AF65-F5344CB8AC3E}">
        <p14:creationId xmlns:p14="http://schemas.microsoft.com/office/powerpoint/2010/main" val="400862014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pl-PL"/>
          </a:p>
        </p:txBody>
      </p:sp>
      <p:sp>
        <p:nvSpPr>
          <p:cNvPr id="3" name="Content Placeholder 2"/>
          <p:cNvSpPr>
            <a:spLocks noGrp="1"/>
          </p:cNvSpPr>
          <p:nvPr>
            <p:ph sz="half" idx="1"/>
          </p:nvPr>
        </p:nvSpPr>
        <p:spPr>
          <a:xfrm>
            <a:off x="563034" y="1143000"/>
            <a:ext cx="5431367"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4" name="Content Placeholder 3"/>
          <p:cNvSpPr>
            <a:spLocks noGrp="1"/>
          </p:cNvSpPr>
          <p:nvPr>
            <p:ph sz="half" idx="2"/>
          </p:nvPr>
        </p:nvSpPr>
        <p:spPr>
          <a:xfrm>
            <a:off x="6197601" y="1143000"/>
            <a:ext cx="5431367"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5" name="Rectangle 91">
            <a:extLst>
              <a:ext uri="{FF2B5EF4-FFF2-40B4-BE49-F238E27FC236}">
                <a16:creationId xmlns:a16="http://schemas.microsoft.com/office/drawing/2014/main" xmlns="" id="{234087EC-2DA5-4F7F-ACA1-AD88F5B026B5}"/>
              </a:ext>
            </a:extLst>
          </p:cNvPr>
          <p:cNvSpPr>
            <a:spLocks noGrp="1" noChangeArrowheads="1"/>
          </p:cNvSpPr>
          <p:nvPr>
            <p:ph type="ftr" sz="quarter" idx="10"/>
          </p:nvPr>
        </p:nvSpPr>
        <p:spPr>
          <a:ln/>
        </p:spPr>
        <p:txBody>
          <a:bodyPr/>
          <a:lstStyle>
            <a:lvl1pPr>
              <a:defRPr/>
            </a:lvl1pPr>
          </a:lstStyle>
          <a:p>
            <a:pPr>
              <a:defRPr/>
            </a:pPr>
            <a:r>
              <a:rPr lang="en-US" altLang="pl-PL"/>
              <a:t>21-18-0067-00-0000</a:t>
            </a:r>
          </a:p>
        </p:txBody>
      </p:sp>
      <p:sp>
        <p:nvSpPr>
          <p:cNvPr id="6" name="Rectangle 92">
            <a:extLst>
              <a:ext uri="{FF2B5EF4-FFF2-40B4-BE49-F238E27FC236}">
                <a16:creationId xmlns:a16="http://schemas.microsoft.com/office/drawing/2014/main" xmlns="" id="{41A803C5-9B47-46B0-A939-27D2BF561A29}"/>
              </a:ext>
            </a:extLst>
          </p:cNvPr>
          <p:cNvSpPr>
            <a:spLocks noGrp="1" noChangeArrowheads="1"/>
          </p:cNvSpPr>
          <p:nvPr>
            <p:ph type="sldNum" sz="quarter" idx="11"/>
          </p:nvPr>
        </p:nvSpPr>
        <p:spPr>
          <a:ln/>
        </p:spPr>
        <p:txBody>
          <a:bodyPr/>
          <a:lstStyle>
            <a:lvl1pPr>
              <a:defRPr/>
            </a:lvl1pPr>
          </a:lstStyle>
          <a:p>
            <a:pPr>
              <a:defRPr/>
            </a:pPr>
            <a:fld id="{E70CDDAA-0390-433D-9AB4-34D0BDB535AD}" type="slidenum">
              <a:rPr lang="en-US" altLang="pl-PL"/>
              <a:pPr>
                <a:defRPr/>
              </a:pPr>
              <a:t>‹#›</a:t>
            </a:fld>
            <a:endParaRPr lang="en-US" altLang="pl-PL" dirty="0"/>
          </a:p>
        </p:txBody>
      </p:sp>
    </p:spTree>
    <p:extLst>
      <p:ext uri="{BB962C8B-B14F-4D97-AF65-F5344CB8AC3E}">
        <p14:creationId xmlns:p14="http://schemas.microsoft.com/office/powerpoint/2010/main" val="41994870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pl-PL"/>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7" name="Rectangle 91">
            <a:extLst>
              <a:ext uri="{FF2B5EF4-FFF2-40B4-BE49-F238E27FC236}">
                <a16:creationId xmlns:a16="http://schemas.microsoft.com/office/drawing/2014/main" xmlns="" id="{8FCF42FE-BD5C-46F9-96B5-498CDE7857DF}"/>
              </a:ext>
            </a:extLst>
          </p:cNvPr>
          <p:cNvSpPr>
            <a:spLocks noGrp="1" noChangeArrowheads="1"/>
          </p:cNvSpPr>
          <p:nvPr>
            <p:ph type="ftr" sz="quarter" idx="10"/>
          </p:nvPr>
        </p:nvSpPr>
        <p:spPr>
          <a:ln/>
        </p:spPr>
        <p:txBody>
          <a:bodyPr/>
          <a:lstStyle>
            <a:lvl1pPr>
              <a:defRPr/>
            </a:lvl1pPr>
          </a:lstStyle>
          <a:p>
            <a:pPr>
              <a:defRPr/>
            </a:pPr>
            <a:r>
              <a:rPr lang="en-US" altLang="pl-PL"/>
              <a:t>21-18-0067-00-0000</a:t>
            </a:r>
          </a:p>
        </p:txBody>
      </p:sp>
      <p:sp>
        <p:nvSpPr>
          <p:cNvPr id="8" name="Rectangle 92">
            <a:extLst>
              <a:ext uri="{FF2B5EF4-FFF2-40B4-BE49-F238E27FC236}">
                <a16:creationId xmlns:a16="http://schemas.microsoft.com/office/drawing/2014/main" xmlns="" id="{C3CE478D-96B5-452F-A8FE-84824C0378A6}"/>
              </a:ext>
            </a:extLst>
          </p:cNvPr>
          <p:cNvSpPr>
            <a:spLocks noGrp="1" noChangeArrowheads="1"/>
          </p:cNvSpPr>
          <p:nvPr>
            <p:ph type="sldNum" sz="quarter" idx="11"/>
          </p:nvPr>
        </p:nvSpPr>
        <p:spPr>
          <a:ln/>
        </p:spPr>
        <p:txBody>
          <a:bodyPr/>
          <a:lstStyle>
            <a:lvl1pPr>
              <a:defRPr/>
            </a:lvl1pPr>
          </a:lstStyle>
          <a:p>
            <a:pPr>
              <a:defRPr/>
            </a:pPr>
            <a:fld id="{D0001ADC-1002-4609-B69F-FCEC9F410B2C}" type="slidenum">
              <a:rPr lang="en-US" altLang="pl-PL"/>
              <a:pPr>
                <a:defRPr/>
              </a:pPr>
              <a:t>‹#›</a:t>
            </a:fld>
            <a:endParaRPr lang="en-US" altLang="pl-PL" dirty="0"/>
          </a:p>
        </p:txBody>
      </p:sp>
    </p:spTree>
    <p:extLst>
      <p:ext uri="{BB962C8B-B14F-4D97-AF65-F5344CB8AC3E}">
        <p14:creationId xmlns:p14="http://schemas.microsoft.com/office/powerpoint/2010/main" val="221355217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pl-PL"/>
          </a:p>
        </p:txBody>
      </p:sp>
      <p:sp>
        <p:nvSpPr>
          <p:cNvPr id="3" name="Rectangle 91">
            <a:extLst>
              <a:ext uri="{FF2B5EF4-FFF2-40B4-BE49-F238E27FC236}">
                <a16:creationId xmlns:a16="http://schemas.microsoft.com/office/drawing/2014/main" xmlns="" id="{73C9785C-900F-4279-BA36-658B817806E2}"/>
              </a:ext>
            </a:extLst>
          </p:cNvPr>
          <p:cNvSpPr>
            <a:spLocks noGrp="1" noChangeArrowheads="1"/>
          </p:cNvSpPr>
          <p:nvPr>
            <p:ph type="ftr" sz="quarter" idx="10"/>
          </p:nvPr>
        </p:nvSpPr>
        <p:spPr>
          <a:ln/>
        </p:spPr>
        <p:txBody>
          <a:bodyPr/>
          <a:lstStyle>
            <a:lvl1pPr>
              <a:defRPr/>
            </a:lvl1pPr>
          </a:lstStyle>
          <a:p>
            <a:pPr>
              <a:defRPr/>
            </a:pPr>
            <a:r>
              <a:rPr lang="en-US" altLang="pl-PL"/>
              <a:t>21-18-0067-00-0000</a:t>
            </a:r>
          </a:p>
        </p:txBody>
      </p:sp>
      <p:sp>
        <p:nvSpPr>
          <p:cNvPr id="4" name="Rectangle 92">
            <a:extLst>
              <a:ext uri="{FF2B5EF4-FFF2-40B4-BE49-F238E27FC236}">
                <a16:creationId xmlns:a16="http://schemas.microsoft.com/office/drawing/2014/main" xmlns="" id="{0D97CCFF-2611-4272-84F5-14F1F202A8FC}"/>
              </a:ext>
            </a:extLst>
          </p:cNvPr>
          <p:cNvSpPr>
            <a:spLocks noGrp="1" noChangeArrowheads="1"/>
          </p:cNvSpPr>
          <p:nvPr>
            <p:ph type="sldNum" sz="quarter" idx="11"/>
          </p:nvPr>
        </p:nvSpPr>
        <p:spPr>
          <a:ln/>
        </p:spPr>
        <p:txBody>
          <a:bodyPr/>
          <a:lstStyle>
            <a:lvl1pPr>
              <a:defRPr/>
            </a:lvl1pPr>
          </a:lstStyle>
          <a:p>
            <a:pPr>
              <a:defRPr/>
            </a:pPr>
            <a:fld id="{4CF27402-2C48-4A31-90B3-0422C1082987}" type="slidenum">
              <a:rPr lang="en-US" altLang="pl-PL"/>
              <a:pPr>
                <a:defRPr/>
              </a:pPr>
              <a:t>‹#›</a:t>
            </a:fld>
            <a:endParaRPr lang="en-US" altLang="pl-PL" dirty="0"/>
          </a:p>
        </p:txBody>
      </p:sp>
    </p:spTree>
    <p:extLst>
      <p:ext uri="{BB962C8B-B14F-4D97-AF65-F5344CB8AC3E}">
        <p14:creationId xmlns:p14="http://schemas.microsoft.com/office/powerpoint/2010/main" val="258901491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1">
            <a:extLst>
              <a:ext uri="{FF2B5EF4-FFF2-40B4-BE49-F238E27FC236}">
                <a16:creationId xmlns:a16="http://schemas.microsoft.com/office/drawing/2014/main" xmlns="" id="{0A997149-32D7-4573-892A-E7CC55F9A2EA}"/>
              </a:ext>
            </a:extLst>
          </p:cNvPr>
          <p:cNvSpPr>
            <a:spLocks noGrp="1" noChangeArrowheads="1"/>
          </p:cNvSpPr>
          <p:nvPr>
            <p:ph type="ftr" sz="quarter" idx="10"/>
          </p:nvPr>
        </p:nvSpPr>
        <p:spPr>
          <a:ln/>
        </p:spPr>
        <p:txBody>
          <a:bodyPr/>
          <a:lstStyle>
            <a:lvl1pPr>
              <a:defRPr/>
            </a:lvl1pPr>
          </a:lstStyle>
          <a:p>
            <a:pPr>
              <a:defRPr/>
            </a:pPr>
            <a:r>
              <a:rPr lang="en-US" altLang="pl-PL"/>
              <a:t>21-18-0067-00-0000</a:t>
            </a:r>
          </a:p>
        </p:txBody>
      </p:sp>
      <p:sp>
        <p:nvSpPr>
          <p:cNvPr id="3" name="Rectangle 92">
            <a:extLst>
              <a:ext uri="{FF2B5EF4-FFF2-40B4-BE49-F238E27FC236}">
                <a16:creationId xmlns:a16="http://schemas.microsoft.com/office/drawing/2014/main" xmlns="" id="{499D2174-267E-4D04-A516-D1D7F395D382}"/>
              </a:ext>
            </a:extLst>
          </p:cNvPr>
          <p:cNvSpPr>
            <a:spLocks noGrp="1" noChangeArrowheads="1"/>
          </p:cNvSpPr>
          <p:nvPr>
            <p:ph type="sldNum" sz="quarter" idx="11"/>
          </p:nvPr>
        </p:nvSpPr>
        <p:spPr>
          <a:ln/>
        </p:spPr>
        <p:txBody>
          <a:bodyPr/>
          <a:lstStyle>
            <a:lvl1pPr>
              <a:defRPr/>
            </a:lvl1pPr>
          </a:lstStyle>
          <a:p>
            <a:pPr>
              <a:defRPr/>
            </a:pPr>
            <a:fld id="{C9D829A6-D376-486B-8E29-1F54040F52F9}" type="slidenum">
              <a:rPr lang="en-US" altLang="pl-PL"/>
              <a:pPr>
                <a:defRPr/>
              </a:pPr>
              <a:t>‹#›</a:t>
            </a:fld>
            <a:endParaRPr lang="en-US" altLang="pl-PL" dirty="0"/>
          </a:p>
        </p:txBody>
      </p:sp>
    </p:spTree>
    <p:extLst>
      <p:ext uri="{BB962C8B-B14F-4D97-AF65-F5344CB8AC3E}">
        <p14:creationId xmlns:p14="http://schemas.microsoft.com/office/powerpoint/2010/main" val="312501957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pl-PL"/>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1">
            <a:extLst>
              <a:ext uri="{FF2B5EF4-FFF2-40B4-BE49-F238E27FC236}">
                <a16:creationId xmlns:a16="http://schemas.microsoft.com/office/drawing/2014/main" xmlns="" id="{4C37AE07-A0F8-4021-9BDF-FA841CF0B2A8}"/>
              </a:ext>
            </a:extLst>
          </p:cNvPr>
          <p:cNvSpPr>
            <a:spLocks noGrp="1" noChangeArrowheads="1"/>
          </p:cNvSpPr>
          <p:nvPr>
            <p:ph type="ftr" sz="quarter" idx="10"/>
          </p:nvPr>
        </p:nvSpPr>
        <p:spPr>
          <a:ln/>
        </p:spPr>
        <p:txBody>
          <a:bodyPr/>
          <a:lstStyle>
            <a:lvl1pPr>
              <a:defRPr/>
            </a:lvl1pPr>
          </a:lstStyle>
          <a:p>
            <a:pPr>
              <a:defRPr/>
            </a:pPr>
            <a:r>
              <a:rPr lang="en-US" altLang="pl-PL"/>
              <a:t>21-18-0067-00-0000</a:t>
            </a:r>
          </a:p>
        </p:txBody>
      </p:sp>
      <p:sp>
        <p:nvSpPr>
          <p:cNvPr id="6" name="Rectangle 92">
            <a:extLst>
              <a:ext uri="{FF2B5EF4-FFF2-40B4-BE49-F238E27FC236}">
                <a16:creationId xmlns:a16="http://schemas.microsoft.com/office/drawing/2014/main" xmlns="" id="{67849F2A-EDE6-4B99-923D-A087423076A8}"/>
              </a:ext>
            </a:extLst>
          </p:cNvPr>
          <p:cNvSpPr>
            <a:spLocks noGrp="1" noChangeArrowheads="1"/>
          </p:cNvSpPr>
          <p:nvPr>
            <p:ph type="sldNum" sz="quarter" idx="11"/>
          </p:nvPr>
        </p:nvSpPr>
        <p:spPr>
          <a:ln/>
        </p:spPr>
        <p:txBody>
          <a:bodyPr/>
          <a:lstStyle>
            <a:lvl1pPr>
              <a:defRPr/>
            </a:lvl1pPr>
          </a:lstStyle>
          <a:p>
            <a:pPr>
              <a:defRPr/>
            </a:pPr>
            <a:fld id="{A2F0D5C7-4BA5-485A-808F-61F9A64C7A68}" type="slidenum">
              <a:rPr lang="en-US" altLang="pl-PL"/>
              <a:pPr>
                <a:defRPr/>
              </a:pPr>
              <a:t>‹#›</a:t>
            </a:fld>
            <a:endParaRPr lang="en-US" altLang="pl-PL" dirty="0"/>
          </a:p>
        </p:txBody>
      </p:sp>
    </p:spTree>
    <p:extLst>
      <p:ext uri="{BB962C8B-B14F-4D97-AF65-F5344CB8AC3E}">
        <p14:creationId xmlns:p14="http://schemas.microsoft.com/office/powerpoint/2010/main" val="173154445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pl-PL"/>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l-PL"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1">
            <a:extLst>
              <a:ext uri="{FF2B5EF4-FFF2-40B4-BE49-F238E27FC236}">
                <a16:creationId xmlns:a16="http://schemas.microsoft.com/office/drawing/2014/main" xmlns="" id="{149BFDEC-8EFF-4A23-8C35-40D03C16FAF5}"/>
              </a:ext>
            </a:extLst>
          </p:cNvPr>
          <p:cNvSpPr>
            <a:spLocks noGrp="1" noChangeArrowheads="1"/>
          </p:cNvSpPr>
          <p:nvPr>
            <p:ph type="ftr" sz="quarter" idx="10"/>
          </p:nvPr>
        </p:nvSpPr>
        <p:spPr>
          <a:ln/>
        </p:spPr>
        <p:txBody>
          <a:bodyPr/>
          <a:lstStyle>
            <a:lvl1pPr>
              <a:defRPr/>
            </a:lvl1pPr>
          </a:lstStyle>
          <a:p>
            <a:pPr>
              <a:defRPr/>
            </a:pPr>
            <a:r>
              <a:rPr lang="en-US" altLang="pl-PL"/>
              <a:t>21-18-0067-00-0000</a:t>
            </a:r>
          </a:p>
        </p:txBody>
      </p:sp>
      <p:sp>
        <p:nvSpPr>
          <p:cNvPr id="6" name="Rectangle 92">
            <a:extLst>
              <a:ext uri="{FF2B5EF4-FFF2-40B4-BE49-F238E27FC236}">
                <a16:creationId xmlns:a16="http://schemas.microsoft.com/office/drawing/2014/main" xmlns="" id="{13CB777E-18A1-441A-9168-8776001B0B6F}"/>
              </a:ext>
            </a:extLst>
          </p:cNvPr>
          <p:cNvSpPr>
            <a:spLocks noGrp="1" noChangeArrowheads="1"/>
          </p:cNvSpPr>
          <p:nvPr>
            <p:ph type="sldNum" sz="quarter" idx="11"/>
          </p:nvPr>
        </p:nvSpPr>
        <p:spPr>
          <a:ln/>
        </p:spPr>
        <p:txBody>
          <a:bodyPr/>
          <a:lstStyle>
            <a:lvl1pPr>
              <a:defRPr/>
            </a:lvl1pPr>
          </a:lstStyle>
          <a:p>
            <a:pPr>
              <a:defRPr/>
            </a:pPr>
            <a:fld id="{C0173027-EFE0-4652-A5C3-D5745DEF902C}" type="slidenum">
              <a:rPr lang="en-US" altLang="pl-PL"/>
              <a:pPr>
                <a:defRPr/>
              </a:pPr>
              <a:t>‹#›</a:t>
            </a:fld>
            <a:endParaRPr lang="en-US" altLang="pl-PL" dirty="0"/>
          </a:p>
        </p:txBody>
      </p:sp>
    </p:spTree>
    <p:extLst>
      <p:ext uri="{BB962C8B-B14F-4D97-AF65-F5344CB8AC3E}">
        <p14:creationId xmlns:p14="http://schemas.microsoft.com/office/powerpoint/2010/main" val="6237563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1_제목만">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xmlns="" id="{A5BEE0F2-FEEE-4BC7-BBA3-44C797C0F283}"/>
              </a:ext>
            </a:extLst>
          </p:cNvPr>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ko-KR" altLang="en-US"/>
              <a:t>마스터 제목 스타일 편집</a:t>
            </a:r>
          </a:p>
        </p:txBody>
      </p:sp>
      <p:sp>
        <p:nvSpPr>
          <p:cNvPr id="6" name="바닥글 개체 틀 4">
            <a:extLst>
              <a:ext uri="{FF2B5EF4-FFF2-40B4-BE49-F238E27FC236}">
                <a16:creationId xmlns:a16="http://schemas.microsoft.com/office/drawing/2014/main" xmlns="" id="{9954629B-62AE-4660-8823-4481B1C7C70E}"/>
              </a:ext>
            </a:extLst>
          </p:cNvPr>
          <p:cNvSpPr>
            <a:spLocks noGrp="1"/>
          </p:cNvSpPr>
          <p:nvPr>
            <p:ph type="ftr" sz="quarter" idx="3"/>
          </p:nvPr>
        </p:nvSpPr>
        <p:spPr>
          <a:xfrm>
            <a:off x="1956985" y="6511897"/>
            <a:ext cx="4114800" cy="277944"/>
          </a:xfrm>
          <a:prstGeom prst="rect">
            <a:avLst/>
          </a:prstGeom>
        </p:spPr>
        <p:txBody>
          <a:bodyPr vert="horz" lIns="91440" tIns="45720" rIns="91440" bIns="45720" rtlCol="0" anchor="ctr"/>
          <a:lstStyle>
            <a:lvl1pPr algn="l">
              <a:defRPr sz="1100">
                <a:solidFill>
                  <a:schemeClr val="tx1"/>
                </a:solidFill>
                <a:latin typeface="Times New Roman" panose="02020603050405020304" pitchFamily="18" charset="0"/>
                <a:cs typeface="Times New Roman" panose="02020603050405020304" pitchFamily="18" charset="0"/>
              </a:defRPr>
            </a:lvl1pPr>
          </a:lstStyle>
          <a:p>
            <a:r>
              <a:rPr lang="en-US" altLang="ko-KR"/>
              <a:t>21-18-0067-00-0000</a:t>
            </a:r>
            <a:endParaRPr lang="ko-KR" altLang="en-US" dirty="0"/>
          </a:p>
        </p:txBody>
      </p:sp>
      <p:sp>
        <p:nvSpPr>
          <p:cNvPr id="7" name="슬라이드 번호 개체 틀 5">
            <a:extLst>
              <a:ext uri="{FF2B5EF4-FFF2-40B4-BE49-F238E27FC236}">
                <a16:creationId xmlns:a16="http://schemas.microsoft.com/office/drawing/2014/main" xmlns="" id="{A58CC6A8-7586-4BAB-9DB0-3D669F7D3386}"/>
              </a:ext>
            </a:extLst>
          </p:cNvPr>
          <p:cNvSpPr>
            <a:spLocks noGrp="1"/>
          </p:cNvSpPr>
          <p:nvPr>
            <p:ph type="sldNum" sz="quarter" idx="4"/>
          </p:nvPr>
        </p:nvSpPr>
        <p:spPr>
          <a:xfrm>
            <a:off x="8938900" y="6511898"/>
            <a:ext cx="2743200" cy="277944"/>
          </a:xfrm>
          <a:prstGeom prst="rect">
            <a:avLst/>
          </a:prstGeom>
        </p:spPr>
        <p:txBody>
          <a:bodyPr vert="horz" lIns="91440" tIns="45720" rIns="91440" bIns="45720" rtlCol="0" anchor="ctr"/>
          <a:lstStyle>
            <a:lvl1pPr algn="r">
              <a:defRPr sz="1100">
                <a:solidFill>
                  <a:schemeClr val="tx1"/>
                </a:solidFill>
                <a:latin typeface="Times New Roman" panose="02020603050405020304" pitchFamily="18" charset="0"/>
                <a:cs typeface="Times New Roman" panose="02020603050405020304" pitchFamily="18" charset="0"/>
              </a:defRPr>
            </a:lvl1pPr>
          </a:lstStyle>
          <a:p>
            <a:fld id="{7415E7A1-C024-4955-BFDD-BFFB64410B76}" type="slidenum">
              <a:rPr lang="ko-KR" altLang="en-US" smtClean="0"/>
              <a:pPr/>
              <a:t>‹#›</a:t>
            </a:fld>
            <a:endParaRPr lang="ko-KR" altLang="en-US"/>
          </a:p>
        </p:txBody>
      </p:sp>
      <p:cxnSp>
        <p:nvCxnSpPr>
          <p:cNvPr id="9" name="직선 연결선 8">
            <a:extLst>
              <a:ext uri="{FF2B5EF4-FFF2-40B4-BE49-F238E27FC236}">
                <a16:creationId xmlns:a16="http://schemas.microsoft.com/office/drawing/2014/main" xmlns="" id="{D4452AE8-B663-48EB-87B4-8A8C48ABB66B}"/>
              </a:ext>
            </a:extLst>
          </p:cNvPr>
          <p:cNvCxnSpPr/>
          <p:nvPr userDrawn="1"/>
        </p:nvCxnSpPr>
        <p:spPr>
          <a:xfrm>
            <a:off x="1786071" y="0"/>
            <a:ext cx="0" cy="6858000"/>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1" name="직선 연결선 10">
            <a:extLst>
              <a:ext uri="{FF2B5EF4-FFF2-40B4-BE49-F238E27FC236}">
                <a16:creationId xmlns:a16="http://schemas.microsoft.com/office/drawing/2014/main" xmlns="" id="{33B39C78-8413-4D61-9C91-CD0F20BCB21C}"/>
              </a:ext>
            </a:extLst>
          </p:cNvPr>
          <p:cNvCxnSpPr>
            <a:cxnSpLocks/>
          </p:cNvCxnSpPr>
          <p:nvPr userDrawn="1"/>
        </p:nvCxnSpPr>
        <p:spPr>
          <a:xfrm>
            <a:off x="1880075" y="6417892"/>
            <a:ext cx="1021222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10" name="그림 9">
            <a:extLst>
              <a:ext uri="{FF2B5EF4-FFF2-40B4-BE49-F238E27FC236}">
                <a16:creationId xmlns:a16="http://schemas.microsoft.com/office/drawing/2014/main" xmlns="" id="{8AEB18E8-180E-40D5-8051-24CCF1C5291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541" y="145279"/>
            <a:ext cx="1649073" cy="921541"/>
          </a:xfrm>
          <a:prstGeom prst="rect">
            <a:avLst/>
          </a:prstGeom>
        </p:spPr>
      </p:pic>
      <p:sp>
        <p:nvSpPr>
          <p:cNvPr id="3" name="TextBox 2">
            <a:extLst>
              <a:ext uri="{FF2B5EF4-FFF2-40B4-BE49-F238E27FC236}">
                <a16:creationId xmlns:a16="http://schemas.microsoft.com/office/drawing/2014/main" xmlns="" id="{D95F3E63-07EB-4297-85D7-29E8C9B7400C}"/>
              </a:ext>
            </a:extLst>
          </p:cNvPr>
          <p:cNvSpPr txBox="1"/>
          <p:nvPr userDrawn="1"/>
        </p:nvSpPr>
        <p:spPr>
          <a:xfrm>
            <a:off x="466349" y="5973761"/>
            <a:ext cx="819455" cy="677108"/>
          </a:xfrm>
          <a:prstGeom prst="rect">
            <a:avLst/>
          </a:prstGeom>
          <a:solidFill>
            <a:schemeClr val="accent1">
              <a:lumMod val="60000"/>
              <a:lumOff val="40000"/>
            </a:schemeClr>
          </a:solidFill>
        </p:spPr>
        <p:txBody>
          <a:bodyPr wrap="none" rtlCol="0">
            <a:spAutoFit/>
          </a:bodyPr>
          <a:lstStyle/>
          <a:p>
            <a:pPr algn="ctr"/>
            <a:r>
              <a:rPr lang="en-US" altLang="ko-KR" sz="2000" b="1" dirty="0">
                <a:latin typeface="Times New Roman" panose="02020603050405020304" pitchFamily="18" charset="0"/>
                <a:cs typeface="Times New Roman" panose="02020603050405020304" pitchFamily="18" charset="0"/>
              </a:rPr>
              <a:t>IEEE</a:t>
            </a:r>
          </a:p>
          <a:p>
            <a:pPr algn="ctr"/>
            <a:r>
              <a:rPr lang="en-US" altLang="ko-KR" b="1" dirty="0">
                <a:latin typeface="Times New Roman" panose="02020603050405020304" pitchFamily="18" charset="0"/>
                <a:cs typeface="Times New Roman" panose="02020603050405020304" pitchFamily="18" charset="0"/>
              </a:rPr>
              <a:t>802.21</a:t>
            </a:r>
            <a:endParaRPr lang="ko-KR" altLang="en-US" b="1" dirty="0">
              <a:latin typeface="Times New Roman" panose="02020603050405020304" pitchFamily="18" charset="0"/>
              <a:cs typeface="Times New Roman" panose="02020603050405020304" pitchFamily="18" charset="0"/>
            </a:endParaRPr>
          </a:p>
        </p:txBody>
      </p:sp>
      <p:pic>
        <p:nvPicPr>
          <p:cNvPr id="5" name="그림 4">
            <a:extLst>
              <a:ext uri="{FF2B5EF4-FFF2-40B4-BE49-F238E27FC236}">
                <a16:creationId xmlns:a16="http://schemas.microsoft.com/office/drawing/2014/main" xmlns="" id="{47C0D8B0-D81E-442B-A303-04038531E546}"/>
              </a:ext>
            </a:extLst>
          </p:cNvPr>
          <p:cNvPicPr>
            <a:picLocks noChangeAspect="1"/>
          </p:cNvPicPr>
          <p:nvPr userDrawn="1"/>
        </p:nvPicPr>
        <p:blipFill>
          <a:blip r:embed="rId3"/>
          <a:stretch>
            <a:fillRect/>
          </a:stretch>
        </p:blipFill>
        <p:spPr>
          <a:xfrm>
            <a:off x="6508" y="1155948"/>
            <a:ext cx="1753098" cy="428535"/>
          </a:xfrm>
          <a:prstGeom prst="rect">
            <a:avLst/>
          </a:prstGeom>
        </p:spPr>
      </p:pic>
    </p:spTree>
    <p:extLst>
      <p:ext uri="{BB962C8B-B14F-4D97-AF65-F5344CB8AC3E}">
        <p14:creationId xmlns:p14="http://schemas.microsoft.com/office/powerpoint/2010/main" val="81145285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pl-PL"/>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4" name="Rectangle 91">
            <a:extLst>
              <a:ext uri="{FF2B5EF4-FFF2-40B4-BE49-F238E27FC236}">
                <a16:creationId xmlns:a16="http://schemas.microsoft.com/office/drawing/2014/main" xmlns="" id="{3A4A1093-86EE-4B05-B309-FC7A90D1D926}"/>
              </a:ext>
            </a:extLst>
          </p:cNvPr>
          <p:cNvSpPr>
            <a:spLocks noGrp="1" noChangeArrowheads="1"/>
          </p:cNvSpPr>
          <p:nvPr>
            <p:ph type="ftr" sz="quarter" idx="10"/>
          </p:nvPr>
        </p:nvSpPr>
        <p:spPr>
          <a:ln/>
        </p:spPr>
        <p:txBody>
          <a:bodyPr/>
          <a:lstStyle>
            <a:lvl1pPr>
              <a:defRPr/>
            </a:lvl1pPr>
          </a:lstStyle>
          <a:p>
            <a:pPr>
              <a:defRPr/>
            </a:pPr>
            <a:r>
              <a:rPr lang="en-US" altLang="pl-PL"/>
              <a:t>21-18-0067-00-0000</a:t>
            </a:r>
          </a:p>
        </p:txBody>
      </p:sp>
      <p:sp>
        <p:nvSpPr>
          <p:cNvPr id="5" name="Rectangle 92">
            <a:extLst>
              <a:ext uri="{FF2B5EF4-FFF2-40B4-BE49-F238E27FC236}">
                <a16:creationId xmlns:a16="http://schemas.microsoft.com/office/drawing/2014/main" xmlns="" id="{E08EF60B-6F13-4F54-AE65-D0A9F760E356}"/>
              </a:ext>
            </a:extLst>
          </p:cNvPr>
          <p:cNvSpPr>
            <a:spLocks noGrp="1" noChangeArrowheads="1"/>
          </p:cNvSpPr>
          <p:nvPr>
            <p:ph type="sldNum" sz="quarter" idx="11"/>
          </p:nvPr>
        </p:nvSpPr>
        <p:spPr>
          <a:ln/>
        </p:spPr>
        <p:txBody>
          <a:bodyPr/>
          <a:lstStyle>
            <a:lvl1pPr>
              <a:defRPr/>
            </a:lvl1pPr>
          </a:lstStyle>
          <a:p>
            <a:pPr>
              <a:defRPr/>
            </a:pPr>
            <a:fld id="{76396918-C194-44CD-8ACA-D640F40BE2BB}" type="slidenum">
              <a:rPr lang="en-US" altLang="pl-PL"/>
              <a:pPr>
                <a:defRPr/>
              </a:pPr>
              <a:t>‹#›</a:t>
            </a:fld>
            <a:endParaRPr lang="en-US" altLang="pl-PL" dirty="0"/>
          </a:p>
        </p:txBody>
      </p:sp>
    </p:spTree>
    <p:extLst>
      <p:ext uri="{BB962C8B-B14F-4D97-AF65-F5344CB8AC3E}">
        <p14:creationId xmlns:p14="http://schemas.microsoft.com/office/powerpoint/2010/main" val="147208358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62484" y="228600"/>
            <a:ext cx="2766483" cy="6096000"/>
          </a:xfrm>
        </p:spPr>
        <p:txBody>
          <a:bodyPr vert="eaVert"/>
          <a:lstStyle/>
          <a:p>
            <a:r>
              <a:rPr lang="en-US"/>
              <a:t>Click to edit Master title style</a:t>
            </a:r>
            <a:endParaRPr lang="pl-PL"/>
          </a:p>
        </p:txBody>
      </p:sp>
      <p:sp>
        <p:nvSpPr>
          <p:cNvPr id="3" name="Vertical Text Placeholder 2"/>
          <p:cNvSpPr>
            <a:spLocks noGrp="1"/>
          </p:cNvSpPr>
          <p:nvPr>
            <p:ph type="body" orient="vert" idx="1"/>
          </p:nvPr>
        </p:nvSpPr>
        <p:spPr>
          <a:xfrm>
            <a:off x="563033" y="228600"/>
            <a:ext cx="8096251"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4" name="Rectangle 91">
            <a:extLst>
              <a:ext uri="{FF2B5EF4-FFF2-40B4-BE49-F238E27FC236}">
                <a16:creationId xmlns:a16="http://schemas.microsoft.com/office/drawing/2014/main" xmlns="" id="{FA93D6A2-03D0-4341-BF34-42C6D99B74E7}"/>
              </a:ext>
            </a:extLst>
          </p:cNvPr>
          <p:cNvSpPr>
            <a:spLocks noGrp="1" noChangeArrowheads="1"/>
          </p:cNvSpPr>
          <p:nvPr>
            <p:ph type="ftr" sz="quarter" idx="10"/>
          </p:nvPr>
        </p:nvSpPr>
        <p:spPr>
          <a:ln/>
        </p:spPr>
        <p:txBody>
          <a:bodyPr/>
          <a:lstStyle>
            <a:lvl1pPr>
              <a:defRPr/>
            </a:lvl1pPr>
          </a:lstStyle>
          <a:p>
            <a:pPr>
              <a:defRPr/>
            </a:pPr>
            <a:r>
              <a:rPr lang="en-US" altLang="pl-PL"/>
              <a:t>21-18-0067-00-0000</a:t>
            </a:r>
          </a:p>
        </p:txBody>
      </p:sp>
      <p:sp>
        <p:nvSpPr>
          <p:cNvPr id="5" name="Rectangle 92">
            <a:extLst>
              <a:ext uri="{FF2B5EF4-FFF2-40B4-BE49-F238E27FC236}">
                <a16:creationId xmlns:a16="http://schemas.microsoft.com/office/drawing/2014/main" xmlns="" id="{685E4F14-53DB-45FE-B7D3-87EDEBBB9FCF}"/>
              </a:ext>
            </a:extLst>
          </p:cNvPr>
          <p:cNvSpPr>
            <a:spLocks noGrp="1" noChangeArrowheads="1"/>
          </p:cNvSpPr>
          <p:nvPr>
            <p:ph type="sldNum" sz="quarter" idx="11"/>
          </p:nvPr>
        </p:nvSpPr>
        <p:spPr>
          <a:ln/>
        </p:spPr>
        <p:txBody>
          <a:bodyPr/>
          <a:lstStyle>
            <a:lvl1pPr>
              <a:defRPr/>
            </a:lvl1pPr>
          </a:lstStyle>
          <a:p>
            <a:pPr>
              <a:defRPr/>
            </a:pPr>
            <a:fld id="{E34A4E1D-1B19-4348-BA05-9114055FA2F1}" type="slidenum">
              <a:rPr lang="en-US" altLang="pl-PL"/>
              <a:pPr>
                <a:defRPr/>
              </a:pPr>
              <a:t>‹#›</a:t>
            </a:fld>
            <a:endParaRPr lang="en-US" altLang="pl-PL" dirty="0"/>
          </a:p>
        </p:txBody>
      </p:sp>
    </p:spTree>
    <p:extLst>
      <p:ext uri="{BB962C8B-B14F-4D97-AF65-F5344CB8AC3E}">
        <p14:creationId xmlns:p14="http://schemas.microsoft.com/office/powerpoint/2010/main" val="17610580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4_빈 화면">
    <p:spTree>
      <p:nvGrpSpPr>
        <p:cNvPr id="1" name=""/>
        <p:cNvGrpSpPr/>
        <p:nvPr/>
      </p:nvGrpSpPr>
      <p:grpSpPr>
        <a:xfrm>
          <a:off x="0" y="0"/>
          <a:ext cx="0" cy="0"/>
          <a:chOff x="0" y="0"/>
          <a:chExt cx="0" cy="0"/>
        </a:xfrm>
      </p:grpSpPr>
      <p:sp>
        <p:nvSpPr>
          <p:cNvPr id="5" name="바닥글 개체 틀 4">
            <a:extLst>
              <a:ext uri="{FF2B5EF4-FFF2-40B4-BE49-F238E27FC236}">
                <a16:creationId xmlns:a16="http://schemas.microsoft.com/office/drawing/2014/main" xmlns="" id="{4BFD2AEA-7D50-4CD8-A5AF-1DDFDE6E1394}"/>
              </a:ext>
            </a:extLst>
          </p:cNvPr>
          <p:cNvSpPr>
            <a:spLocks noGrp="1"/>
          </p:cNvSpPr>
          <p:nvPr>
            <p:ph type="ftr" sz="quarter" idx="3"/>
          </p:nvPr>
        </p:nvSpPr>
        <p:spPr>
          <a:xfrm>
            <a:off x="1956985" y="6511897"/>
            <a:ext cx="4114800" cy="277944"/>
          </a:xfrm>
          <a:prstGeom prst="rect">
            <a:avLst/>
          </a:prstGeom>
        </p:spPr>
        <p:txBody>
          <a:bodyPr vert="horz" lIns="91440" tIns="45720" rIns="91440" bIns="45720" rtlCol="0" anchor="ctr"/>
          <a:lstStyle>
            <a:lvl1pPr algn="l">
              <a:defRPr sz="1100">
                <a:solidFill>
                  <a:schemeClr val="tx1"/>
                </a:solidFill>
                <a:latin typeface="Times New Roman" panose="02020603050405020304" pitchFamily="18" charset="0"/>
                <a:cs typeface="Times New Roman" panose="02020603050405020304" pitchFamily="18" charset="0"/>
              </a:defRPr>
            </a:lvl1pPr>
          </a:lstStyle>
          <a:p>
            <a:r>
              <a:rPr lang="en-US" altLang="ko-KR"/>
              <a:t>21-18-0067-00-0000</a:t>
            </a:r>
            <a:endParaRPr lang="ko-KR" altLang="en-US" dirty="0"/>
          </a:p>
        </p:txBody>
      </p:sp>
      <p:sp>
        <p:nvSpPr>
          <p:cNvPr id="6" name="슬라이드 번호 개체 틀 5">
            <a:extLst>
              <a:ext uri="{FF2B5EF4-FFF2-40B4-BE49-F238E27FC236}">
                <a16:creationId xmlns:a16="http://schemas.microsoft.com/office/drawing/2014/main" xmlns="" id="{B7CFCD8B-525B-49AA-983F-35E1E6797B55}"/>
              </a:ext>
            </a:extLst>
          </p:cNvPr>
          <p:cNvSpPr>
            <a:spLocks noGrp="1"/>
          </p:cNvSpPr>
          <p:nvPr>
            <p:ph type="sldNum" sz="quarter" idx="4"/>
          </p:nvPr>
        </p:nvSpPr>
        <p:spPr>
          <a:xfrm>
            <a:off x="8938900" y="6511898"/>
            <a:ext cx="2743200" cy="277944"/>
          </a:xfrm>
          <a:prstGeom prst="rect">
            <a:avLst/>
          </a:prstGeom>
        </p:spPr>
        <p:txBody>
          <a:bodyPr vert="horz" lIns="91440" tIns="45720" rIns="91440" bIns="45720" rtlCol="0" anchor="ctr"/>
          <a:lstStyle>
            <a:lvl1pPr algn="r">
              <a:defRPr sz="1100">
                <a:solidFill>
                  <a:schemeClr val="tx1"/>
                </a:solidFill>
                <a:latin typeface="Times New Roman" panose="02020603050405020304" pitchFamily="18" charset="0"/>
                <a:cs typeface="Times New Roman" panose="02020603050405020304" pitchFamily="18" charset="0"/>
              </a:defRPr>
            </a:lvl1pPr>
          </a:lstStyle>
          <a:p>
            <a:fld id="{7415E7A1-C024-4955-BFDD-BFFB64410B76}" type="slidenum">
              <a:rPr lang="ko-KR" altLang="en-US" smtClean="0"/>
              <a:pPr/>
              <a:t>‹#›</a:t>
            </a:fld>
            <a:endParaRPr lang="ko-KR" altLang="en-US"/>
          </a:p>
        </p:txBody>
      </p:sp>
      <p:cxnSp>
        <p:nvCxnSpPr>
          <p:cNvPr id="8" name="직선 연결선 7">
            <a:extLst>
              <a:ext uri="{FF2B5EF4-FFF2-40B4-BE49-F238E27FC236}">
                <a16:creationId xmlns:a16="http://schemas.microsoft.com/office/drawing/2014/main" xmlns="" id="{61CECC67-AA2D-453F-BD12-0C069A518B91}"/>
              </a:ext>
            </a:extLst>
          </p:cNvPr>
          <p:cNvCxnSpPr/>
          <p:nvPr userDrawn="1"/>
        </p:nvCxnSpPr>
        <p:spPr>
          <a:xfrm>
            <a:off x="1786071" y="0"/>
            <a:ext cx="0" cy="6858000"/>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9" name="직선 연결선 8">
            <a:extLst>
              <a:ext uri="{FF2B5EF4-FFF2-40B4-BE49-F238E27FC236}">
                <a16:creationId xmlns:a16="http://schemas.microsoft.com/office/drawing/2014/main" xmlns="" id="{C86D2822-04CA-44E1-879F-C7C5735B1CD8}"/>
              </a:ext>
            </a:extLst>
          </p:cNvPr>
          <p:cNvCxnSpPr>
            <a:cxnSpLocks/>
          </p:cNvCxnSpPr>
          <p:nvPr userDrawn="1"/>
        </p:nvCxnSpPr>
        <p:spPr>
          <a:xfrm>
            <a:off x="1880075" y="6417892"/>
            <a:ext cx="1021222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7" name="그림 6">
            <a:extLst>
              <a:ext uri="{FF2B5EF4-FFF2-40B4-BE49-F238E27FC236}">
                <a16:creationId xmlns:a16="http://schemas.microsoft.com/office/drawing/2014/main" xmlns="" id="{81B9C82F-F4EF-4E0A-9791-D6B12EB72E6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541" y="145279"/>
            <a:ext cx="1649073" cy="921541"/>
          </a:xfrm>
          <a:prstGeom prst="rect">
            <a:avLst/>
          </a:prstGeom>
        </p:spPr>
      </p:pic>
      <p:pic>
        <p:nvPicPr>
          <p:cNvPr id="11" name="Picture 9" descr="Joyfun_01.jpg">
            <a:extLst>
              <a:ext uri="{FF2B5EF4-FFF2-40B4-BE49-F238E27FC236}">
                <a16:creationId xmlns:a16="http://schemas.microsoft.com/office/drawing/2014/main" xmlns="" id="{F7A13461-96A6-4641-80A5-C06F38F3CD5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7778" y="6400485"/>
            <a:ext cx="1224136" cy="389356"/>
          </a:xfrm>
          <a:prstGeom prst="rect">
            <a:avLst/>
          </a:prstGeom>
        </p:spPr>
      </p:pic>
    </p:spTree>
    <p:extLst>
      <p:ext uri="{BB962C8B-B14F-4D97-AF65-F5344CB8AC3E}">
        <p14:creationId xmlns:p14="http://schemas.microsoft.com/office/powerpoint/2010/main" val="34413724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제목 슬라이드">
    <p:bg>
      <p:bgPr>
        <a:blipFill dpi="0" rotWithShape="1">
          <a:blip r:embed="rId2">
            <a:alphaModFix amt="40000"/>
            <a:lum/>
          </a:blip>
          <a:srcRect/>
          <a:stretch>
            <a:fillRect t="-6000" b="-6000"/>
          </a:stretch>
        </a:blipFill>
        <a:effectLst/>
      </p:bgPr>
    </p:bg>
    <p:spTree>
      <p:nvGrpSpPr>
        <p:cNvPr id="1" name=""/>
        <p:cNvGrpSpPr/>
        <p:nvPr/>
      </p:nvGrpSpPr>
      <p:grpSpPr>
        <a:xfrm>
          <a:off x="0" y="0"/>
          <a:ext cx="0" cy="0"/>
          <a:chOff x="0" y="0"/>
          <a:chExt cx="0" cy="0"/>
        </a:xfrm>
      </p:grpSpPr>
      <p:sp>
        <p:nvSpPr>
          <p:cNvPr id="11" name="직사각형 10">
            <a:extLst>
              <a:ext uri="{FF2B5EF4-FFF2-40B4-BE49-F238E27FC236}">
                <a16:creationId xmlns:a16="http://schemas.microsoft.com/office/drawing/2014/main" xmlns="" id="{A7FAB44F-7355-44FB-893F-38A02BC0750C}"/>
              </a:ext>
            </a:extLst>
          </p:cNvPr>
          <p:cNvSpPr/>
          <p:nvPr userDrawn="1"/>
        </p:nvSpPr>
        <p:spPr>
          <a:xfrm>
            <a:off x="282011" y="885202"/>
            <a:ext cx="6853727" cy="4700187"/>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8" name="Picture 7" descr="letterhead-07.png">
            <a:extLst>
              <a:ext uri="{FF2B5EF4-FFF2-40B4-BE49-F238E27FC236}">
                <a16:creationId xmlns:a16="http://schemas.microsoft.com/office/drawing/2014/main" xmlns="" id="{A16C5A48-9AAE-4448-86FE-1E587E4B280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7154" y="5899535"/>
            <a:ext cx="4104456" cy="388906"/>
          </a:xfrm>
          <a:prstGeom prst="rect">
            <a:avLst/>
          </a:prstGeom>
        </p:spPr>
      </p:pic>
      <p:sp>
        <p:nvSpPr>
          <p:cNvPr id="12" name="직사각형 11">
            <a:extLst>
              <a:ext uri="{FF2B5EF4-FFF2-40B4-BE49-F238E27FC236}">
                <a16:creationId xmlns:a16="http://schemas.microsoft.com/office/drawing/2014/main" xmlns="" id="{64CBAE53-0F73-49FC-A7F4-B8335D9DE5CF}"/>
              </a:ext>
            </a:extLst>
          </p:cNvPr>
          <p:cNvSpPr/>
          <p:nvPr userDrawn="1"/>
        </p:nvSpPr>
        <p:spPr>
          <a:xfrm>
            <a:off x="508474" y="1064663"/>
            <a:ext cx="6400800" cy="4341264"/>
          </a:xfrm>
          <a:prstGeom prst="rect">
            <a:avLst/>
          </a:prstGeom>
          <a:solidFill>
            <a:schemeClr val="bg1">
              <a:alpha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 name="제목 1">
            <a:extLst>
              <a:ext uri="{FF2B5EF4-FFF2-40B4-BE49-F238E27FC236}">
                <a16:creationId xmlns:a16="http://schemas.microsoft.com/office/drawing/2014/main" xmlns="" id="{B75DF9B2-50FC-4C14-9AC8-384C23E506DB}"/>
              </a:ext>
            </a:extLst>
          </p:cNvPr>
          <p:cNvSpPr>
            <a:spLocks noGrp="1"/>
          </p:cNvSpPr>
          <p:nvPr>
            <p:ph type="ctrTitle"/>
          </p:nvPr>
        </p:nvSpPr>
        <p:spPr>
          <a:xfrm>
            <a:off x="477139" y="1359494"/>
            <a:ext cx="6432135" cy="2268181"/>
          </a:xfrm>
        </p:spPr>
        <p:txBody>
          <a:bodyPr anchor="ctr" anchorCtr="0">
            <a:normAutofit/>
          </a:bodyPr>
          <a:lstStyle>
            <a:lvl1pPr algn="ctr">
              <a:defRPr sz="4800">
                <a:solidFill>
                  <a:sysClr val="windowText" lastClr="000000"/>
                </a:solidFill>
              </a:defRPr>
            </a:lvl1pPr>
          </a:lstStyle>
          <a:p>
            <a:r>
              <a:rPr lang="ko-KR" altLang="en-US" dirty="0"/>
              <a:t>마스터 제목 스타일 편집</a:t>
            </a:r>
          </a:p>
        </p:txBody>
      </p:sp>
      <p:sp>
        <p:nvSpPr>
          <p:cNvPr id="3" name="부제목 2">
            <a:extLst>
              <a:ext uri="{FF2B5EF4-FFF2-40B4-BE49-F238E27FC236}">
                <a16:creationId xmlns:a16="http://schemas.microsoft.com/office/drawing/2014/main" xmlns="" id="{E90DA477-B363-4FEC-8B75-868274C6575F}"/>
              </a:ext>
            </a:extLst>
          </p:cNvPr>
          <p:cNvSpPr>
            <a:spLocks noGrp="1"/>
          </p:cNvSpPr>
          <p:nvPr>
            <p:ph type="subTitle" idx="1"/>
          </p:nvPr>
        </p:nvSpPr>
        <p:spPr>
          <a:xfrm>
            <a:off x="1075344" y="4101967"/>
            <a:ext cx="5235723" cy="1211366"/>
          </a:xfrm>
        </p:spPr>
        <p:txBody>
          <a:bodyPr anchor="ct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a:t>클릭하여 마스터 부제목 스타일 편집</a:t>
            </a:r>
          </a:p>
        </p:txBody>
      </p:sp>
    </p:spTree>
    <p:extLst>
      <p:ext uri="{BB962C8B-B14F-4D97-AF65-F5344CB8AC3E}">
        <p14:creationId xmlns:p14="http://schemas.microsoft.com/office/powerpoint/2010/main" val="2679515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제목 슬라이드">
    <p:bg>
      <p:bgPr>
        <a:blipFill dpi="0" rotWithShape="1">
          <a:blip r:embed="rId2">
            <a:alphaModFix amt="40000"/>
            <a:lum/>
          </a:blip>
          <a:srcRect/>
          <a:stretch>
            <a:fillRect t="-6000" b="-6000"/>
          </a:stretch>
        </a:blipFill>
        <a:effectLst/>
      </p:bgPr>
    </p:bg>
    <p:spTree>
      <p:nvGrpSpPr>
        <p:cNvPr id="1" name=""/>
        <p:cNvGrpSpPr/>
        <p:nvPr/>
      </p:nvGrpSpPr>
      <p:grpSpPr>
        <a:xfrm>
          <a:off x="0" y="0"/>
          <a:ext cx="0" cy="0"/>
          <a:chOff x="0" y="0"/>
          <a:chExt cx="0" cy="0"/>
        </a:xfrm>
      </p:grpSpPr>
      <p:sp>
        <p:nvSpPr>
          <p:cNvPr id="11" name="직사각형 10">
            <a:extLst>
              <a:ext uri="{FF2B5EF4-FFF2-40B4-BE49-F238E27FC236}">
                <a16:creationId xmlns:a16="http://schemas.microsoft.com/office/drawing/2014/main" xmlns="" id="{A7FAB44F-7355-44FB-893F-38A02BC0750C}"/>
              </a:ext>
            </a:extLst>
          </p:cNvPr>
          <p:cNvSpPr/>
          <p:nvPr userDrawn="1"/>
        </p:nvSpPr>
        <p:spPr>
          <a:xfrm>
            <a:off x="264919" y="945024"/>
            <a:ext cx="6853727" cy="2037460"/>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8" name="Picture 7" descr="letterhead-07.png">
            <a:extLst>
              <a:ext uri="{FF2B5EF4-FFF2-40B4-BE49-F238E27FC236}">
                <a16:creationId xmlns:a16="http://schemas.microsoft.com/office/drawing/2014/main" xmlns="" id="{A16C5A48-9AAE-4448-86FE-1E587E4B280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7154" y="5899535"/>
            <a:ext cx="4104456" cy="388906"/>
          </a:xfrm>
          <a:prstGeom prst="rect">
            <a:avLst/>
          </a:prstGeom>
        </p:spPr>
      </p:pic>
      <p:sp>
        <p:nvSpPr>
          <p:cNvPr id="2" name="제목 1">
            <a:extLst>
              <a:ext uri="{FF2B5EF4-FFF2-40B4-BE49-F238E27FC236}">
                <a16:creationId xmlns:a16="http://schemas.microsoft.com/office/drawing/2014/main" xmlns="" id="{B75DF9B2-50FC-4C14-9AC8-384C23E506DB}"/>
              </a:ext>
            </a:extLst>
          </p:cNvPr>
          <p:cNvSpPr>
            <a:spLocks noGrp="1"/>
          </p:cNvSpPr>
          <p:nvPr>
            <p:ph type="ctrTitle"/>
          </p:nvPr>
        </p:nvSpPr>
        <p:spPr>
          <a:xfrm>
            <a:off x="477139" y="1359494"/>
            <a:ext cx="6432135" cy="2268181"/>
          </a:xfrm>
        </p:spPr>
        <p:txBody>
          <a:bodyPr anchor="ctr" anchorCtr="0">
            <a:normAutofit/>
          </a:bodyPr>
          <a:lstStyle>
            <a:lvl1pPr algn="ctr">
              <a:defRPr sz="4800">
                <a:solidFill>
                  <a:sysClr val="windowText" lastClr="000000"/>
                </a:solidFill>
              </a:defRPr>
            </a:lvl1pPr>
          </a:lstStyle>
          <a:p>
            <a:r>
              <a:rPr lang="ko-KR" altLang="en-US" dirty="0"/>
              <a:t>마스터 제목 스타일 편집</a:t>
            </a:r>
          </a:p>
        </p:txBody>
      </p:sp>
      <p:sp>
        <p:nvSpPr>
          <p:cNvPr id="3" name="부제목 2">
            <a:extLst>
              <a:ext uri="{FF2B5EF4-FFF2-40B4-BE49-F238E27FC236}">
                <a16:creationId xmlns:a16="http://schemas.microsoft.com/office/drawing/2014/main" xmlns="" id="{E90DA477-B363-4FEC-8B75-868274C6575F}"/>
              </a:ext>
            </a:extLst>
          </p:cNvPr>
          <p:cNvSpPr>
            <a:spLocks noGrp="1"/>
          </p:cNvSpPr>
          <p:nvPr>
            <p:ph type="subTitle" idx="1"/>
          </p:nvPr>
        </p:nvSpPr>
        <p:spPr>
          <a:xfrm>
            <a:off x="1075344" y="4101967"/>
            <a:ext cx="5235723" cy="1211366"/>
          </a:xfrm>
        </p:spPr>
        <p:txBody>
          <a:bodyPr anchor="ct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a:t>클릭하여 마스터 부제목 스타일 편집</a:t>
            </a:r>
          </a:p>
        </p:txBody>
      </p:sp>
    </p:spTree>
    <p:extLst>
      <p:ext uri="{BB962C8B-B14F-4D97-AF65-F5344CB8AC3E}">
        <p14:creationId xmlns:p14="http://schemas.microsoft.com/office/powerpoint/2010/main" val="23418741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제목 슬라이드">
    <p:bg>
      <p:bgPr>
        <a:blipFill dpi="0" rotWithShape="1">
          <a:blip r:embed="rId2">
            <a:alphaModFix amt="40000"/>
            <a:lum/>
          </a:blip>
          <a:srcRect/>
          <a:stretch>
            <a:fillRect t="-6000" b="-6000"/>
          </a:stretch>
        </a:blipFill>
        <a:effectLst/>
      </p:bgPr>
    </p:bg>
    <p:spTree>
      <p:nvGrpSpPr>
        <p:cNvPr id="1" name=""/>
        <p:cNvGrpSpPr/>
        <p:nvPr/>
      </p:nvGrpSpPr>
      <p:grpSpPr>
        <a:xfrm>
          <a:off x="0" y="0"/>
          <a:ext cx="0" cy="0"/>
          <a:chOff x="0" y="0"/>
          <a:chExt cx="0" cy="0"/>
        </a:xfrm>
      </p:grpSpPr>
      <p:pic>
        <p:nvPicPr>
          <p:cNvPr id="8" name="Picture 7" descr="letterhead-07.png">
            <a:extLst>
              <a:ext uri="{FF2B5EF4-FFF2-40B4-BE49-F238E27FC236}">
                <a16:creationId xmlns:a16="http://schemas.microsoft.com/office/drawing/2014/main" xmlns="" id="{A16C5A48-9AAE-4448-86FE-1E587E4B280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7154" y="5899535"/>
            <a:ext cx="4104456" cy="388906"/>
          </a:xfrm>
          <a:prstGeom prst="rect">
            <a:avLst/>
          </a:prstGeom>
        </p:spPr>
      </p:pic>
      <p:sp>
        <p:nvSpPr>
          <p:cNvPr id="2" name="제목 1">
            <a:extLst>
              <a:ext uri="{FF2B5EF4-FFF2-40B4-BE49-F238E27FC236}">
                <a16:creationId xmlns:a16="http://schemas.microsoft.com/office/drawing/2014/main" xmlns="" id="{B75DF9B2-50FC-4C14-9AC8-384C23E506DB}"/>
              </a:ext>
            </a:extLst>
          </p:cNvPr>
          <p:cNvSpPr>
            <a:spLocks noGrp="1"/>
          </p:cNvSpPr>
          <p:nvPr>
            <p:ph type="ctrTitle"/>
          </p:nvPr>
        </p:nvSpPr>
        <p:spPr>
          <a:xfrm>
            <a:off x="477139" y="1359494"/>
            <a:ext cx="6432135" cy="2268181"/>
          </a:xfrm>
        </p:spPr>
        <p:txBody>
          <a:bodyPr anchor="ctr" anchorCtr="0">
            <a:normAutofit/>
          </a:bodyPr>
          <a:lstStyle>
            <a:lvl1pPr algn="ctr">
              <a:defRPr sz="4800">
                <a:solidFill>
                  <a:sysClr val="windowText" lastClr="000000"/>
                </a:solidFill>
              </a:defRPr>
            </a:lvl1pPr>
          </a:lstStyle>
          <a:p>
            <a:r>
              <a:rPr lang="ko-KR" altLang="en-US" dirty="0"/>
              <a:t>마스터 제목 스타일 편집</a:t>
            </a:r>
          </a:p>
        </p:txBody>
      </p:sp>
    </p:spTree>
    <p:extLst>
      <p:ext uri="{BB962C8B-B14F-4D97-AF65-F5344CB8AC3E}">
        <p14:creationId xmlns:p14="http://schemas.microsoft.com/office/powerpoint/2010/main" val="32763348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xmlns="" id="{A8F70912-1AC8-4969-9D78-4609AF59492B}"/>
              </a:ext>
            </a:extLst>
          </p:cNvPr>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ko-KR" altLang="en-US" dirty="0"/>
              <a:t>마스터 제목 스타일 편집</a:t>
            </a:r>
          </a:p>
        </p:txBody>
      </p:sp>
      <p:sp>
        <p:nvSpPr>
          <p:cNvPr id="3" name="내용 개체 틀 2">
            <a:extLst>
              <a:ext uri="{FF2B5EF4-FFF2-40B4-BE49-F238E27FC236}">
                <a16:creationId xmlns:a16="http://schemas.microsoft.com/office/drawing/2014/main" xmlns="" id="{496C2701-7C04-4955-AD44-A436BB0D63CE}"/>
              </a:ext>
            </a:extLst>
          </p:cNvPr>
          <p:cNvSpPr>
            <a:spLocks noGrp="1"/>
          </p:cNvSpPr>
          <p:nvPr>
            <p:ph idx="1"/>
          </p:nvPr>
        </p:nvSpPr>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11" name="바닥글 개체 틀 4">
            <a:extLst>
              <a:ext uri="{FF2B5EF4-FFF2-40B4-BE49-F238E27FC236}">
                <a16:creationId xmlns:a16="http://schemas.microsoft.com/office/drawing/2014/main" xmlns="" id="{0F68B23F-2AE0-456D-8C1F-62367BFBBCD8}"/>
              </a:ext>
            </a:extLst>
          </p:cNvPr>
          <p:cNvSpPr>
            <a:spLocks noGrp="1"/>
          </p:cNvSpPr>
          <p:nvPr>
            <p:ph type="ftr" sz="quarter" idx="3"/>
          </p:nvPr>
        </p:nvSpPr>
        <p:spPr>
          <a:xfrm>
            <a:off x="1956985" y="6511897"/>
            <a:ext cx="4114800" cy="277944"/>
          </a:xfrm>
          <a:prstGeom prst="rect">
            <a:avLst/>
          </a:prstGeom>
        </p:spPr>
        <p:txBody>
          <a:bodyPr vert="horz" lIns="91440" tIns="45720" rIns="91440" bIns="45720" rtlCol="0" anchor="ctr"/>
          <a:lstStyle>
            <a:lvl1pPr algn="l">
              <a:defRPr sz="1100">
                <a:solidFill>
                  <a:schemeClr val="tx1"/>
                </a:solidFill>
                <a:latin typeface="Times New Roman" panose="02020603050405020304" pitchFamily="18" charset="0"/>
                <a:cs typeface="Times New Roman" panose="02020603050405020304" pitchFamily="18" charset="0"/>
              </a:defRPr>
            </a:lvl1pPr>
          </a:lstStyle>
          <a:p>
            <a:r>
              <a:rPr lang="en-US" altLang="ko-KR"/>
              <a:t>21-18-0067-00-0000</a:t>
            </a:r>
            <a:endParaRPr lang="ko-KR" altLang="en-US" dirty="0"/>
          </a:p>
        </p:txBody>
      </p:sp>
      <p:sp>
        <p:nvSpPr>
          <p:cNvPr id="12" name="슬라이드 번호 개체 틀 5">
            <a:extLst>
              <a:ext uri="{FF2B5EF4-FFF2-40B4-BE49-F238E27FC236}">
                <a16:creationId xmlns:a16="http://schemas.microsoft.com/office/drawing/2014/main" xmlns="" id="{1092EEC4-D801-4523-BF83-750E497416CB}"/>
              </a:ext>
            </a:extLst>
          </p:cNvPr>
          <p:cNvSpPr>
            <a:spLocks noGrp="1"/>
          </p:cNvSpPr>
          <p:nvPr>
            <p:ph type="sldNum" sz="quarter" idx="4"/>
          </p:nvPr>
        </p:nvSpPr>
        <p:spPr>
          <a:xfrm>
            <a:off x="8938900" y="6511898"/>
            <a:ext cx="2743200" cy="277944"/>
          </a:xfrm>
          <a:prstGeom prst="rect">
            <a:avLst/>
          </a:prstGeom>
        </p:spPr>
        <p:txBody>
          <a:bodyPr vert="horz" lIns="91440" tIns="45720" rIns="91440" bIns="45720" rtlCol="0" anchor="ctr"/>
          <a:lstStyle>
            <a:lvl1pPr algn="r">
              <a:defRPr sz="1100">
                <a:solidFill>
                  <a:schemeClr val="tx1"/>
                </a:solidFill>
                <a:latin typeface="Times New Roman" panose="02020603050405020304" pitchFamily="18" charset="0"/>
                <a:cs typeface="Times New Roman" panose="02020603050405020304" pitchFamily="18" charset="0"/>
              </a:defRPr>
            </a:lvl1pPr>
          </a:lstStyle>
          <a:p>
            <a:fld id="{7415E7A1-C024-4955-BFDD-BFFB64410B76}" type="slidenum">
              <a:rPr lang="ko-KR" altLang="en-US" smtClean="0"/>
              <a:pPr/>
              <a:t>‹#›</a:t>
            </a:fld>
            <a:endParaRPr lang="ko-KR" altLang="en-US"/>
          </a:p>
        </p:txBody>
      </p:sp>
      <p:cxnSp>
        <p:nvCxnSpPr>
          <p:cNvPr id="15" name="직선 연결선 14">
            <a:extLst>
              <a:ext uri="{FF2B5EF4-FFF2-40B4-BE49-F238E27FC236}">
                <a16:creationId xmlns:a16="http://schemas.microsoft.com/office/drawing/2014/main" xmlns="" id="{4B25FF6B-73FA-40DB-BD00-1AF558CB5176}"/>
              </a:ext>
            </a:extLst>
          </p:cNvPr>
          <p:cNvCxnSpPr/>
          <p:nvPr userDrawn="1"/>
        </p:nvCxnSpPr>
        <p:spPr>
          <a:xfrm>
            <a:off x="1786071" y="0"/>
            <a:ext cx="0" cy="6858000"/>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6" name="직선 연결선 15">
            <a:extLst>
              <a:ext uri="{FF2B5EF4-FFF2-40B4-BE49-F238E27FC236}">
                <a16:creationId xmlns:a16="http://schemas.microsoft.com/office/drawing/2014/main" xmlns="" id="{EB8DBFE1-3B90-4D86-BE0E-48DDF06128FB}"/>
              </a:ext>
            </a:extLst>
          </p:cNvPr>
          <p:cNvCxnSpPr>
            <a:cxnSpLocks/>
          </p:cNvCxnSpPr>
          <p:nvPr userDrawn="1"/>
        </p:nvCxnSpPr>
        <p:spPr>
          <a:xfrm>
            <a:off x="1880075" y="6417892"/>
            <a:ext cx="1021222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10" name="Picture 9" descr="Joyfun_01.jpg">
            <a:extLst>
              <a:ext uri="{FF2B5EF4-FFF2-40B4-BE49-F238E27FC236}">
                <a16:creationId xmlns:a16="http://schemas.microsoft.com/office/drawing/2014/main" xmlns="" id="{BE23BAF5-9632-4EE5-877F-315C1713501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778" y="6400485"/>
            <a:ext cx="1224136" cy="389356"/>
          </a:xfrm>
          <a:prstGeom prst="rect">
            <a:avLst/>
          </a:prstGeom>
        </p:spPr>
      </p:pic>
      <p:pic>
        <p:nvPicPr>
          <p:cNvPr id="13" name="그림 12">
            <a:extLst>
              <a:ext uri="{FF2B5EF4-FFF2-40B4-BE49-F238E27FC236}">
                <a16:creationId xmlns:a16="http://schemas.microsoft.com/office/drawing/2014/main" xmlns="" id="{B20D74D6-FD4E-43A6-8C8E-3B68CBACB84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2813" y="1085926"/>
            <a:ext cx="1660026" cy="935972"/>
          </a:xfrm>
          <a:prstGeom prst="rect">
            <a:avLst/>
          </a:prstGeom>
        </p:spPr>
      </p:pic>
      <p:pic>
        <p:nvPicPr>
          <p:cNvPr id="17" name="그림 16">
            <a:extLst>
              <a:ext uri="{FF2B5EF4-FFF2-40B4-BE49-F238E27FC236}">
                <a16:creationId xmlns:a16="http://schemas.microsoft.com/office/drawing/2014/main" xmlns="" id="{9E2CE46C-4A6E-4669-A007-D6DA72B032D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2813" y="410199"/>
            <a:ext cx="1649255" cy="504201"/>
          </a:xfrm>
          <a:prstGeom prst="rect">
            <a:avLst/>
          </a:prstGeom>
        </p:spPr>
      </p:pic>
    </p:spTree>
    <p:extLst>
      <p:ext uri="{BB962C8B-B14F-4D97-AF65-F5344CB8AC3E}">
        <p14:creationId xmlns:p14="http://schemas.microsoft.com/office/powerpoint/2010/main" val="21418352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xmlns="" id="{A5BEE0F2-FEEE-4BC7-BBA3-44C797C0F283}"/>
              </a:ext>
            </a:extLst>
          </p:cNvPr>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ko-KR" altLang="en-US"/>
              <a:t>마스터 제목 스타일 편집</a:t>
            </a:r>
          </a:p>
        </p:txBody>
      </p:sp>
      <p:sp>
        <p:nvSpPr>
          <p:cNvPr id="6" name="바닥글 개체 틀 4">
            <a:extLst>
              <a:ext uri="{FF2B5EF4-FFF2-40B4-BE49-F238E27FC236}">
                <a16:creationId xmlns:a16="http://schemas.microsoft.com/office/drawing/2014/main" xmlns="" id="{9954629B-62AE-4660-8823-4481B1C7C70E}"/>
              </a:ext>
            </a:extLst>
          </p:cNvPr>
          <p:cNvSpPr>
            <a:spLocks noGrp="1"/>
          </p:cNvSpPr>
          <p:nvPr>
            <p:ph type="ftr" sz="quarter" idx="3"/>
          </p:nvPr>
        </p:nvSpPr>
        <p:spPr>
          <a:xfrm>
            <a:off x="1956985" y="6511897"/>
            <a:ext cx="4114800" cy="277944"/>
          </a:xfrm>
          <a:prstGeom prst="rect">
            <a:avLst/>
          </a:prstGeom>
        </p:spPr>
        <p:txBody>
          <a:bodyPr vert="horz" lIns="91440" tIns="45720" rIns="91440" bIns="45720" rtlCol="0" anchor="ctr"/>
          <a:lstStyle>
            <a:lvl1pPr algn="l">
              <a:defRPr sz="1100">
                <a:solidFill>
                  <a:schemeClr val="tx1"/>
                </a:solidFill>
                <a:latin typeface="Times New Roman" panose="02020603050405020304" pitchFamily="18" charset="0"/>
                <a:cs typeface="Times New Roman" panose="02020603050405020304" pitchFamily="18" charset="0"/>
              </a:defRPr>
            </a:lvl1pPr>
          </a:lstStyle>
          <a:p>
            <a:r>
              <a:rPr lang="en-US" altLang="ko-KR"/>
              <a:t>21-18-0067-00-0000</a:t>
            </a:r>
            <a:endParaRPr lang="ko-KR" altLang="en-US" dirty="0"/>
          </a:p>
        </p:txBody>
      </p:sp>
      <p:sp>
        <p:nvSpPr>
          <p:cNvPr id="7" name="슬라이드 번호 개체 틀 5">
            <a:extLst>
              <a:ext uri="{FF2B5EF4-FFF2-40B4-BE49-F238E27FC236}">
                <a16:creationId xmlns:a16="http://schemas.microsoft.com/office/drawing/2014/main" xmlns="" id="{A58CC6A8-7586-4BAB-9DB0-3D669F7D3386}"/>
              </a:ext>
            </a:extLst>
          </p:cNvPr>
          <p:cNvSpPr>
            <a:spLocks noGrp="1"/>
          </p:cNvSpPr>
          <p:nvPr>
            <p:ph type="sldNum" sz="quarter" idx="4"/>
          </p:nvPr>
        </p:nvSpPr>
        <p:spPr>
          <a:xfrm>
            <a:off x="8938900" y="6511898"/>
            <a:ext cx="2743200" cy="277944"/>
          </a:xfrm>
          <a:prstGeom prst="rect">
            <a:avLst/>
          </a:prstGeom>
        </p:spPr>
        <p:txBody>
          <a:bodyPr vert="horz" lIns="91440" tIns="45720" rIns="91440" bIns="45720" rtlCol="0" anchor="ctr"/>
          <a:lstStyle>
            <a:lvl1pPr algn="r">
              <a:defRPr sz="1100">
                <a:solidFill>
                  <a:schemeClr val="tx1"/>
                </a:solidFill>
                <a:latin typeface="Times New Roman" panose="02020603050405020304" pitchFamily="18" charset="0"/>
                <a:cs typeface="Times New Roman" panose="02020603050405020304" pitchFamily="18" charset="0"/>
              </a:defRPr>
            </a:lvl1pPr>
          </a:lstStyle>
          <a:p>
            <a:fld id="{7415E7A1-C024-4955-BFDD-BFFB64410B76}" type="slidenum">
              <a:rPr lang="ko-KR" altLang="en-US" smtClean="0"/>
              <a:pPr/>
              <a:t>‹#›</a:t>
            </a:fld>
            <a:endParaRPr lang="ko-KR" altLang="en-US"/>
          </a:p>
        </p:txBody>
      </p:sp>
      <p:cxnSp>
        <p:nvCxnSpPr>
          <p:cNvPr id="9" name="직선 연결선 8">
            <a:extLst>
              <a:ext uri="{FF2B5EF4-FFF2-40B4-BE49-F238E27FC236}">
                <a16:creationId xmlns:a16="http://schemas.microsoft.com/office/drawing/2014/main" xmlns="" id="{D4452AE8-B663-48EB-87B4-8A8C48ABB66B}"/>
              </a:ext>
            </a:extLst>
          </p:cNvPr>
          <p:cNvCxnSpPr/>
          <p:nvPr userDrawn="1"/>
        </p:nvCxnSpPr>
        <p:spPr>
          <a:xfrm>
            <a:off x="1786071" y="0"/>
            <a:ext cx="0" cy="6858000"/>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1" name="직선 연결선 10">
            <a:extLst>
              <a:ext uri="{FF2B5EF4-FFF2-40B4-BE49-F238E27FC236}">
                <a16:creationId xmlns:a16="http://schemas.microsoft.com/office/drawing/2014/main" xmlns="" id="{33B39C78-8413-4D61-9C91-CD0F20BCB21C}"/>
              </a:ext>
            </a:extLst>
          </p:cNvPr>
          <p:cNvCxnSpPr>
            <a:cxnSpLocks/>
          </p:cNvCxnSpPr>
          <p:nvPr userDrawn="1"/>
        </p:nvCxnSpPr>
        <p:spPr>
          <a:xfrm>
            <a:off x="1880075" y="6417892"/>
            <a:ext cx="1021222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14" name="Picture 9" descr="Joyfun_01.jpg">
            <a:extLst>
              <a:ext uri="{FF2B5EF4-FFF2-40B4-BE49-F238E27FC236}">
                <a16:creationId xmlns:a16="http://schemas.microsoft.com/office/drawing/2014/main" xmlns="" id="{84A0762E-D6B2-4BB7-A6CB-55B1FF31702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778" y="6400485"/>
            <a:ext cx="1224136" cy="389356"/>
          </a:xfrm>
          <a:prstGeom prst="rect">
            <a:avLst/>
          </a:prstGeom>
        </p:spPr>
      </p:pic>
      <p:pic>
        <p:nvPicPr>
          <p:cNvPr id="15" name="그림 14">
            <a:extLst>
              <a:ext uri="{FF2B5EF4-FFF2-40B4-BE49-F238E27FC236}">
                <a16:creationId xmlns:a16="http://schemas.microsoft.com/office/drawing/2014/main" xmlns="" id="{C040FE17-D0D8-4602-9D87-CD9B90CE94A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2813" y="1085926"/>
            <a:ext cx="1660026" cy="935972"/>
          </a:xfrm>
          <a:prstGeom prst="rect">
            <a:avLst/>
          </a:prstGeom>
        </p:spPr>
      </p:pic>
      <p:pic>
        <p:nvPicPr>
          <p:cNvPr id="16" name="그림 15">
            <a:extLst>
              <a:ext uri="{FF2B5EF4-FFF2-40B4-BE49-F238E27FC236}">
                <a16:creationId xmlns:a16="http://schemas.microsoft.com/office/drawing/2014/main" xmlns="" id="{2DEE72E3-9F9E-44DD-9293-93C07A9664F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2813" y="410199"/>
            <a:ext cx="1649255" cy="504201"/>
          </a:xfrm>
          <a:prstGeom prst="rect">
            <a:avLst/>
          </a:prstGeom>
        </p:spPr>
      </p:pic>
    </p:spTree>
    <p:extLst>
      <p:ext uri="{BB962C8B-B14F-4D97-AF65-F5344CB8AC3E}">
        <p14:creationId xmlns:p14="http://schemas.microsoft.com/office/powerpoint/2010/main" val="12103205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image" Target="../media/image11.png"/><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2.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image" Target="../media/image1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제목 개체 틀 1">
            <a:extLst>
              <a:ext uri="{FF2B5EF4-FFF2-40B4-BE49-F238E27FC236}">
                <a16:creationId xmlns:a16="http://schemas.microsoft.com/office/drawing/2014/main" xmlns="" id="{63C1EB75-86D9-492F-9414-03735C6AEE4C}"/>
              </a:ext>
            </a:extLst>
          </p:cNvPr>
          <p:cNvSpPr>
            <a:spLocks noGrp="1"/>
          </p:cNvSpPr>
          <p:nvPr>
            <p:ph type="title"/>
          </p:nvPr>
        </p:nvSpPr>
        <p:spPr>
          <a:xfrm>
            <a:off x="1956986" y="145279"/>
            <a:ext cx="9725115" cy="769121"/>
          </a:xfrm>
          <a:prstGeom prst="rect">
            <a:avLst/>
          </a:prstGeom>
        </p:spPr>
        <p:txBody>
          <a:bodyPr vert="horz" lIns="91440" tIns="45720" rIns="91440" bIns="45720" rtlCol="0" anchor="ctr">
            <a:normAutofit/>
          </a:bodyPr>
          <a:lstStyle/>
          <a:p>
            <a:r>
              <a:rPr lang="ko-KR" altLang="en-US"/>
              <a:t>마스터 제목 스타일 편집</a:t>
            </a:r>
          </a:p>
        </p:txBody>
      </p:sp>
      <p:sp>
        <p:nvSpPr>
          <p:cNvPr id="3" name="텍스트 개체 틀 2">
            <a:extLst>
              <a:ext uri="{FF2B5EF4-FFF2-40B4-BE49-F238E27FC236}">
                <a16:creationId xmlns:a16="http://schemas.microsoft.com/office/drawing/2014/main" xmlns="" id="{0BB730D8-5C0A-4D32-8FA6-DE59729EABCD}"/>
              </a:ext>
            </a:extLst>
          </p:cNvPr>
          <p:cNvSpPr>
            <a:spLocks noGrp="1"/>
          </p:cNvSpPr>
          <p:nvPr>
            <p:ph type="body" idx="1"/>
          </p:nvPr>
        </p:nvSpPr>
        <p:spPr>
          <a:xfrm>
            <a:off x="1956985" y="1042587"/>
            <a:ext cx="9725115" cy="5306938"/>
          </a:xfrm>
          <a:prstGeom prst="rect">
            <a:avLst/>
          </a:prstGeom>
        </p:spPr>
        <p:txBody>
          <a:bodyPr vert="horz" lIns="91440" tIns="45720" rIns="91440" bIns="45720" rtlCol="0">
            <a:normAutofit/>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5" name="바닥글 개체 틀 4">
            <a:extLst>
              <a:ext uri="{FF2B5EF4-FFF2-40B4-BE49-F238E27FC236}">
                <a16:creationId xmlns:a16="http://schemas.microsoft.com/office/drawing/2014/main" xmlns="" id="{9F25C2FC-E518-4943-B656-A4AF3133A09F}"/>
              </a:ext>
            </a:extLst>
          </p:cNvPr>
          <p:cNvSpPr>
            <a:spLocks noGrp="1"/>
          </p:cNvSpPr>
          <p:nvPr>
            <p:ph type="ftr" sz="quarter" idx="3"/>
          </p:nvPr>
        </p:nvSpPr>
        <p:spPr>
          <a:xfrm>
            <a:off x="1956985" y="6511897"/>
            <a:ext cx="4114800" cy="277944"/>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ltLang="ko-KR"/>
              <a:t>21-18-0067-00-0000</a:t>
            </a:r>
            <a:endParaRPr lang="ko-KR" altLang="en-US" dirty="0"/>
          </a:p>
        </p:txBody>
      </p:sp>
      <p:sp>
        <p:nvSpPr>
          <p:cNvPr id="6" name="슬라이드 번호 개체 틀 5">
            <a:extLst>
              <a:ext uri="{FF2B5EF4-FFF2-40B4-BE49-F238E27FC236}">
                <a16:creationId xmlns:a16="http://schemas.microsoft.com/office/drawing/2014/main" xmlns="" id="{6BC9B63C-C503-4474-981C-5EB3EBD04B6B}"/>
              </a:ext>
            </a:extLst>
          </p:cNvPr>
          <p:cNvSpPr>
            <a:spLocks noGrp="1"/>
          </p:cNvSpPr>
          <p:nvPr>
            <p:ph type="sldNum" sz="quarter" idx="4"/>
          </p:nvPr>
        </p:nvSpPr>
        <p:spPr>
          <a:xfrm>
            <a:off x="8938900" y="6511898"/>
            <a:ext cx="2743200" cy="277944"/>
          </a:xfrm>
          <a:prstGeom prst="rect">
            <a:avLst/>
          </a:prstGeom>
        </p:spPr>
        <p:txBody>
          <a:bodyPr vert="horz" lIns="91440" tIns="45720" rIns="91440" bIns="45720" rtlCol="0" anchor="ctr"/>
          <a:lstStyle>
            <a:lvl1pPr algn="r">
              <a:defRPr sz="1200">
                <a:solidFill>
                  <a:schemeClr val="tx1"/>
                </a:solidFill>
              </a:defRPr>
            </a:lvl1pPr>
          </a:lstStyle>
          <a:p>
            <a:fld id="{7415E7A1-C024-4955-BFDD-BFFB64410B76}" type="slidenum">
              <a:rPr lang="ko-KR" altLang="en-US" smtClean="0"/>
              <a:pPr/>
              <a:t>‹#›</a:t>
            </a:fld>
            <a:endParaRPr lang="ko-KR" altLang="en-US"/>
          </a:p>
        </p:txBody>
      </p:sp>
    </p:spTree>
    <p:extLst>
      <p:ext uri="{BB962C8B-B14F-4D97-AF65-F5344CB8AC3E}">
        <p14:creationId xmlns:p14="http://schemas.microsoft.com/office/powerpoint/2010/main" val="4284174058"/>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 id="2147483678" r:id="rId15"/>
    <p:sldLayoutId id="2147483679" r:id="rId16"/>
    <p:sldLayoutId id="2147483680" r:id="rId17"/>
    <p:sldLayoutId id="2147483681" r:id="rId18"/>
    <p:sldLayoutId id="2147483682" r:id="rId19"/>
    <p:sldLayoutId id="2147483683" r:id="rId20"/>
  </p:sldLayoutIdLst>
  <p:hf hdr="0" dt="0"/>
  <p:txStyles>
    <p:titleStyle>
      <a:lvl1pPr algn="l" defTabSz="914400" rtl="0" eaLnBrk="1" latinLnBrk="1"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xmlns="" id="{8D3F8F8C-C0FD-4F93-9B6C-846285C94555}"/>
              </a:ext>
            </a:extLst>
          </p:cNvPr>
          <p:cNvSpPr>
            <a:spLocks noGrp="1" noChangeArrowheads="1"/>
          </p:cNvSpPr>
          <p:nvPr>
            <p:ph type="title"/>
          </p:nvPr>
        </p:nvSpPr>
        <p:spPr bwMode="auto">
          <a:xfrm>
            <a:off x="563034" y="228600"/>
            <a:ext cx="11027833" cy="685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ctr" anchorCtr="0" compatLnSpc="1">
            <a:prstTxWarp prst="textNoShape">
              <a:avLst/>
            </a:prstTxWarp>
          </a:bodyPr>
          <a:lstStyle/>
          <a:p>
            <a:pPr lvl="0"/>
            <a:r>
              <a:rPr lang="en-US" altLang="pl-PL"/>
              <a:t>Title: 36 pt Rotis Sans Serif</a:t>
            </a:r>
          </a:p>
        </p:txBody>
      </p:sp>
      <p:sp>
        <p:nvSpPr>
          <p:cNvPr id="1027" name="Rectangle 33">
            <a:extLst>
              <a:ext uri="{FF2B5EF4-FFF2-40B4-BE49-F238E27FC236}">
                <a16:creationId xmlns:a16="http://schemas.microsoft.com/office/drawing/2014/main" xmlns="" id="{7C35C133-3051-403A-9A72-4BF3A92A24EA}"/>
              </a:ext>
            </a:extLst>
          </p:cNvPr>
          <p:cNvSpPr>
            <a:spLocks noGrp="1" noChangeArrowheads="1"/>
          </p:cNvSpPr>
          <p:nvPr>
            <p:ph type="body" idx="1"/>
          </p:nvPr>
        </p:nvSpPr>
        <p:spPr bwMode="auto">
          <a:xfrm>
            <a:off x="563034" y="1143000"/>
            <a:ext cx="11065933" cy="51816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lvl="0"/>
            <a:r>
              <a:rPr lang="en-US" altLang="pl-PL"/>
              <a:t>IEEE 802.21 Powerpoint Template</a:t>
            </a:r>
            <a:br>
              <a:rPr lang="en-US" altLang="pl-PL"/>
            </a:br>
            <a:r>
              <a:rPr lang="en-US" altLang="pl-PL"/>
              <a:t>(Rotis Sans Serif 24 pt)</a:t>
            </a:r>
          </a:p>
          <a:p>
            <a:pPr lvl="0"/>
            <a:r>
              <a:rPr lang="en-US" altLang="pl-PL"/>
              <a:t>1st Level Bullet</a:t>
            </a:r>
          </a:p>
          <a:p>
            <a:pPr lvl="1"/>
            <a:r>
              <a:rPr lang="en-US" altLang="pl-PL"/>
              <a:t>2nd Level Bullet</a:t>
            </a:r>
          </a:p>
          <a:p>
            <a:pPr lvl="2"/>
            <a:r>
              <a:rPr lang="en-US" altLang="pl-PL"/>
              <a:t>3rd Level Bullet</a:t>
            </a:r>
          </a:p>
          <a:p>
            <a:pPr lvl="2"/>
            <a:endParaRPr lang="en-US" altLang="pl-PL"/>
          </a:p>
          <a:p>
            <a:pPr lvl="1"/>
            <a:endParaRPr lang="en-US" altLang="pl-PL"/>
          </a:p>
          <a:p>
            <a:pPr lvl="0"/>
            <a:endParaRPr lang="en-US" altLang="pl-PL"/>
          </a:p>
          <a:p>
            <a:pPr lvl="0"/>
            <a:endParaRPr lang="en-US" altLang="pl-PL"/>
          </a:p>
          <a:p>
            <a:pPr lvl="0"/>
            <a:r>
              <a:rPr lang="en-US" altLang="pl-PL"/>
              <a:t/>
            </a:r>
            <a:br>
              <a:rPr lang="en-US" altLang="pl-PL"/>
            </a:br>
            <a:endParaRPr lang="en-US" altLang="pl-PL"/>
          </a:p>
        </p:txBody>
      </p:sp>
      <p:sp>
        <p:nvSpPr>
          <p:cNvPr id="1115" name="Rectangle 91">
            <a:extLst>
              <a:ext uri="{FF2B5EF4-FFF2-40B4-BE49-F238E27FC236}">
                <a16:creationId xmlns:a16="http://schemas.microsoft.com/office/drawing/2014/main" xmlns="" id="{BA3F0694-D324-4E07-897F-B03B0F333395}"/>
              </a:ext>
            </a:extLst>
          </p:cNvPr>
          <p:cNvSpPr>
            <a:spLocks noGrp="1" noChangeArrowheads="1"/>
          </p:cNvSpPr>
          <p:nvPr>
            <p:ph type="ftr" sz="quarter" idx="3"/>
          </p:nvPr>
        </p:nvSpPr>
        <p:spPr bwMode="auto">
          <a:xfrm>
            <a:off x="508000" y="6400801"/>
            <a:ext cx="2641600" cy="28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algn="l">
              <a:lnSpc>
                <a:spcPct val="90000"/>
              </a:lnSpc>
              <a:defRPr sz="1400">
                <a:latin typeface="+mn-lt"/>
              </a:defRPr>
            </a:lvl1pPr>
          </a:lstStyle>
          <a:p>
            <a:pPr>
              <a:defRPr/>
            </a:pPr>
            <a:r>
              <a:rPr lang="en-US" altLang="pl-PL"/>
              <a:t>21-18-0067-00-0000</a:t>
            </a:r>
          </a:p>
        </p:txBody>
      </p:sp>
      <p:sp>
        <p:nvSpPr>
          <p:cNvPr id="1116" name="Rectangle 92">
            <a:extLst>
              <a:ext uri="{FF2B5EF4-FFF2-40B4-BE49-F238E27FC236}">
                <a16:creationId xmlns:a16="http://schemas.microsoft.com/office/drawing/2014/main" xmlns="" id="{C6F966E7-7AE7-44A4-AC23-89A3A2066606}"/>
              </a:ext>
            </a:extLst>
          </p:cNvPr>
          <p:cNvSpPr>
            <a:spLocks noGrp="1" noChangeArrowheads="1"/>
          </p:cNvSpPr>
          <p:nvPr>
            <p:ph type="sldNum" sz="quarter" idx="4"/>
          </p:nvPr>
        </p:nvSpPr>
        <p:spPr bwMode="auto">
          <a:xfrm>
            <a:off x="10363200" y="6400800"/>
            <a:ext cx="9144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lnSpc>
                <a:spcPct val="90000"/>
              </a:lnSpc>
              <a:defRPr sz="1400">
                <a:latin typeface="Times" panose="02020603050405020304" pitchFamily="18" charset="0"/>
              </a:defRPr>
            </a:lvl1pPr>
          </a:lstStyle>
          <a:p>
            <a:pPr>
              <a:defRPr/>
            </a:pPr>
            <a:fld id="{9471D420-187E-4573-B751-C2C806A44A53}" type="slidenum">
              <a:rPr lang="en-US" altLang="pl-PL"/>
              <a:pPr>
                <a:defRPr/>
              </a:pPr>
              <a:t>‹#›</a:t>
            </a:fld>
            <a:endParaRPr lang="en-US" altLang="pl-PL" dirty="0"/>
          </a:p>
        </p:txBody>
      </p:sp>
      <p:pic>
        <p:nvPicPr>
          <p:cNvPr id="1030" name="Picture 93" descr="smllieee">
            <a:extLst>
              <a:ext uri="{FF2B5EF4-FFF2-40B4-BE49-F238E27FC236}">
                <a16:creationId xmlns:a16="http://schemas.microsoft.com/office/drawing/2014/main" xmlns="" id="{AC4B861E-7162-4810-B49A-6E57424D3CA8}"/>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304801" y="57150"/>
            <a:ext cx="770143"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94" descr="802logo">
            <a:extLst>
              <a:ext uri="{FF2B5EF4-FFF2-40B4-BE49-F238E27FC236}">
                <a16:creationId xmlns:a16="http://schemas.microsoft.com/office/drawing/2014/main" xmlns="" id="{A8C86890-08EE-4C5C-9EA2-7B826C54A805}"/>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1168244" y="76201"/>
            <a:ext cx="820556"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80917987"/>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hf hdr="0" dt="0"/>
  <p:txStyles>
    <p:titleStyle>
      <a:lvl1pPr algn="ctr" defTabSz="762000" rtl="0" eaLnBrk="0" fontAlgn="base" hangingPunct="0">
        <a:lnSpc>
          <a:spcPct val="90000"/>
        </a:lnSpc>
        <a:spcBef>
          <a:spcPct val="0"/>
        </a:spcBef>
        <a:spcAft>
          <a:spcPct val="0"/>
        </a:spcAft>
        <a:defRPr sz="3600" b="1">
          <a:solidFill>
            <a:schemeClr val="tx1"/>
          </a:solidFill>
          <a:latin typeface="+mj-lt"/>
          <a:ea typeface="+mj-ea"/>
          <a:cs typeface="+mj-cs"/>
        </a:defRPr>
      </a:lvl1pPr>
      <a:lvl2pPr algn="ctr" defTabSz="762000" rtl="0" eaLnBrk="0" fontAlgn="base" hangingPunct="0">
        <a:lnSpc>
          <a:spcPct val="90000"/>
        </a:lnSpc>
        <a:spcBef>
          <a:spcPct val="0"/>
        </a:spcBef>
        <a:spcAft>
          <a:spcPct val="0"/>
        </a:spcAft>
        <a:defRPr sz="3600" b="1">
          <a:solidFill>
            <a:schemeClr val="tx1"/>
          </a:solidFill>
          <a:latin typeface="Times New Roman" pitchFamily="18" charset="0"/>
        </a:defRPr>
      </a:lvl2pPr>
      <a:lvl3pPr algn="ctr" defTabSz="762000" rtl="0" eaLnBrk="0" fontAlgn="base" hangingPunct="0">
        <a:lnSpc>
          <a:spcPct val="90000"/>
        </a:lnSpc>
        <a:spcBef>
          <a:spcPct val="0"/>
        </a:spcBef>
        <a:spcAft>
          <a:spcPct val="0"/>
        </a:spcAft>
        <a:defRPr sz="3600" b="1">
          <a:solidFill>
            <a:schemeClr val="tx1"/>
          </a:solidFill>
          <a:latin typeface="Times New Roman" pitchFamily="18" charset="0"/>
        </a:defRPr>
      </a:lvl3pPr>
      <a:lvl4pPr algn="ctr" defTabSz="762000" rtl="0" eaLnBrk="0" fontAlgn="base" hangingPunct="0">
        <a:lnSpc>
          <a:spcPct val="90000"/>
        </a:lnSpc>
        <a:spcBef>
          <a:spcPct val="0"/>
        </a:spcBef>
        <a:spcAft>
          <a:spcPct val="0"/>
        </a:spcAft>
        <a:defRPr sz="3600" b="1">
          <a:solidFill>
            <a:schemeClr val="tx1"/>
          </a:solidFill>
          <a:latin typeface="Times New Roman" pitchFamily="18" charset="0"/>
        </a:defRPr>
      </a:lvl4pPr>
      <a:lvl5pPr algn="ctr" defTabSz="762000" rtl="0" eaLnBrk="0" fontAlgn="base" hangingPunct="0">
        <a:lnSpc>
          <a:spcPct val="90000"/>
        </a:lnSpc>
        <a:spcBef>
          <a:spcPct val="0"/>
        </a:spcBef>
        <a:spcAft>
          <a:spcPct val="0"/>
        </a:spcAft>
        <a:defRPr sz="3600" b="1">
          <a:solidFill>
            <a:schemeClr val="tx1"/>
          </a:solidFill>
          <a:latin typeface="Times New Roman" pitchFamily="18" charset="0"/>
        </a:defRPr>
      </a:lvl5pPr>
      <a:lvl6pPr marL="457200" algn="ctr" defTabSz="762000" rtl="0" eaLnBrk="0" fontAlgn="base" hangingPunct="0">
        <a:lnSpc>
          <a:spcPct val="90000"/>
        </a:lnSpc>
        <a:spcBef>
          <a:spcPct val="0"/>
        </a:spcBef>
        <a:spcAft>
          <a:spcPct val="0"/>
        </a:spcAft>
        <a:defRPr sz="3600" b="1">
          <a:solidFill>
            <a:schemeClr val="tx1"/>
          </a:solidFill>
          <a:latin typeface="Times New Roman" pitchFamily="18" charset="0"/>
        </a:defRPr>
      </a:lvl6pPr>
      <a:lvl7pPr marL="914400" algn="ctr" defTabSz="762000" rtl="0" eaLnBrk="0" fontAlgn="base" hangingPunct="0">
        <a:lnSpc>
          <a:spcPct val="90000"/>
        </a:lnSpc>
        <a:spcBef>
          <a:spcPct val="0"/>
        </a:spcBef>
        <a:spcAft>
          <a:spcPct val="0"/>
        </a:spcAft>
        <a:defRPr sz="3600" b="1">
          <a:solidFill>
            <a:schemeClr val="tx1"/>
          </a:solidFill>
          <a:latin typeface="Times New Roman" pitchFamily="18" charset="0"/>
        </a:defRPr>
      </a:lvl7pPr>
      <a:lvl8pPr marL="1371600" algn="ctr" defTabSz="762000" rtl="0" eaLnBrk="0" fontAlgn="base" hangingPunct="0">
        <a:lnSpc>
          <a:spcPct val="90000"/>
        </a:lnSpc>
        <a:spcBef>
          <a:spcPct val="0"/>
        </a:spcBef>
        <a:spcAft>
          <a:spcPct val="0"/>
        </a:spcAft>
        <a:defRPr sz="3600" b="1">
          <a:solidFill>
            <a:schemeClr val="tx1"/>
          </a:solidFill>
          <a:latin typeface="Times New Roman" pitchFamily="18" charset="0"/>
        </a:defRPr>
      </a:lvl8pPr>
      <a:lvl9pPr marL="1828800" algn="ctr" defTabSz="762000" rtl="0" eaLnBrk="0" fontAlgn="base" hangingPunct="0">
        <a:lnSpc>
          <a:spcPct val="90000"/>
        </a:lnSpc>
        <a:spcBef>
          <a:spcPct val="0"/>
        </a:spcBef>
        <a:spcAft>
          <a:spcPct val="0"/>
        </a:spcAft>
        <a:defRPr sz="3600" b="1">
          <a:solidFill>
            <a:schemeClr val="tx1"/>
          </a:solidFill>
          <a:latin typeface="Times New Roman" pitchFamily="18" charset="0"/>
        </a:defRPr>
      </a:lvl9pPr>
    </p:titleStyle>
    <p:bodyStyle>
      <a:lvl1pPr marL="280988" indent="-280988" algn="l" defTabSz="762000" rtl="0" eaLnBrk="0" fontAlgn="base" hangingPunct="0">
        <a:lnSpc>
          <a:spcPct val="90000"/>
        </a:lnSpc>
        <a:spcBef>
          <a:spcPct val="40000"/>
        </a:spcBef>
        <a:spcAft>
          <a:spcPct val="0"/>
        </a:spcAft>
        <a:buClr>
          <a:schemeClr val="accent1"/>
        </a:buClr>
        <a:buChar char="•"/>
        <a:defRPr sz="2400">
          <a:solidFill>
            <a:schemeClr val="tx1"/>
          </a:solidFill>
          <a:latin typeface="+mn-lt"/>
          <a:ea typeface="+mn-ea"/>
          <a:cs typeface="+mn-cs"/>
        </a:defRPr>
      </a:lvl1pPr>
      <a:lvl2pPr marL="666750" indent="-195263" algn="l" defTabSz="762000" rtl="0" eaLnBrk="0" fontAlgn="base" hangingPunct="0">
        <a:lnSpc>
          <a:spcPct val="90000"/>
        </a:lnSpc>
        <a:spcBef>
          <a:spcPct val="0"/>
        </a:spcBef>
        <a:spcAft>
          <a:spcPct val="0"/>
        </a:spcAft>
        <a:buClr>
          <a:schemeClr val="accent1"/>
        </a:buClr>
        <a:buSzPct val="75000"/>
        <a:buChar char="•"/>
        <a:defRPr sz="2400">
          <a:solidFill>
            <a:schemeClr val="tx1"/>
          </a:solidFill>
          <a:latin typeface="+mn-lt"/>
        </a:defRPr>
      </a:lvl2pPr>
      <a:lvl3pPr marL="1147763" indent="-195263" algn="l" defTabSz="762000" rtl="0" eaLnBrk="0" fontAlgn="base" hangingPunct="0">
        <a:lnSpc>
          <a:spcPct val="90000"/>
        </a:lnSpc>
        <a:spcBef>
          <a:spcPct val="0"/>
        </a:spcBef>
        <a:spcAft>
          <a:spcPct val="0"/>
        </a:spcAft>
        <a:buClr>
          <a:schemeClr val="accent1"/>
        </a:buClr>
        <a:buSzPct val="75000"/>
        <a:buChar char="•"/>
        <a:defRPr>
          <a:solidFill>
            <a:schemeClr val="tx1"/>
          </a:solidFill>
          <a:latin typeface="+mn-lt"/>
        </a:defRPr>
      </a:lvl3pPr>
      <a:lvl4pPr marL="1804988" indent="-277813" algn="l" defTabSz="762000" rtl="0" eaLnBrk="0" fontAlgn="base" hangingPunct="0">
        <a:spcBef>
          <a:spcPct val="20000"/>
        </a:spcBef>
        <a:spcAft>
          <a:spcPct val="0"/>
        </a:spcAft>
        <a:buChar char="–"/>
        <a:defRPr sz="2000">
          <a:solidFill>
            <a:schemeClr val="tx1"/>
          </a:solidFill>
          <a:latin typeface="Rotis Sans Serif for Nokia" pitchFamily="34" charset="0"/>
        </a:defRPr>
      </a:lvl4pPr>
      <a:lvl5pPr marL="2286000" indent="-280988" algn="l" defTabSz="762000" rtl="0" eaLnBrk="0" fontAlgn="base" hangingPunct="0">
        <a:spcBef>
          <a:spcPct val="20000"/>
        </a:spcBef>
        <a:spcAft>
          <a:spcPct val="0"/>
        </a:spcAft>
        <a:buChar char="»"/>
        <a:defRPr sz="2000">
          <a:solidFill>
            <a:schemeClr val="tx1"/>
          </a:solidFill>
          <a:latin typeface="Rotis Sans Serif for Nokia" pitchFamily="34" charset="0"/>
        </a:defRPr>
      </a:lvl5pPr>
      <a:lvl6pPr marL="2743200" indent="-280988" algn="l" defTabSz="762000" rtl="0" eaLnBrk="0" fontAlgn="base" hangingPunct="0">
        <a:spcBef>
          <a:spcPct val="20000"/>
        </a:spcBef>
        <a:spcAft>
          <a:spcPct val="0"/>
        </a:spcAft>
        <a:buChar char="»"/>
        <a:defRPr sz="2000">
          <a:solidFill>
            <a:schemeClr val="tx1"/>
          </a:solidFill>
          <a:latin typeface="Rotis Sans Serif for Nokia" pitchFamily="34" charset="0"/>
        </a:defRPr>
      </a:lvl6pPr>
      <a:lvl7pPr marL="3200400" indent="-280988" algn="l" defTabSz="762000" rtl="0" eaLnBrk="0" fontAlgn="base" hangingPunct="0">
        <a:spcBef>
          <a:spcPct val="20000"/>
        </a:spcBef>
        <a:spcAft>
          <a:spcPct val="0"/>
        </a:spcAft>
        <a:buChar char="»"/>
        <a:defRPr sz="2000">
          <a:solidFill>
            <a:schemeClr val="tx1"/>
          </a:solidFill>
          <a:latin typeface="Rotis Sans Serif for Nokia" pitchFamily="34" charset="0"/>
        </a:defRPr>
      </a:lvl7pPr>
      <a:lvl8pPr marL="3657600" indent="-280988" algn="l" defTabSz="762000" rtl="0" eaLnBrk="0" fontAlgn="base" hangingPunct="0">
        <a:spcBef>
          <a:spcPct val="20000"/>
        </a:spcBef>
        <a:spcAft>
          <a:spcPct val="0"/>
        </a:spcAft>
        <a:buChar char="»"/>
        <a:defRPr sz="2000">
          <a:solidFill>
            <a:schemeClr val="tx1"/>
          </a:solidFill>
          <a:latin typeface="Rotis Sans Serif for Nokia" pitchFamily="34" charset="0"/>
        </a:defRPr>
      </a:lvl8pPr>
      <a:lvl9pPr marL="4114800" indent="-280988" algn="l" defTabSz="762000" rtl="0" eaLnBrk="0" fontAlgn="base" hangingPunct="0">
        <a:spcBef>
          <a:spcPct val="20000"/>
        </a:spcBef>
        <a:spcAft>
          <a:spcPct val="0"/>
        </a:spcAft>
        <a:buChar char="»"/>
        <a:defRPr sz="2000">
          <a:solidFill>
            <a:schemeClr val="tx1"/>
          </a:solidFill>
          <a:latin typeface="Rotis Sans Serif for Nokia" pitchFamily="34" charset="0"/>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3" Type="http://schemas.openxmlformats.org/officeDocument/2006/relationships/hyperlink" Target="http://standards.ieee.org/guides/opman/sect6.html#6.3" TargetMode="External"/><Relationship Id="rId2" Type="http://schemas.openxmlformats.org/officeDocument/2006/relationships/notesSlide" Target="../notesSlides/notesSlide2.xml"/><Relationship Id="rId1" Type="http://schemas.openxmlformats.org/officeDocument/2006/relationships/slideLayout" Target="../slideLayouts/slideLayout22.xml"/><Relationship Id="rId6" Type="http://schemas.openxmlformats.org/officeDocument/2006/relationships/hyperlink" Target="http://standards.ieee.org/board/pat/faq.pdf" TargetMode="External"/><Relationship Id="rId5" Type="http://schemas.openxmlformats.org/officeDocument/2006/relationships/hyperlink" Target="http://127.0.0.1:4664/cache?event_id=757737&amp;schema_id=1&amp;s=5X0vID10lu_E6yrIkWkNd4Wz2H8&amp;q=hancock" TargetMode="External"/><Relationship Id="rId4" Type="http://schemas.openxmlformats.org/officeDocument/2006/relationships/hyperlink" Target="http://standards.ieee.org/board/pat/guide.html"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jpeg"/><Relationship Id="rId2" Type="http://schemas.openxmlformats.org/officeDocument/2006/relationships/image" Target="../media/image16.png"/><Relationship Id="rId1" Type="http://schemas.openxmlformats.org/officeDocument/2006/relationships/slideLayout" Target="../slideLayouts/slideLayout3.xml"/><Relationship Id="rId6" Type="http://schemas.openxmlformats.org/officeDocument/2006/relationships/image" Target="../media/image20.jpeg"/><Relationship Id="rId5" Type="http://schemas.openxmlformats.org/officeDocument/2006/relationships/image" Target="../media/image19.png"/><Relationship Id="rId4" Type="http://schemas.openxmlformats.org/officeDocument/2006/relationships/image" Target="../media/image18.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6">
            <a:extLst>
              <a:ext uri="{FF2B5EF4-FFF2-40B4-BE49-F238E27FC236}">
                <a16:creationId xmlns:a16="http://schemas.microsoft.com/office/drawing/2014/main" xmlns="" id="{3AD0C15D-3153-4FA2-9CC8-FCF051CB812A}"/>
              </a:ext>
            </a:extLst>
          </p:cNvPr>
          <p:cNvSpPr>
            <a:spLocks noGrp="1" noChangeArrowheads="1"/>
          </p:cNvSpPr>
          <p:nvPr>
            <p:ph type="body" idx="1"/>
          </p:nvPr>
        </p:nvSpPr>
        <p:spPr>
          <a:xfrm>
            <a:off x="830638" y="990600"/>
            <a:ext cx="10854138" cy="5334000"/>
          </a:xfrm>
          <a:solidFill>
            <a:srgbClr val="66CCFF"/>
          </a:solidFill>
        </p:spPr>
        <p:txBody>
          <a:bodyPr/>
          <a:lstStyle/>
          <a:p>
            <a:pPr>
              <a:buClr>
                <a:srgbClr val="FAFD00"/>
              </a:buClr>
              <a:buFontTx/>
              <a:buNone/>
            </a:pPr>
            <a:r>
              <a:rPr lang="en-US" altLang="pl-PL" b="1" dirty="0">
                <a:cs typeface="Times New Roman" panose="02020603050405020304" pitchFamily="18" charset="0"/>
              </a:rPr>
              <a:t>IEEE 802.21 MEDIA INDEPENDENT HANDOVER </a:t>
            </a:r>
          </a:p>
          <a:p>
            <a:pPr>
              <a:buClr>
                <a:srgbClr val="FAFD00"/>
              </a:buClr>
              <a:buFontTx/>
              <a:buNone/>
            </a:pPr>
            <a:r>
              <a:rPr lang="en-US" altLang="pl-PL" dirty="0">
                <a:cs typeface="Times New Roman" panose="02020603050405020304" pitchFamily="18" charset="0"/>
              </a:rPr>
              <a:t>DCN: </a:t>
            </a:r>
            <a:r>
              <a:rPr lang="en-US" altLang="pl-PL" dirty="0" smtClean="0">
                <a:cs typeface="Times New Roman" panose="02020603050405020304" pitchFamily="18" charset="0"/>
              </a:rPr>
              <a:t>21-19-0013-00-0000</a:t>
            </a:r>
            <a:endParaRPr lang="en-US" altLang="pl-PL" dirty="0">
              <a:cs typeface="Times New Roman" panose="02020603050405020304" pitchFamily="18" charset="0"/>
            </a:endParaRPr>
          </a:p>
          <a:p>
            <a:pPr marL="714375" indent="-714375">
              <a:buClr>
                <a:srgbClr val="FAFD00"/>
              </a:buClr>
              <a:buFontTx/>
              <a:buNone/>
            </a:pPr>
            <a:r>
              <a:rPr lang="en-US" altLang="pl-PL" dirty="0">
                <a:cs typeface="Times New Roman" panose="02020603050405020304" pitchFamily="18" charset="0"/>
              </a:rPr>
              <a:t>Title: </a:t>
            </a:r>
            <a:r>
              <a:rPr lang="en-US" altLang="ko-KR" dirty="0" smtClean="0">
                <a:cs typeface="Times New Roman" panose="02020603050405020304" pitchFamily="18" charset="0"/>
              </a:rPr>
              <a:t>Interactive </a:t>
            </a:r>
            <a:r>
              <a:rPr lang="en-US" altLang="pl-PL" dirty="0">
                <a:cs typeface="Times New Roman" panose="02020603050405020304" pitchFamily="18" charset="0"/>
              </a:rPr>
              <a:t>Around</a:t>
            </a:r>
            <a:r>
              <a:rPr lang="en-US" altLang="ko-KR" dirty="0" smtClean="0">
                <a:cs typeface="Times New Roman" panose="02020603050405020304" pitchFamily="18" charset="0"/>
              </a:rPr>
              <a:t> </a:t>
            </a:r>
            <a:r>
              <a:rPr lang="en-US" altLang="pl-PL" dirty="0" smtClean="0">
                <a:cs typeface="Times New Roman" panose="02020603050405020304" pitchFamily="18" charset="0"/>
              </a:rPr>
              <a:t>Immersive View Experience using HMD based OCC  Technology</a:t>
            </a:r>
            <a:endParaRPr lang="en-US" altLang="pl-PL" b="1" dirty="0">
              <a:cs typeface="Times New Roman" panose="02020603050405020304" pitchFamily="18" charset="0"/>
            </a:endParaRPr>
          </a:p>
          <a:p>
            <a:pPr>
              <a:buClr>
                <a:srgbClr val="FAFD00"/>
              </a:buClr>
              <a:buFontTx/>
              <a:buNone/>
            </a:pPr>
            <a:r>
              <a:rPr lang="en-US" altLang="pl-PL" dirty="0">
                <a:cs typeface="Times New Roman" panose="02020603050405020304" pitchFamily="18" charset="0"/>
              </a:rPr>
              <a:t>Date Submitted: </a:t>
            </a:r>
            <a:r>
              <a:rPr lang="en-US" altLang="pl-PL" dirty="0" smtClean="0">
                <a:cs typeface="Times New Roman" panose="02020603050405020304" pitchFamily="18" charset="0"/>
              </a:rPr>
              <a:t>January 17, 2019</a:t>
            </a:r>
            <a:endParaRPr lang="en-US" altLang="pl-PL" dirty="0">
              <a:cs typeface="Times New Roman" panose="02020603050405020304" pitchFamily="18" charset="0"/>
            </a:endParaRPr>
          </a:p>
          <a:p>
            <a:pPr>
              <a:buClr>
                <a:srgbClr val="FAFD00"/>
              </a:buClr>
              <a:buFontTx/>
              <a:buNone/>
            </a:pPr>
            <a:r>
              <a:rPr lang="en-US" altLang="pl-PL" dirty="0">
                <a:cs typeface="Times New Roman" panose="02020603050405020304" pitchFamily="18" charset="0"/>
              </a:rPr>
              <a:t>Presented at IEEE 802.21 session #</a:t>
            </a:r>
            <a:r>
              <a:rPr lang="en-US" altLang="pl-PL" dirty="0" smtClean="0">
                <a:cs typeface="Times New Roman" panose="02020603050405020304" pitchFamily="18" charset="0"/>
              </a:rPr>
              <a:t>89 in St. Louis, USA</a:t>
            </a:r>
            <a:endParaRPr lang="en-US" altLang="pl-PL" dirty="0">
              <a:cs typeface="Times New Roman" panose="02020603050405020304" pitchFamily="18" charset="0"/>
            </a:endParaRPr>
          </a:p>
          <a:p>
            <a:pPr algn="just">
              <a:buClr>
                <a:srgbClr val="FAFD00"/>
              </a:buClr>
              <a:buFontTx/>
              <a:buNone/>
            </a:pPr>
            <a:r>
              <a:rPr lang="en-US" altLang="pl-PL" dirty="0">
                <a:cs typeface="Times New Roman" panose="02020603050405020304" pitchFamily="18" charset="0"/>
              </a:rPr>
              <a:t>Authors or Source(s):  </a:t>
            </a:r>
            <a:r>
              <a:rPr lang="en-US" altLang="pl-PL" b="1" dirty="0">
                <a:ea typeface="ＭＳ Ｐゴシック" panose="020B0600070205080204" pitchFamily="34" charset="-128"/>
                <a:cs typeface="Times New Roman" panose="02020603050405020304" pitchFamily="18" charset="0"/>
              </a:rPr>
              <a:t>Jaesang Cha (SNUST), Vinayagam Mariappan (SNUST), </a:t>
            </a:r>
            <a:r>
              <a:rPr lang="en-US" altLang="pl-PL" b="1" dirty="0" smtClean="0">
                <a:ea typeface="ＭＳ Ｐゴシック" panose="020B0600070205080204" pitchFamily="34" charset="-128"/>
                <a:cs typeface="Times New Roman" panose="02020603050405020304" pitchFamily="18" charset="0"/>
              </a:rPr>
              <a:t>Minwoo Lee (SNUST), </a:t>
            </a:r>
            <a:r>
              <a:rPr lang="en-US" altLang="pl-PL" b="1" dirty="0" err="1" smtClean="0">
                <a:ea typeface="ＭＳ Ｐゴシック" panose="020B0600070205080204" pitchFamily="34" charset="-128"/>
                <a:cs typeface="Times New Roman" panose="02020603050405020304" pitchFamily="18" charset="0"/>
              </a:rPr>
              <a:t>Younggyu</a:t>
            </a:r>
            <a:r>
              <a:rPr lang="en-US" altLang="pl-PL" b="1" dirty="0" smtClean="0">
                <a:ea typeface="ＭＳ Ｐゴシック" panose="020B0600070205080204" pitchFamily="34" charset="-128"/>
                <a:cs typeface="Times New Roman" panose="02020603050405020304" pitchFamily="18" charset="0"/>
              </a:rPr>
              <a:t> </a:t>
            </a:r>
            <a:r>
              <a:rPr lang="en-US" altLang="pl-PL" b="1" dirty="0">
                <a:ea typeface="ＭＳ Ｐゴシック" panose="020B0600070205080204" pitchFamily="34" charset="-128"/>
                <a:cs typeface="Times New Roman" panose="02020603050405020304" pitchFamily="18" charset="0"/>
              </a:rPr>
              <a:t>Kang, </a:t>
            </a:r>
            <a:r>
              <a:rPr lang="en-US" altLang="pl-PL" b="1" dirty="0" err="1">
                <a:ea typeface="ＭＳ Ｐゴシック" panose="020B0600070205080204" pitchFamily="34" charset="-128"/>
                <a:cs typeface="Times New Roman" panose="02020603050405020304" pitchFamily="18" charset="0"/>
              </a:rPr>
              <a:t>Daehyun</a:t>
            </a:r>
            <a:r>
              <a:rPr lang="en-US" altLang="pl-PL" b="1" dirty="0">
                <a:ea typeface="ＭＳ Ｐゴシック" panose="020B0600070205080204" pitchFamily="34" charset="-128"/>
                <a:cs typeface="Times New Roman" panose="02020603050405020304" pitchFamily="18" charset="0"/>
              </a:rPr>
              <a:t> Kim (</a:t>
            </a:r>
            <a:r>
              <a:rPr lang="en-US" altLang="pl-PL" b="1" dirty="0" err="1">
                <a:ea typeface="ＭＳ Ｐゴシック" panose="020B0600070205080204" pitchFamily="34" charset="-128"/>
                <a:cs typeface="Times New Roman" panose="02020603050405020304" pitchFamily="18" charset="0"/>
              </a:rPr>
              <a:t>Namuga</a:t>
            </a:r>
            <a:r>
              <a:rPr lang="en-US" altLang="pl-PL" b="1" dirty="0">
                <a:ea typeface="ＭＳ Ｐゴシック" panose="020B0600070205080204" pitchFamily="34" charset="-128"/>
                <a:cs typeface="Times New Roman" panose="02020603050405020304" pitchFamily="18" charset="0"/>
              </a:rPr>
              <a:t> Co., Ltd</a:t>
            </a:r>
            <a:r>
              <a:rPr lang="en-US" altLang="pl-PL" b="1" dirty="0" smtClean="0">
                <a:ea typeface="ＭＳ Ｐゴシック" panose="020B0600070205080204" pitchFamily="34" charset="-128"/>
                <a:cs typeface="Times New Roman" panose="02020603050405020304" pitchFamily="18" charset="0"/>
              </a:rPr>
              <a:t>.), </a:t>
            </a:r>
            <a:r>
              <a:rPr lang="en-US" altLang="pl-PL" b="1" dirty="0" err="1" smtClean="0">
                <a:ea typeface="ＭＳ Ｐゴシック" panose="020B0600070205080204" pitchFamily="34" charset="-128"/>
                <a:cs typeface="Times New Roman" panose="02020603050405020304" pitchFamily="18" charset="0"/>
              </a:rPr>
              <a:t>Juphil</a:t>
            </a:r>
            <a:r>
              <a:rPr lang="en-US" altLang="pl-PL" b="1" dirty="0" smtClean="0">
                <a:ea typeface="ＭＳ Ｐゴシック" panose="020B0600070205080204" pitchFamily="34" charset="-128"/>
                <a:cs typeface="Times New Roman" panose="02020603050405020304" pitchFamily="18" charset="0"/>
              </a:rPr>
              <a:t> </a:t>
            </a:r>
            <a:r>
              <a:rPr lang="en-US" altLang="pl-PL" b="1" dirty="0">
                <a:ea typeface="ＭＳ Ｐゴシック" panose="020B0600070205080204" pitchFamily="34" charset="-128"/>
                <a:cs typeface="Times New Roman" panose="02020603050405020304" pitchFamily="18" charset="0"/>
              </a:rPr>
              <a:t>Cho (</a:t>
            </a:r>
            <a:r>
              <a:rPr lang="en-US" altLang="pl-PL" b="1" dirty="0" err="1">
                <a:ea typeface="ＭＳ Ｐゴシック" panose="020B0600070205080204" pitchFamily="34" charset="-128"/>
                <a:cs typeface="Times New Roman" panose="02020603050405020304" pitchFamily="18" charset="0"/>
              </a:rPr>
              <a:t>Kunsan</a:t>
            </a:r>
            <a:r>
              <a:rPr lang="en-US" altLang="pl-PL" b="1" dirty="0">
                <a:ea typeface="ＭＳ Ｐゴシック" panose="020B0600070205080204" pitchFamily="34" charset="-128"/>
                <a:cs typeface="Times New Roman" panose="02020603050405020304" pitchFamily="18" charset="0"/>
              </a:rPr>
              <a:t> Univ.), </a:t>
            </a:r>
            <a:r>
              <a:rPr lang="en-US" altLang="pl-PL" b="1" dirty="0" err="1">
                <a:ea typeface="ＭＳ Ｐゴシック" panose="020B0600070205080204" pitchFamily="34" charset="-128"/>
                <a:cs typeface="Times New Roman" panose="02020603050405020304" pitchFamily="18" charset="0"/>
              </a:rPr>
              <a:t>Byungjun</a:t>
            </a:r>
            <a:r>
              <a:rPr lang="en-US" altLang="pl-PL" b="1" dirty="0">
                <a:ea typeface="ＭＳ Ｐゴシック" panose="020B0600070205080204" pitchFamily="34" charset="-128"/>
                <a:cs typeface="Times New Roman" panose="02020603050405020304" pitchFamily="18" charset="0"/>
              </a:rPr>
              <a:t> Min, </a:t>
            </a:r>
            <a:r>
              <a:rPr lang="en-US" altLang="pl-PL" b="1" dirty="0" err="1">
                <a:ea typeface="ＭＳ Ｐゴシック" panose="020B0600070205080204" pitchFamily="34" charset="-128"/>
                <a:cs typeface="Times New Roman" panose="02020603050405020304" pitchFamily="18" charset="0"/>
              </a:rPr>
              <a:t>Jungjin</a:t>
            </a:r>
            <a:r>
              <a:rPr lang="en-US" altLang="pl-PL" b="1" dirty="0">
                <a:ea typeface="ＭＳ Ｐゴシック" panose="020B0600070205080204" pitchFamily="34" charset="-128"/>
                <a:cs typeface="Times New Roman" panose="02020603050405020304" pitchFamily="18" charset="0"/>
              </a:rPr>
              <a:t> Ra (Head IT Co., Ltd), Hyeong Ho </a:t>
            </a:r>
            <a:r>
              <a:rPr lang="en-US" altLang="pl-PL" b="1" dirty="0" smtClean="0">
                <a:ea typeface="ＭＳ Ｐゴシック" panose="020B0600070205080204" pitchFamily="34" charset="-128"/>
                <a:cs typeface="Times New Roman" panose="02020603050405020304" pitchFamily="18" charset="0"/>
              </a:rPr>
              <a:t>Lee (</a:t>
            </a:r>
            <a:r>
              <a:rPr lang="en-US" altLang="pl-PL" b="1" dirty="0">
                <a:ea typeface="ＭＳ Ｐゴシック" panose="020B0600070205080204" pitchFamily="34" charset="-128"/>
                <a:cs typeface="Times New Roman" panose="02020603050405020304" pitchFamily="18" charset="0"/>
              </a:rPr>
              <a:t>Netvision Telecom Inc., Korea Univ.) , Soo Young Chang (SYCA)</a:t>
            </a:r>
          </a:p>
          <a:p>
            <a:pPr marL="1162050" indent="-1162050" algn="just">
              <a:buClr>
                <a:srgbClr val="FAFD00"/>
              </a:buClr>
              <a:buFontTx/>
              <a:buNone/>
            </a:pPr>
            <a:r>
              <a:rPr lang="en-US" altLang="pl-PL" dirty="0" smtClean="0">
                <a:cs typeface="Times New Roman" panose="02020603050405020304" pitchFamily="18" charset="0"/>
              </a:rPr>
              <a:t>Abstract</a:t>
            </a:r>
            <a:r>
              <a:rPr lang="en-US" altLang="pl-PL" dirty="0">
                <a:cs typeface="Times New Roman" panose="02020603050405020304" pitchFamily="18" charset="0"/>
              </a:rPr>
              <a:t>: This document is to describe the 360º Interactive </a:t>
            </a:r>
            <a:r>
              <a:rPr lang="en-US" altLang="pl-PL" dirty="0" smtClean="0">
                <a:cs typeface="Times New Roman" panose="02020603050405020304" pitchFamily="18" charset="0"/>
              </a:rPr>
              <a:t>VR/AR view experience for historical place exhibition using HMD </a:t>
            </a:r>
            <a:r>
              <a:rPr lang="en-US" altLang="pl-PL" dirty="0">
                <a:cs typeface="Times New Roman" panose="02020603050405020304" pitchFamily="18" charset="0"/>
              </a:rPr>
              <a:t>based </a:t>
            </a:r>
            <a:r>
              <a:rPr lang="en-US" altLang="pl-PL" dirty="0" smtClean="0">
                <a:cs typeface="Times New Roman" panose="02020603050405020304" pitchFamily="18" charset="0"/>
              </a:rPr>
              <a:t>LiFi / CamCom technology.</a:t>
            </a:r>
            <a:endParaRPr lang="en-US" altLang="pl-PL" dirty="0">
              <a:cs typeface="Times New Roman" panose="02020603050405020304" pitchFamily="18" charset="0"/>
            </a:endParaRPr>
          </a:p>
        </p:txBody>
      </p:sp>
      <p:sp>
        <p:nvSpPr>
          <p:cNvPr id="2" name="フッター プレースホルダー 1">
            <a:extLst>
              <a:ext uri="{FF2B5EF4-FFF2-40B4-BE49-F238E27FC236}">
                <a16:creationId xmlns:a16="http://schemas.microsoft.com/office/drawing/2014/main" xmlns="" id="{59D88C36-AB78-43AC-82D2-673DD58C073A}"/>
              </a:ext>
            </a:extLst>
          </p:cNvPr>
          <p:cNvSpPr>
            <a:spLocks noGrp="1"/>
          </p:cNvSpPr>
          <p:nvPr>
            <p:ph type="ftr" sz="quarter" idx="10"/>
          </p:nvPr>
        </p:nvSpPr>
        <p:spPr/>
        <p:txBody>
          <a:bodyPr/>
          <a:lstStyle/>
          <a:p>
            <a:pPr eaLnBrk="0" fontAlgn="base" latinLnBrk="0" hangingPunct="0">
              <a:spcBef>
                <a:spcPct val="0"/>
              </a:spcBef>
              <a:spcAft>
                <a:spcPct val="0"/>
              </a:spcAft>
              <a:defRPr/>
            </a:pPr>
            <a:r>
              <a:rPr lang="en-US" altLang="pl-PL" dirty="0" smtClean="0">
                <a:solidFill>
                  <a:srgbClr val="000000"/>
                </a:solidFill>
                <a:latin typeface="Times"/>
              </a:rPr>
              <a:t>21-19-0013-00-0000</a:t>
            </a:r>
            <a:endParaRPr lang="en-US" altLang="pl-PL" dirty="0">
              <a:solidFill>
                <a:srgbClr val="000000"/>
              </a:solidFill>
              <a:latin typeface="Times"/>
            </a:endParaRPr>
          </a:p>
        </p:txBody>
      </p:sp>
      <p:sp>
        <p:nvSpPr>
          <p:cNvPr id="3" name="슬라이드 번호 개체 틀 2">
            <a:extLst>
              <a:ext uri="{FF2B5EF4-FFF2-40B4-BE49-F238E27FC236}">
                <a16:creationId xmlns:a16="http://schemas.microsoft.com/office/drawing/2014/main" xmlns="" id="{D4506F55-5C08-407C-B922-B30DEDD24BDE}"/>
              </a:ext>
            </a:extLst>
          </p:cNvPr>
          <p:cNvSpPr>
            <a:spLocks noGrp="1"/>
          </p:cNvSpPr>
          <p:nvPr>
            <p:ph type="sldNum" sz="quarter" idx="11"/>
          </p:nvPr>
        </p:nvSpPr>
        <p:spPr/>
        <p:txBody>
          <a:bodyPr/>
          <a:lstStyle/>
          <a:p>
            <a:pPr>
              <a:defRPr/>
            </a:pPr>
            <a:fld id="{13D3D877-D406-4E0C-A0B8-A5405FE26974}" type="slidenum">
              <a:rPr lang="en-US" altLang="pl-PL" smtClean="0"/>
              <a:pPr>
                <a:defRPr/>
              </a:pPr>
              <a:t>0</a:t>
            </a:fld>
            <a:endParaRPr lang="en-US" altLang="pl-PL"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6">
            <a:extLst>
              <a:ext uri="{FF2B5EF4-FFF2-40B4-BE49-F238E27FC236}">
                <a16:creationId xmlns:a16="http://schemas.microsoft.com/office/drawing/2014/main" xmlns="" id="{0140703B-13AB-45ED-A1B1-2533B9318C0F}"/>
              </a:ext>
            </a:extLst>
          </p:cNvPr>
          <p:cNvSpPr>
            <a:spLocks noGrp="1" noChangeArrowheads="1"/>
          </p:cNvSpPr>
          <p:nvPr>
            <p:ph type="body" idx="1"/>
          </p:nvPr>
        </p:nvSpPr>
        <p:spPr>
          <a:xfrm>
            <a:off x="1905001" y="990600"/>
            <a:ext cx="8493125" cy="5334000"/>
          </a:xfrm>
          <a:solidFill>
            <a:srgbClr val="66CCFF"/>
          </a:solidFill>
        </p:spPr>
        <p:txBody>
          <a:bodyPr/>
          <a:lstStyle/>
          <a:p>
            <a:pPr lvl="1">
              <a:lnSpc>
                <a:spcPct val="80000"/>
              </a:lnSpc>
              <a:buFontTx/>
              <a:buNone/>
            </a:pPr>
            <a:r>
              <a:rPr lang="en-US" altLang="pl-PL" b="1">
                <a:cs typeface="Times New Roman" panose="02020603050405020304" pitchFamily="18" charset="0"/>
              </a:rPr>
              <a:t>IEEE 802.21 presentation release statements</a:t>
            </a:r>
            <a:endParaRPr lang="en-US" altLang="pl-PL">
              <a:cs typeface="Times New Roman" panose="02020603050405020304" pitchFamily="18" charset="0"/>
            </a:endParaRPr>
          </a:p>
          <a:p>
            <a:pPr algn="just">
              <a:lnSpc>
                <a:spcPct val="80000"/>
              </a:lnSpc>
              <a:buClr>
                <a:srgbClr val="FAFD00"/>
              </a:buClr>
              <a:buSzPct val="200000"/>
              <a:buFontTx/>
              <a:buNone/>
            </a:pPr>
            <a:r>
              <a:rPr lang="en-US" altLang="pl-PL" sz="2000">
                <a:cs typeface="Times New Roman" panose="02020603050405020304" pitchFamily="18" charset="0"/>
              </a:rPr>
              <a:t>This document has been prepared to assist the IEEE 802.21 Working Group.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algn="just">
              <a:lnSpc>
                <a:spcPct val="80000"/>
              </a:lnSpc>
              <a:buClr>
                <a:srgbClr val="FAFD00"/>
              </a:buClr>
              <a:buSzPct val="200000"/>
              <a:buFontTx/>
              <a:buNone/>
            </a:pPr>
            <a:r>
              <a:rPr lang="en-US" altLang="pl-PL" sz="2000">
                <a:cs typeface="Times New Roman" panose="02020603050405020304" pitchFamily="18" charset="0"/>
              </a:rPr>
              <a:t>The contributor grants a free, irrevocable license to the IEEE to incorporate material contained in this contribution, and any modifications thereof, in the creation of an IEEE Standards publication; to copyright in the IEEE</a:t>
            </a:r>
            <a:r>
              <a:rPr lang="en-US" altLang="pl-PL" sz="2000">
                <a:latin typeface="Times New Roman" panose="02020603050405020304" pitchFamily="18" charset="0"/>
                <a:cs typeface="Times New Roman" panose="02020603050405020304" pitchFamily="18" charset="0"/>
              </a:rPr>
              <a:t>’</a:t>
            </a:r>
            <a:r>
              <a:rPr lang="en-US" altLang="pl-PL" sz="2000">
                <a:cs typeface="Times New Roman" panose="02020603050405020304" pitchFamily="18" charset="0"/>
              </a:rPr>
              <a:t>s name any IEEE Standards publication even though it may include portions of this contribution; and at the IEEE</a:t>
            </a:r>
            <a:r>
              <a:rPr lang="en-US" altLang="pl-PL" sz="2000">
                <a:latin typeface="Times New Roman" panose="02020603050405020304" pitchFamily="18" charset="0"/>
                <a:cs typeface="Times New Roman" panose="02020603050405020304" pitchFamily="18" charset="0"/>
              </a:rPr>
              <a:t>’</a:t>
            </a:r>
            <a:r>
              <a:rPr lang="en-US" altLang="pl-PL" sz="2000">
                <a:cs typeface="Times New Roman" panose="02020603050405020304" pitchFamily="18" charset="0"/>
              </a:rPr>
              <a:t>s sole discretion to permit others to reproduce in whole or in part the resulting IEEE Standards publication. The contributor also acknowledges and accepts that this contribution may be made public by IEEE 802.21.</a:t>
            </a:r>
          </a:p>
          <a:p>
            <a:pPr>
              <a:lnSpc>
                <a:spcPct val="80000"/>
              </a:lnSpc>
              <a:buClr>
                <a:srgbClr val="FAFD00"/>
              </a:buClr>
              <a:buSzPct val="200000"/>
              <a:buFontTx/>
              <a:buNone/>
            </a:pPr>
            <a:r>
              <a:rPr lang="en-US" altLang="pl-PL" sz="2000">
                <a:cs typeface="Times New Roman" panose="02020603050405020304" pitchFamily="18" charset="0"/>
              </a:rPr>
              <a:t>The contributor is familiar with IEEE patent policy, as outlined in </a:t>
            </a:r>
            <a:r>
              <a:rPr lang="en-US" altLang="pl-PL" sz="2000">
                <a:cs typeface="Times New Roman" panose="02020603050405020304" pitchFamily="18" charset="0"/>
                <a:hlinkClick r:id="rId3"/>
              </a:rPr>
              <a:t>Section 6.3 of the IEEE-SA Standards Board Operations Manual</a:t>
            </a:r>
            <a:r>
              <a:rPr lang="en-US" altLang="pl-PL" sz="2000">
                <a:solidFill>
                  <a:srgbClr val="000099"/>
                </a:solidFill>
                <a:cs typeface="Times New Roman" panose="02020603050405020304" pitchFamily="18" charset="0"/>
              </a:rPr>
              <a:t> </a:t>
            </a:r>
            <a:r>
              <a:rPr lang="en-US" altLang="pl-PL" sz="2000">
                <a:cs typeface="Times New Roman" panose="02020603050405020304" pitchFamily="18" charset="0"/>
              </a:rPr>
              <a:t>&lt;</a:t>
            </a:r>
            <a:r>
              <a:rPr lang="en-US" altLang="pl-PL" sz="2000">
                <a:cs typeface="Times New Roman" panose="02020603050405020304" pitchFamily="18" charset="0"/>
                <a:hlinkClick r:id="rId3"/>
              </a:rPr>
              <a:t>http://standards.ieee.org/guides/opman/sect6.html#6.3</a:t>
            </a:r>
            <a:r>
              <a:rPr lang="en-US" altLang="pl-PL" sz="2000">
                <a:cs typeface="Times New Roman" panose="02020603050405020304" pitchFamily="18" charset="0"/>
              </a:rPr>
              <a:t>&gt; and in </a:t>
            </a:r>
            <a:r>
              <a:rPr lang="en-US" altLang="pl-PL" sz="2000" i="1">
                <a:cs typeface="Times New Roman" panose="02020603050405020304" pitchFamily="18" charset="0"/>
              </a:rPr>
              <a:t>Understanding Patent Issues During IEEE Standards Development</a:t>
            </a:r>
            <a:r>
              <a:rPr lang="en-US" altLang="pl-PL" sz="2000">
                <a:cs typeface="Times New Roman" panose="02020603050405020304" pitchFamily="18" charset="0"/>
              </a:rPr>
              <a:t> </a:t>
            </a:r>
            <a:r>
              <a:rPr lang="en-US" altLang="pl-PL" sz="2000">
                <a:cs typeface="Times New Roman" panose="02020603050405020304" pitchFamily="18" charset="0"/>
                <a:hlinkClick r:id="rId4"/>
              </a:rPr>
              <a:t>http://standards.ieee.org/board/pat/guide.html</a:t>
            </a:r>
            <a:r>
              <a:rPr lang="en-US" altLang="pl-PL" sz="2000">
                <a:cs typeface="Times New Roman" panose="02020603050405020304" pitchFamily="18" charset="0"/>
              </a:rPr>
              <a:t>&gt;</a:t>
            </a:r>
            <a:r>
              <a:rPr lang="en-US" altLang="pl-PL" sz="2000">
                <a:latin typeface="Times New Roman" panose="02020603050405020304" pitchFamily="18" charset="0"/>
                <a:cs typeface="Times New Roman" panose="02020603050405020304" pitchFamily="18" charset="0"/>
              </a:rPr>
              <a:t> </a:t>
            </a:r>
            <a:endParaRPr lang="en-US" altLang="pl-PL" sz="2000"/>
          </a:p>
        </p:txBody>
      </p:sp>
      <p:sp>
        <p:nvSpPr>
          <p:cNvPr id="5123" name="Rectangle 7">
            <a:extLst>
              <a:ext uri="{FF2B5EF4-FFF2-40B4-BE49-F238E27FC236}">
                <a16:creationId xmlns:a16="http://schemas.microsoft.com/office/drawing/2014/main" xmlns="" id="{51D9E4ED-C36B-4CFF-BCA1-19E7915D227F}"/>
              </a:ext>
            </a:extLst>
          </p:cNvPr>
          <p:cNvSpPr>
            <a:spLocks noChangeArrowheads="1"/>
          </p:cNvSpPr>
          <p:nvPr/>
        </p:nvSpPr>
        <p:spPr bwMode="auto">
          <a:xfrm>
            <a:off x="1223783" y="721895"/>
            <a:ext cx="9783393" cy="5602705"/>
          </a:xfrm>
          <a:prstGeom prst="rect">
            <a:avLst/>
          </a:prstGeom>
          <a:solidFill>
            <a:srgbClr val="66CCFF"/>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marL="280988" indent="-280988" defTabSz="762000">
              <a:lnSpc>
                <a:spcPct val="90000"/>
              </a:lnSpc>
              <a:spcBef>
                <a:spcPct val="40000"/>
              </a:spcBef>
              <a:buClr>
                <a:schemeClr val="accent1"/>
              </a:buClr>
              <a:buChar char="•"/>
              <a:defRPr sz="2400">
                <a:solidFill>
                  <a:schemeClr val="tx1"/>
                </a:solidFill>
                <a:latin typeface="Times" panose="02020603050405020304" pitchFamily="18" charset="0"/>
              </a:defRPr>
            </a:lvl1pPr>
            <a:lvl2pPr marL="666750" indent="-195263" defTabSz="762000">
              <a:lnSpc>
                <a:spcPct val="90000"/>
              </a:lnSpc>
              <a:buClr>
                <a:schemeClr val="accent1"/>
              </a:buClr>
              <a:buSzPct val="75000"/>
              <a:buChar char="•"/>
              <a:defRPr sz="2400">
                <a:solidFill>
                  <a:schemeClr val="tx1"/>
                </a:solidFill>
                <a:latin typeface="Times" panose="02020603050405020304" pitchFamily="18" charset="0"/>
              </a:defRPr>
            </a:lvl2pPr>
            <a:lvl3pPr marL="1147763" indent="-195263" defTabSz="762000">
              <a:lnSpc>
                <a:spcPct val="90000"/>
              </a:lnSpc>
              <a:buClr>
                <a:schemeClr val="accent1"/>
              </a:buClr>
              <a:buSzPct val="75000"/>
              <a:buChar char="•"/>
              <a:defRPr>
                <a:solidFill>
                  <a:schemeClr val="tx1"/>
                </a:solidFill>
                <a:latin typeface="Times" panose="02020603050405020304" pitchFamily="18" charset="0"/>
              </a:defRPr>
            </a:lvl3pPr>
            <a:lvl4pPr marL="1804988" indent="-277813" defTabSz="762000">
              <a:spcBef>
                <a:spcPct val="20000"/>
              </a:spcBef>
              <a:buChar char="–"/>
              <a:defRPr sz="2000">
                <a:solidFill>
                  <a:schemeClr val="tx1"/>
                </a:solidFill>
                <a:latin typeface="Rotis Sans Serif for Nokia" pitchFamily="34" charset="0"/>
              </a:defRPr>
            </a:lvl4pPr>
            <a:lvl5pPr marL="2286000" indent="-280988" defTabSz="762000">
              <a:spcBef>
                <a:spcPct val="20000"/>
              </a:spcBef>
              <a:buChar char="»"/>
              <a:defRPr sz="2000">
                <a:solidFill>
                  <a:schemeClr val="tx1"/>
                </a:solidFill>
                <a:latin typeface="Rotis Sans Serif for Nokia" pitchFamily="34" charset="0"/>
              </a:defRPr>
            </a:lvl5pPr>
            <a:lvl6pPr marL="2743200" indent="-280988" defTabSz="762000" eaLnBrk="0" fontAlgn="base" hangingPunct="0">
              <a:spcBef>
                <a:spcPct val="20000"/>
              </a:spcBef>
              <a:spcAft>
                <a:spcPct val="0"/>
              </a:spcAft>
              <a:buChar char="»"/>
              <a:defRPr sz="2000">
                <a:solidFill>
                  <a:schemeClr val="tx1"/>
                </a:solidFill>
                <a:latin typeface="Rotis Sans Serif for Nokia" pitchFamily="34" charset="0"/>
              </a:defRPr>
            </a:lvl6pPr>
            <a:lvl7pPr marL="3200400" indent="-280988" defTabSz="762000" eaLnBrk="0" fontAlgn="base" hangingPunct="0">
              <a:spcBef>
                <a:spcPct val="20000"/>
              </a:spcBef>
              <a:spcAft>
                <a:spcPct val="0"/>
              </a:spcAft>
              <a:buChar char="»"/>
              <a:defRPr sz="2000">
                <a:solidFill>
                  <a:schemeClr val="tx1"/>
                </a:solidFill>
                <a:latin typeface="Rotis Sans Serif for Nokia" pitchFamily="34" charset="0"/>
              </a:defRPr>
            </a:lvl7pPr>
            <a:lvl8pPr marL="3657600" indent="-280988" defTabSz="762000" eaLnBrk="0" fontAlgn="base" hangingPunct="0">
              <a:spcBef>
                <a:spcPct val="20000"/>
              </a:spcBef>
              <a:spcAft>
                <a:spcPct val="0"/>
              </a:spcAft>
              <a:buChar char="»"/>
              <a:defRPr sz="2000">
                <a:solidFill>
                  <a:schemeClr val="tx1"/>
                </a:solidFill>
                <a:latin typeface="Rotis Sans Serif for Nokia" pitchFamily="34" charset="0"/>
              </a:defRPr>
            </a:lvl8pPr>
            <a:lvl9pPr marL="4114800" indent="-280988" defTabSz="762000" eaLnBrk="0" fontAlgn="base" hangingPunct="0">
              <a:spcBef>
                <a:spcPct val="20000"/>
              </a:spcBef>
              <a:spcAft>
                <a:spcPct val="0"/>
              </a:spcAft>
              <a:buChar char="»"/>
              <a:defRPr sz="2000">
                <a:solidFill>
                  <a:schemeClr val="tx1"/>
                </a:solidFill>
                <a:latin typeface="Rotis Sans Serif for Nokia" pitchFamily="34" charset="0"/>
              </a:defRPr>
            </a:lvl9pPr>
          </a:lstStyle>
          <a:p>
            <a:pPr lvl="1" eaLnBrk="0" fontAlgn="base" latinLnBrk="0" hangingPunct="0">
              <a:lnSpc>
                <a:spcPct val="80000"/>
              </a:lnSpc>
              <a:spcBef>
                <a:spcPct val="0"/>
              </a:spcBef>
              <a:spcAft>
                <a:spcPct val="0"/>
              </a:spcAft>
              <a:buClr>
                <a:srgbClr val="618FFD"/>
              </a:buClr>
              <a:buNone/>
            </a:pPr>
            <a:r>
              <a:rPr lang="en-US" altLang="pl-PL" b="1" dirty="0">
                <a:solidFill>
                  <a:srgbClr val="000000"/>
                </a:solidFill>
                <a:cs typeface="Times New Roman" panose="02020603050405020304" pitchFamily="18" charset="0"/>
              </a:rPr>
              <a:t>IEEE 802.21 presentation release statements</a:t>
            </a:r>
            <a:endParaRPr lang="en-US" altLang="pl-PL" dirty="0">
              <a:solidFill>
                <a:srgbClr val="000000"/>
              </a:solidFill>
              <a:cs typeface="Times New Roman" panose="02020603050405020304" pitchFamily="18" charset="0"/>
            </a:endParaRPr>
          </a:p>
          <a:p>
            <a:pPr algn="just" eaLnBrk="0" fontAlgn="base" latinLnBrk="0" hangingPunct="0">
              <a:lnSpc>
                <a:spcPct val="80000"/>
              </a:lnSpc>
              <a:spcAft>
                <a:spcPct val="0"/>
              </a:spcAft>
              <a:buClr>
                <a:srgbClr val="FAFD00"/>
              </a:buClr>
              <a:buSzPct val="200000"/>
              <a:buNone/>
            </a:pPr>
            <a:r>
              <a:rPr lang="en-US" altLang="pl-PL" sz="2000" dirty="0">
                <a:solidFill>
                  <a:srgbClr val="000000"/>
                </a:solidFill>
                <a:cs typeface="Times New Roman" panose="02020603050405020304" pitchFamily="18" charset="0"/>
              </a:rPr>
              <a:t>This document has been prepared to assist the IEEE 802.21 Working Group.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algn="just" eaLnBrk="0" fontAlgn="base" latinLnBrk="0" hangingPunct="0">
              <a:lnSpc>
                <a:spcPct val="80000"/>
              </a:lnSpc>
              <a:spcAft>
                <a:spcPct val="0"/>
              </a:spcAft>
              <a:buClr>
                <a:srgbClr val="FAFD00"/>
              </a:buClr>
              <a:buSzPct val="200000"/>
              <a:buNone/>
            </a:pPr>
            <a:r>
              <a:rPr lang="en-US" altLang="pl-PL" sz="2000" dirty="0">
                <a:solidFill>
                  <a:srgbClr val="000000"/>
                </a:solidFill>
                <a:cs typeface="Times New Roman" panose="02020603050405020304" pitchFamily="18" charset="0"/>
              </a:rPr>
              <a:t>The contributor grants a free, irrevocable license to the IEEE to incorporate material contained in this contribution, and any modifications thereof, in the creation of an IEEE Standards publication; to copyright in the IEEE</a:t>
            </a:r>
            <a:r>
              <a:rPr lang="en-US" altLang="pl-PL" sz="2000" dirty="0">
                <a:solidFill>
                  <a:srgbClr val="000000"/>
                </a:solidFill>
                <a:latin typeface="Times New Roman" panose="02020603050405020304" pitchFamily="18" charset="0"/>
                <a:cs typeface="Times New Roman" panose="02020603050405020304" pitchFamily="18" charset="0"/>
              </a:rPr>
              <a:t>’</a:t>
            </a:r>
            <a:r>
              <a:rPr lang="en-US" altLang="pl-PL" sz="2000" dirty="0">
                <a:solidFill>
                  <a:srgbClr val="000000"/>
                </a:solidFill>
                <a:cs typeface="Times New Roman" panose="02020603050405020304" pitchFamily="18" charset="0"/>
              </a:rPr>
              <a:t>s name any IEEE Standards publication even though it may include portions of this contribution; and at the IEEE</a:t>
            </a:r>
            <a:r>
              <a:rPr lang="en-US" altLang="pl-PL" sz="2000" dirty="0">
                <a:solidFill>
                  <a:srgbClr val="000000"/>
                </a:solidFill>
                <a:latin typeface="Times New Roman" panose="02020603050405020304" pitchFamily="18" charset="0"/>
                <a:cs typeface="Times New Roman" panose="02020603050405020304" pitchFamily="18" charset="0"/>
              </a:rPr>
              <a:t>’</a:t>
            </a:r>
            <a:r>
              <a:rPr lang="en-US" altLang="pl-PL" sz="2000" dirty="0">
                <a:solidFill>
                  <a:srgbClr val="000000"/>
                </a:solidFill>
                <a:cs typeface="Times New Roman" panose="02020603050405020304" pitchFamily="18" charset="0"/>
              </a:rPr>
              <a:t>s sole discretion to permit others to reproduce in whole or in part the resulting IEEE Standards publication. The contributor also acknowledges and accepts that this contribution may be made public by IEEE 802.21.</a:t>
            </a:r>
          </a:p>
          <a:p>
            <a:pPr eaLnBrk="0" fontAlgn="base" latinLnBrk="0" hangingPunct="0">
              <a:lnSpc>
                <a:spcPct val="80000"/>
              </a:lnSpc>
              <a:spcAft>
                <a:spcPct val="0"/>
              </a:spcAft>
              <a:buClr>
                <a:srgbClr val="FAFD00"/>
              </a:buClr>
              <a:buSzPct val="200000"/>
              <a:buNone/>
            </a:pPr>
            <a:r>
              <a:rPr lang="en-US" altLang="pl-PL" sz="2000" dirty="0">
                <a:solidFill>
                  <a:srgbClr val="000000"/>
                </a:solidFill>
                <a:cs typeface="Times New Roman" panose="02020603050405020304" pitchFamily="18" charset="0"/>
              </a:rPr>
              <a:t>The contributor is familiar with IEEE patent policy, as stated in </a:t>
            </a:r>
            <a:r>
              <a:rPr lang="en-US" altLang="pl-PL" sz="2000" dirty="0">
                <a:solidFill>
                  <a:srgbClr val="000000"/>
                </a:solidFill>
                <a:cs typeface="Times New Roman" panose="02020603050405020304" pitchFamily="18" charset="0"/>
                <a:hlinkClick r:id="rId3"/>
              </a:rPr>
              <a:t>Section 6 of the IEEE-SA Standards Board bylaws</a:t>
            </a:r>
            <a:r>
              <a:rPr lang="en-US" altLang="pl-PL" sz="2000" dirty="0">
                <a:solidFill>
                  <a:srgbClr val="000099"/>
                </a:solidFill>
                <a:cs typeface="Times New Roman" panose="02020603050405020304" pitchFamily="18" charset="0"/>
              </a:rPr>
              <a:t> </a:t>
            </a:r>
            <a:r>
              <a:rPr lang="en-US" altLang="pl-PL" sz="2000" dirty="0">
                <a:solidFill>
                  <a:srgbClr val="000000"/>
                </a:solidFill>
                <a:cs typeface="Times New Roman" panose="02020603050405020304" pitchFamily="18" charset="0"/>
              </a:rPr>
              <a:t>&lt;</a:t>
            </a:r>
            <a:r>
              <a:rPr lang="en-US" altLang="pl-PL" sz="2000" dirty="0">
                <a:solidFill>
                  <a:srgbClr val="000000"/>
                </a:solidFill>
                <a:cs typeface="Times New Roman" panose="02020603050405020304" pitchFamily="18" charset="0"/>
                <a:hlinkClick r:id="rId5"/>
              </a:rPr>
              <a:t>http://standards.ieee.org/guides/bylaws/sect6-7.html#6</a:t>
            </a:r>
            <a:r>
              <a:rPr lang="en-US" altLang="pl-PL" sz="2000" dirty="0">
                <a:solidFill>
                  <a:srgbClr val="000000"/>
                </a:solidFill>
                <a:cs typeface="Times New Roman" panose="02020603050405020304" pitchFamily="18" charset="0"/>
              </a:rPr>
              <a:t>&gt; and in </a:t>
            </a:r>
            <a:r>
              <a:rPr lang="en-US" altLang="pl-PL" sz="2000" i="1" dirty="0">
                <a:solidFill>
                  <a:srgbClr val="000000"/>
                </a:solidFill>
                <a:cs typeface="Times New Roman" panose="02020603050405020304" pitchFamily="18" charset="0"/>
              </a:rPr>
              <a:t>Understanding Patent Issues During IEEE Standards Development</a:t>
            </a:r>
            <a:r>
              <a:rPr lang="en-US" altLang="pl-PL" sz="2000" dirty="0">
                <a:solidFill>
                  <a:srgbClr val="000000"/>
                </a:solidFill>
                <a:cs typeface="Times New Roman" panose="02020603050405020304" pitchFamily="18" charset="0"/>
              </a:rPr>
              <a:t> </a:t>
            </a:r>
            <a:r>
              <a:rPr lang="en-US" altLang="pl-PL" sz="2000" dirty="0">
                <a:solidFill>
                  <a:srgbClr val="000000"/>
                </a:solidFill>
                <a:cs typeface="Times New Roman" panose="02020603050405020304" pitchFamily="18" charset="0"/>
                <a:hlinkClick r:id="rId6"/>
              </a:rPr>
              <a:t>http://standards.ieee.org/board/pat/faq.pdf</a:t>
            </a:r>
            <a:r>
              <a:rPr lang="en-US" altLang="pl-PL" sz="2000" dirty="0">
                <a:solidFill>
                  <a:srgbClr val="000000"/>
                </a:solidFill>
                <a:cs typeface="Times New Roman" panose="02020603050405020304" pitchFamily="18" charset="0"/>
              </a:rPr>
              <a:t>&gt;</a:t>
            </a:r>
            <a:r>
              <a:rPr lang="en-US" altLang="pl-PL" sz="2000" dirty="0">
                <a:solidFill>
                  <a:srgbClr val="000000"/>
                </a:solidFill>
                <a:latin typeface="Times New Roman" panose="02020603050405020304" pitchFamily="18" charset="0"/>
                <a:cs typeface="Times New Roman" panose="02020603050405020304" pitchFamily="18" charset="0"/>
              </a:rPr>
              <a:t> </a:t>
            </a:r>
            <a:endParaRPr lang="en-US" altLang="pl-PL" sz="2000" dirty="0">
              <a:solidFill>
                <a:srgbClr val="000000"/>
              </a:solidFill>
            </a:endParaRPr>
          </a:p>
        </p:txBody>
      </p:sp>
      <p:sp>
        <p:nvSpPr>
          <p:cNvPr id="2" name="フッター プレースホルダー 1">
            <a:extLst>
              <a:ext uri="{FF2B5EF4-FFF2-40B4-BE49-F238E27FC236}">
                <a16:creationId xmlns:a16="http://schemas.microsoft.com/office/drawing/2014/main" xmlns="" id="{93BA8ADB-4107-462B-83EC-32BB496ED698}"/>
              </a:ext>
            </a:extLst>
          </p:cNvPr>
          <p:cNvSpPr>
            <a:spLocks noGrp="1"/>
          </p:cNvSpPr>
          <p:nvPr>
            <p:ph type="ftr" sz="quarter" idx="10"/>
          </p:nvPr>
        </p:nvSpPr>
        <p:spPr/>
        <p:txBody>
          <a:bodyPr/>
          <a:lstStyle/>
          <a:p>
            <a:pPr eaLnBrk="0" fontAlgn="base" latinLnBrk="0" hangingPunct="0">
              <a:spcBef>
                <a:spcPct val="0"/>
              </a:spcBef>
              <a:spcAft>
                <a:spcPct val="0"/>
              </a:spcAft>
              <a:defRPr/>
            </a:pPr>
            <a:r>
              <a:rPr lang="en-US" altLang="pl-PL" dirty="0" smtClean="0">
                <a:solidFill>
                  <a:srgbClr val="000000"/>
                </a:solidFill>
                <a:latin typeface="Times"/>
              </a:rPr>
              <a:t>21-19-0013-00-0000</a:t>
            </a:r>
            <a:endParaRPr lang="en-US" altLang="pl-PL" dirty="0">
              <a:solidFill>
                <a:srgbClr val="000000"/>
              </a:solidFill>
              <a:latin typeface="Times"/>
            </a:endParaRPr>
          </a:p>
        </p:txBody>
      </p:sp>
      <p:sp>
        <p:nvSpPr>
          <p:cNvPr id="3" name="슬라이드 번호 개체 틀 2">
            <a:extLst>
              <a:ext uri="{FF2B5EF4-FFF2-40B4-BE49-F238E27FC236}">
                <a16:creationId xmlns:a16="http://schemas.microsoft.com/office/drawing/2014/main" xmlns="" id="{54F84D9B-4F8C-4335-A300-750023436782}"/>
              </a:ext>
            </a:extLst>
          </p:cNvPr>
          <p:cNvSpPr>
            <a:spLocks noGrp="1"/>
          </p:cNvSpPr>
          <p:nvPr>
            <p:ph type="sldNum" sz="quarter" idx="11"/>
          </p:nvPr>
        </p:nvSpPr>
        <p:spPr/>
        <p:txBody>
          <a:bodyPr/>
          <a:lstStyle/>
          <a:p>
            <a:pPr>
              <a:defRPr/>
            </a:pPr>
            <a:fld id="{13D3D877-D406-4E0C-A0B8-A5405FE26974}" type="slidenum">
              <a:rPr lang="en-US" altLang="pl-PL" smtClean="0"/>
              <a:pPr>
                <a:defRPr/>
              </a:pPr>
              <a:t>1</a:t>
            </a:fld>
            <a:endParaRPr lang="en-US" altLang="pl-PL"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직사각형 1">
            <a:extLst>
              <a:ext uri="{FF2B5EF4-FFF2-40B4-BE49-F238E27FC236}">
                <a16:creationId xmlns:a16="http://schemas.microsoft.com/office/drawing/2014/main" xmlns="" id="{662DC328-994C-4E55-9BE9-FD018329C70A}"/>
              </a:ext>
            </a:extLst>
          </p:cNvPr>
          <p:cNvSpPr/>
          <p:nvPr/>
        </p:nvSpPr>
        <p:spPr>
          <a:xfrm>
            <a:off x="1822315" y="0"/>
            <a:ext cx="10369685" cy="68580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맑은 고딕" panose="020F0502020204030204"/>
              <a:ea typeface="맑은 고딕" panose="020B0503020000020004" pitchFamily="50" charset="-127"/>
              <a:cs typeface="+mn-cs"/>
            </a:endParaRPr>
          </a:p>
        </p:txBody>
      </p:sp>
      <p:sp>
        <p:nvSpPr>
          <p:cNvPr id="20" name="제목 2">
            <a:extLst>
              <a:ext uri="{FF2B5EF4-FFF2-40B4-BE49-F238E27FC236}">
                <a16:creationId xmlns:a16="http://schemas.microsoft.com/office/drawing/2014/main" xmlns="" id="{FEEA89AF-B739-40D9-9D71-EBAA0B238275}"/>
              </a:ext>
            </a:extLst>
          </p:cNvPr>
          <p:cNvSpPr>
            <a:spLocks noGrp="1"/>
          </p:cNvSpPr>
          <p:nvPr>
            <p:ph type="title"/>
          </p:nvPr>
        </p:nvSpPr>
        <p:spPr>
          <a:xfrm>
            <a:off x="1956986" y="145279"/>
            <a:ext cx="9725115" cy="769121"/>
          </a:xfrm>
        </p:spPr>
        <p:txBody>
          <a:bodyPr>
            <a:normAutofit/>
          </a:bodyPr>
          <a:lstStyle/>
          <a:p>
            <a:r>
              <a:rPr lang="en-US" altLang="ko-KR" dirty="0"/>
              <a:t>Table of Contents</a:t>
            </a:r>
            <a:endParaRPr lang="ko-KR" altLang="en-US" dirty="0"/>
          </a:p>
        </p:txBody>
      </p:sp>
      <p:grpSp>
        <p:nvGrpSpPr>
          <p:cNvPr id="19" name="Group 2">
            <a:extLst>
              <a:ext uri="{FF2B5EF4-FFF2-40B4-BE49-F238E27FC236}">
                <a16:creationId xmlns:a16="http://schemas.microsoft.com/office/drawing/2014/main" xmlns="" id="{D49502A4-FA2B-4AFD-92BE-2AC7BFEB2672}"/>
              </a:ext>
            </a:extLst>
          </p:cNvPr>
          <p:cNvGrpSpPr>
            <a:grpSpLocks/>
          </p:cNvGrpSpPr>
          <p:nvPr/>
        </p:nvGrpSpPr>
        <p:grpSpPr bwMode="auto">
          <a:xfrm>
            <a:off x="2666577" y="1856669"/>
            <a:ext cx="9015523" cy="622991"/>
            <a:chOff x="1185" y="1364"/>
            <a:chExt cx="5800" cy="432"/>
          </a:xfrm>
        </p:grpSpPr>
        <p:pic>
          <p:nvPicPr>
            <p:cNvPr id="37" name="Picture 3" descr="001">
              <a:extLst>
                <a:ext uri="{FF2B5EF4-FFF2-40B4-BE49-F238E27FC236}">
                  <a16:creationId xmlns:a16="http://schemas.microsoft.com/office/drawing/2014/main" xmlns="" id="{FBB75ADA-250F-49B4-BA6B-C9A1432DDD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5" y="1394"/>
              <a:ext cx="5800" cy="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Rectangle 4">
              <a:extLst>
                <a:ext uri="{FF2B5EF4-FFF2-40B4-BE49-F238E27FC236}">
                  <a16:creationId xmlns:a16="http://schemas.microsoft.com/office/drawing/2014/main" xmlns="" id="{D8F9A27D-7EEA-4310-88C5-1A533727F598}"/>
                </a:ext>
              </a:extLst>
            </p:cNvPr>
            <p:cNvSpPr>
              <a:spLocks noChangeArrowheads="1"/>
            </p:cNvSpPr>
            <p:nvPr/>
          </p:nvSpPr>
          <p:spPr bwMode="auto">
            <a:xfrm>
              <a:off x="1920" y="1477"/>
              <a:ext cx="3520" cy="235"/>
            </a:xfrm>
            <a:prstGeom prst="rect">
              <a:avLst/>
            </a:prstGeom>
            <a:noFill/>
            <a:ln w="38100">
              <a:noFill/>
              <a:miter lim="800000"/>
              <a:headEnd/>
              <a:tailEnd/>
            </a:ln>
            <a:effectLst>
              <a:outerShdw dist="17961" dir="2700000" algn="ctr" rotWithShape="0">
                <a:schemeClr val="bg1"/>
              </a:outerShdw>
            </a:effectLst>
          </p:spPr>
          <p:txBody>
            <a:bodyPr wrap="none">
              <a:spAutoFit/>
            </a:bodyPr>
            <a:lstStyle/>
            <a:p>
              <a:pPr marL="785813" lvl="0" indent="-785813" eaLnBrk="0" latinLnBrk="0" hangingPunct="0">
                <a:defRPr/>
              </a:pPr>
              <a:r>
                <a:rPr lang="en-US" altLang="ko-KR" sz="1600" dirty="0">
                  <a:solidFill>
                    <a:prstClr val="black"/>
                  </a:solidFill>
                  <a:latin typeface="HY헤드라인M" pitchFamily="18" charset="-127"/>
                  <a:ea typeface="HY헤드라인M" pitchFamily="18" charset="-127"/>
                </a:rPr>
                <a:t>Need of </a:t>
              </a:r>
              <a:r>
                <a:rPr lang="en-US" altLang="ko-KR" sz="1600" dirty="0" smtClean="0">
                  <a:solidFill>
                    <a:prstClr val="black"/>
                  </a:solidFill>
                  <a:latin typeface="HY헤드라인M" pitchFamily="18" charset="-127"/>
                  <a:ea typeface="HY헤드라인M" pitchFamily="18" charset="-127"/>
                </a:rPr>
                <a:t>Around View VR/AR </a:t>
              </a:r>
              <a:r>
                <a:rPr lang="en-US" altLang="ko-KR" sz="1600" dirty="0">
                  <a:solidFill>
                    <a:prstClr val="black"/>
                  </a:solidFill>
                  <a:latin typeface="HY헤드라인M" pitchFamily="18" charset="-127"/>
                  <a:ea typeface="HY헤드라인M" pitchFamily="18" charset="-127"/>
                </a:rPr>
                <a:t>Experience Application</a:t>
              </a:r>
            </a:p>
          </p:txBody>
        </p:sp>
        <p:sp>
          <p:nvSpPr>
            <p:cNvPr id="39" name="Rectangle 5">
              <a:extLst>
                <a:ext uri="{FF2B5EF4-FFF2-40B4-BE49-F238E27FC236}">
                  <a16:creationId xmlns:a16="http://schemas.microsoft.com/office/drawing/2014/main" xmlns="" id="{B741948A-950D-4339-9B62-A882AF0CEC64}"/>
                </a:ext>
              </a:extLst>
            </p:cNvPr>
            <p:cNvSpPr>
              <a:spLocks noChangeArrowheads="1"/>
            </p:cNvSpPr>
            <p:nvPr/>
          </p:nvSpPr>
          <p:spPr bwMode="auto">
            <a:xfrm>
              <a:off x="1495" y="1364"/>
              <a:ext cx="239" cy="405"/>
            </a:xfrm>
            <a:prstGeom prst="rect">
              <a:avLst/>
            </a:prstGeom>
            <a:noFill/>
            <a:ln w="38100">
              <a:noFill/>
              <a:miter lim="800000"/>
              <a:headEnd/>
              <a:tailEnd/>
            </a:ln>
            <a:effectLst>
              <a:outerShdw dist="17961" dir="2700000" algn="ctr" rotWithShape="0">
                <a:schemeClr val="tx1"/>
              </a:outerShdw>
            </a:effectLst>
          </p:spPr>
          <p:txBody>
            <a:bodyPr wrap="none">
              <a:spAutoFit/>
            </a:bodyPr>
            <a:lstStyle/>
            <a:p>
              <a:pPr marL="785813" marR="0" lvl="0" indent="-785813" algn="l" defTabSz="914400" rtl="0" eaLnBrk="0" fontAlgn="auto" latinLnBrk="0" hangingPunct="0">
                <a:lnSpc>
                  <a:spcPct val="100000"/>
                </a:lnSpc>
                <a:spcBef>
                  <a:spcPts val="0"/>
                </a:spcBef>
                <a:spcAft>
                  <a:spcPts val="0"/>
                </a:spcAft>
                <a:buClrTx/>
                <a:buSzTx/>
                <a:buFontTx/>
                <a:buNone/>
                <a:tabLst/>
                <a:defRPr/>
              </a:pPr>
              <a:r>
                <a:rPr kumimoji="0" lang="en-US" altLang="ko-KR" sz="3200" b="1" i="0" u="none" strike="noStrike" kern="1200" cap="none" spc="0" normalizeH="0" baseline="0" noProof="0" dirty="0">
                  <a:ln>
                    <a:noFill/>
                  </a:ln>
                  <a:solidFill>
                    <a:prstClr val="white"/>
                  </a:solidFill>
                  <a:effectLst/>
                  <a:uLnTx/>
                  <a:uFillTx/>
                  <a:latin typeface="Times New Roman" panose="02020603050405020304" pitchFamily="18" charset="0"/>
                  <a:ea typeface="-윤명조340" pitchFamily="18" charset="-127"/>
                  <a:cs typeface="Times New Roman" panose="02020603050405020304" pitchFamily="18" charset="0"/>
                </a:rPr>
                <a:t>Ⅰ</a:t>
              </a:r>
            </a:p>
          </p:txBody>
        </p:sp>
      </p:grpSp>
      <p:grpSp>
        <p:nvGrpSpPr>
          <p:cNvPr id="40" name="Group 6">
            <a:extLst>
              <a:ext uri="{FF2B5EF4-FFF2-40B4-BE49-F238E27FC236}">
                <a16:creationId xmlns:a16="http://schemas.microsoft.com/office/drawing/2014/main" xmlns="" id="{27D9EA27-7B3F-4466-BEBD-7169E9A3A8EE}"/>
              </a:ext>
            </a:extLst>
          </p:cNvPr>
          <p:cNvGrpSpPr>
            <a:grpSpLocks/>
          </p:cNvGrpSpPr>
          <p:nvPr/>
        </p:nvGrpSpPr>
        <p:grpSpPr bwMode="auto">
          <a:xfrm>
            <a:off x="2666576" y="2659179"/>
            <a:ext cx="9015943" cy="638043"/>
            <a:chOff x="1185" y="1792"/>
            <a:chExt cx="4271" cy="442"/>
          </a:xfrm>
        </p:grpSpPr>
        <p:pic>
          <p:nvPicPr>
            <p:cNvPr id="41" name="Picture 7" descr="001">
              <a:extLst>
                <a:ext uri="{FF2B5EF4-FFF2-40B4-BE49-F238E27FC236}">
                  <a16:creationId xmlns:a16="http://schemas.microsoft.com/office/drawing/2014/main" xmlns="" id="{6E9BB2F4-C3BF-4CE7-9416-926E8C251C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5" y="1832"/>
              <a:ext cx="4271" cy="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 name="Rectangle 8">
              <a:extLst>
                <a:ext uri="{FF2B5EF4-FFF2-40B4-BE49-F238E27FC236}">
                  <a16:creationId xmlns:a16="http://schemas.microsoft.com/office/drawing/2014/main" xmlns="" id="{5722CE34-1810-4A7F-9A4A-1EE55F501B98}"/>
                </a:ext>
              </a:extLst>
            </p:cNvPr>
            <p:cNvSpPr>
              <a:spLocks noChangeArrowheads="1"/>
            </p:cNvSpPr>
            <p:nvPr/>
          </p:nvSpPr>
          <p:spPr bwMode="auto">
            <a:xfrm>
              <a:off x="1745" y="1916"/>
              <a:ext cx="3114" cy="235"/>
            </a:xfrm>
            <a:prstGeom prst="rect">
              <a:avLst/>
            </a:prstGeom>
            <a:noFill/>
            <a:ln w="38100">
              <a:noFill/>
              <a:miter lim="800000"/>
              <a:headEnd/>
              <a:tailEnd/>
            </a:ln>
            <a:effectLst>
              <a:outerShdw dist="17961" dir="2700000" algn="ctr" rotWithShape="0">
                <a:schemeClr val="bg1"/>
              </a:outerShdw>
            </a:effectLst>
          </p:spPr>
          <p:txBody>
            <a:bodyPr wrap="none">
              <a:spAutoFit/>
            </a:bodyPr>
            <a:lstStyle/>
            <a:p>
              <a:pPr marL="785813" lvl="0" indent="-785813" eaLnBrk="0" latinLnBrk="0" hangingPunct="0">
                <a:defRPr/>
              </a:pPr>
              <a:r>
                <a:rPr lang="en-US" altLang="ko-KR" sz="1600" dirty="0" smtClean="0">
                  <a:solidFill>
                    <a:prstClr val="black"/>
                  </a:solidFill>
                  <a:latin typeface="HY헤드라인M" pitchFamily="18" charset="-127"/>
                  <a:ea typeface="HY헤드라인M" pitchFamily="18" charset="-127"/>
                </a:rPr>
                <a:t>Around View Interactive </a:t>
              </a:r>
              <a:r>
                <a:rPr lang="en-US" altLang="ko-KR" sz="1600" dirty="0">
                  <a:solidFill>
                    <a:prstClr val="black"/>
                  </a:solidFill>
                  <a:latin typeface="HY헤드라인M" pitchFamily="18" charset="-127"/>
                  <a:ea typeface="HY헤드라인M" pitchFamily="18" charset="-127"/>
                </a:rPr>
                <a:t>VR/AR Experience </a:t>
              </a:r>
              <a:r>
                <a:rPr lang="en-US" altLang="ko-KR" sz="1600" dirty="0" smtClean="0">
                  <a:solidFill>
                    <a:prstClr val="black"/>
                  </a:solidFill>
                  <a:latin typeface="HY헤드라인M" pitchFamily="18" charset="-127"/>
                  <a:ea typeface="HY헤드라인M" pitchFamily="18" charset="-127"/>
                </a:rPr>
                <a:t>Using OCC Technology</a:t>
              </a:r>
              <a:endParaRPr lang="en-US" altLang="ko-KR" sz="1600" dirty="0">
                <a:solidFill>
                  <a:prstClr val="black"/>
                </a:solidFill>
                <a:latin typeface="HY헤드라인M" pitchFamily="18" charset="-127"/>
                <a:ea typeface="HY헤드라인M" pitchFamily="18" charset="-127"/>
              </a:endParaRPr>
            </a:p>
          </p:txBody>
        </p:sp>
        <p:sp>
          <p:nvSpPr>
            <p:cNvPr id="43" name="Rectangle 9">
              <a:extLst>
                <a:ext uri="{FF2B5EF4-FFF2-40B4-BE49-F238E27FC236}">
                  <a16:creationId xmlns:a16="http://schemas.microsoft.com/office/drawing/2014/main" xmlns="" id="{CB153B14-C9B2-4FF8-A50D-5E3B629FA60E}"/>
                </a:ext>
              </a:extLst>
            </p:cNvPr>
            <p:cNvSpPr>
              <a:spLocks noChangeArrowheads="1"/>
            </p:cNvSpPr>
            <p:nvPr/>
          </p:nvSpPr>
          <p:spPr bwMode="auto">
            <a:xfrm>
              <a:off x="1379" y="1792"/>
              <a:ext cx="346" cy="405"/>
            </a:xfrm>
            <a:prstGeom prst="rect">
              <a:avLst/>
            </a:prstGeom>
            <a:noFill/>
            <a:ln w="38100">
              <a:noFill/>
              <a:miter lim="800000"/>
              <a:headEnd/>
              <a:tailEnd/>
            </a:ln>
            <a:effectLst>
              <a:outerShdw dist="17961" dir="2700000" algn="ctr" rotWithShape="0">
                <a:schemeClr val="tx1"/>
              </a:outerShdw>
            </a:effectLst>
          </p:spPr>
          <p:txBody>
            <a:bodyPr wrap="none">
              <a:spAutoFit/>
            </a:bodyPr>
            <a:lstStyle/>
            <a:p>
              <a:pPr marL="785813" marR="0" lvl="0" indent="-785813" algn="l" defTabSz="914400" rtl="0" eaLnBrk="0" fontAlgn="auto" latinLnBrk="0" hangingPunct="0">
                <a:lnSpc>
                  <a:spcPct val="100000"/>
                </a:lnSpc>
                <a:spcBef>
                  <a:spcPts val="0"/>
                </a:spcBef>
                <a:spcAft>
                  <a:spcPts val="0"/>
                </a:spcAft>
                <a:buClrTx/>
                <a:buSzTx/>
                <a:buFontTx/>
                <a:buNone/>
                <a:tabLst/>
                <a:defRPr/>
              </a:pPr>
              <a:r>
                <a:rPr kumimoji="0" lang="en-US" altLang="ko-KR" sz="3200" b="1" i="0" u="none" strike="noStrike" kern="1200" cap="none" spc="0" normalizeH="0" baseline="0" noProof="0" dirty="0">
                  <a:ln>
                    <a:noFill/>
                  </a:ln>
                  <a:solidFill>
                    <a:prstClr val="white"/>
                  </a:solidFill>
                  <a:effectLst/>
                  <a:uLnTx/>
                  <a:uFillTx/>
                  <a:latin typeface="Times New Roman" panose="02020603050405020304" pitchFamily="18" charset="0"/>
                  <a:ea typeface="-윤명조340" pitchFamily="18" charset="-127"/>
                  <a:cs typeface="Times New Roman" panose="02020603050405020304" pitchFamily="18" charset="0"/>
                </a:rPr>
                <a:t>Ⅱ</a:t>
              </a:r>
            </a:p>
          </p:txBody>
        </p:sp>
      </p:grpSp>
      <p:grpSp>
        <p:nvGrpSpPr>
          <p:cNvPr id="44" name="Group 10">
            <a:extLst>
              <a:ext uri="{FF2B5EF4-FFF2-40B4-BE49-F238E27FC236}">
                <a16:creationId xmlns:a16="http://schemas.microsoft.com/office/drawing/2014/main" xmlns="" id="{0C9BAADE-7718-4E4E-9E6B-BBA17C59AB0F}"/>
              </a:ext>
            </a:extLst>
          </p:cNvPr>
          <p:cNvGrpSpPr>
            <a:grpSpLocks/>
          </p:cNvGrpSpPr>
          <p:nvPr/>
        </p:nvGrpSpPr>
        <p:grpSpPr bwMode="auto">
          <a:xfrm>
            <a:off x="2666576" y="3515856"/>
            <a:ext cx="9015523" cy="603692"/>
            <a:chOff x="1185" y="2254"/>
            <a:chExt cx="4527" cy="418"/>
          </a:xfrm>
        </p:grpSpPr>
        <p:pic>
          <p:nvPicPr>
            <p:cNvPr id="45" name="Picture 11" descr="001">
              <a:extLst>
                <a:ext uri="{FF2B5EF4-FFF2-40B4-BE49-F238E27FC236}">
                  <a16:creationId xmlns:a16="http://schemas.microsoft.com/office/drawing/2014/main" xmlns="" id="{2EAB5C9B-8A7E-4912-B435-E42F84E4E8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5" y="2270"/>
              <a:ext cx="4527" cy="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 name="Rectangle 12">
              <a:extLst>
                <a:ext uri="{FF2B5EF4-FFF2-40B4-BE49-F238E27FC236}">
                  <a16:creationId xmlns:a16="http://schemas.microsoft.com/office/drawing/2014/main" xmlns="" id="{A8F418D0-6B63-4561-B1FE-2DDA379FDCB7}"/>
                </a:ext>
              </a:extLst>
            </p:cNvPr>
            <p:cNvSpPr>
              <a:spLocks noChangeArrowheads="1"/>
            </p:cNvSpPr>
            <p:nvPr/>
          </p:nvSpPr>
          <p:spPr bwMode="auto">
            <a:xfrm>
              <a:off x="1762" y="2354"/>
              <a:ext cx="727" cy="234"/>
            </a:xfrm>
            <a:prstGeom prst="rect">
              <a:avLst/>
            </a:prstGeom>
            <a:noFill/>
            <a:ln w="38100">
              <a:noFill/>
              <a:miter lim="800000"/>
              <a:headEnd/>
              <a:tailEnd/>
            </a:ln>
            <a:effectLst>
              <a:outerShdw dist="17961" dir="2700000" algn="ctr" rotWithShape="0">
                <a:schemeClr val="bg1"/>
              </a:outerShdw>
            </a:effectLst>
          </p:spPr>
          <p:txBody>
            <a:bodyPr wrap="none">
              <a:spAutoFit/>
            </a:bodyPr>
            <a:lstStyle/>
            <a:p>
              <a:pPr marL="785813" marR="0" lvl="0" indent="-785813" algn="l" defTabSz="914400" rtl="0" eaLnBrk="0" fontAlgn="auto" latinLnBrk="0" hangingPunct="0">
                <a:lnSpc>
                  <a:spcPct val="100000"/>
                </a:lnSpc>
                <a:spcBef>
                  <a:spcPts val="0"/>
                </a:spcBef>
                <a:spcAft>
                  <a:spcPts val="0"/>
                </a:spcAft>
                <a:buClrTx/>
                <a:buSzTx/>
                <a:buFontTx/>
                <a:buNone/>
                <a:tabLst/>
                <a:defRPr/>
              </a:pPr>
              <a:r>
                <a:rPr lang="en-US" altLang="ko-KR" sz="1600" dirty="0">
                  <a:solidFill>
                    <a:prstClr val="black"/>
                  </a:solidFill>
                  <a:latin typeface="HY헤드라인M" pitchFamily="18" charset="-127"/>
                  <a:ea typeface="HY헤드라인M" pitchFamily="18" charset="-127"/>
                </a:rPr>
                <a:t>Conclusions</a:t>
              </a:r>
              <a:endParaRPr lang="ko-KR" altLang="en-US" sz="1600" dirty="0">
                <a:solidFill>
                  <a:prstClr val="black"/>
                </a:solidFill>
                <a:latin typeface="HY헤드라인M" pitchFamily="18" charset="-127"/>
                <a:ea typeface="HY헤드라인M" pitchFamily="18" charset="-127"/>
              </a:endParaRPr>
            </a:p>
          </p:txBody>
        </p:sp>
        <p:sp>
          <p:nvSpPr>
            <p:cNvPr id="47" name="Rectangle 13">
              <a:extLst>
                <a:ext uri="{FF2B5EF4-FFF2-40B4-BE49-F238E27FC236}">
                  <a16:creationId xmlns:a16="http://schemas.microsoft.com/office/drawing/2014/main" xmlns="" id="{BAC2B93F-F78B-4669-A85D-8D0FC54415AB}"/>
                </a:ext>
              </a:extLst>
            </p:cNvPr>
            <p:cNvSpPr>
              <a:spLocks noChangeArrowheads="1"/>
            </p:cNvSpPr>
            <p:nvPr/>
          </p:nvSpPr>
          <p:spPr bwMode="auto">
            <a:xfrm>
              <a:off x="1349" y="2254"/>
              <a:ext cx="452" cy="405"/>
            </a:xfrm>
            <a:prstGeom prst="rect">
              <a:avLst/>
            </a:prstGeom>
            <a:noFill/>
            <a:ln w="38100">
              <a:noFill/>
              <a:miter lim="800000"/>
              <a:headEnd/>
              <a:tailEnd/>
            </a:ln>
            <a:effectLst>
              <a:outerShdw dist="17961" dir="2700000" algn="ctr" rotWithShape="0">
                <a:schemeClr val="tx1"/>
              </a:outerShdw>
            </a:effectLst>
          </p:spPr>
          <p:txBody>
            <a:bodyPr wrap="none">
              <a:spAutoFit/>
            </a:bodyPr>
            <a:lstStyle/>
            <a:p>
              <a:pPr marL="785813" marR="0" lvl="0" indent="-785813" algn="l" defTabSz="914400" rtl="0" eaLnBrk="0" fontAlgn="auto" latinLnBrk="0" hangingPunct="0">
                <a:lnSpc>
                  <a:spcPct val="100000"/>
                </a:lnSpc>
                <a:spcBef>
                  <a:spcPts val="0"/>
                </a:spcBef>
                <a:spcAft>
                  <a:spcPts val="0"/>
                </a:spcAft>
                <a:buClrTx/>
                <a:buSzTx/>
                <a:buFontTx/>
                <a:buNone/>
                <a:tabLst/>
                <a:defRPr/>
              </a:pPr>
              <a:r>
                <a:rPr kumimoji="0" lang="en-US" altLang="ko-KR" sz="3200" b="1" i="0" u="none" strike="noStrike" kern="1200" cap="none" spc="0" normalizeH="0" baseline="0" noProof="0" dirty="0">
                  <a:ln>
                    <a:noFill/>
                  </a:ln>
                  <a:solidFill>
                    <a:prstClr val="white"/>
                  </a:solidFill>
                  <a:effectLst/>
                  <a:uLnTx/>
                  <a:uFillTx/>
                  <a:latin typeface="Times New Roman" panose="02020603050405020304" pitchFamily="18" charset="0"/>
                  <a:ea typeface="-윤명조340" pitchFamily="18" charset="-127"/>
                  <a:cs typeface="Times New Roman" panose="02020603050405020304" pitchFamily="18" charset="0"/>
                </a:rPr>
                <a:t>Ⅲ</a:t>
              </a:r>
            </a:p>
          </p:txBody>
        </p:sp>
      </p:grpSp>
      <p:sp>
        <p:nvSpPr>
          <p:cNvPr id="3" name="바닥글 개체 틀 2">
            <a:extLst>
              <a:ext uri="{FF2B5EF4-FFF2-40B4-BE49-F238E27FC236}">
                <a16:creationId xmlns:a16="http://schemas.microsoft.com/office/drawing/2014/main" xmlns="" id="{9920F5DD-5627-4B5F-92D1-229E4539F962}"/>
              </a:ext>
            </a:extLst>
          </p:cNvPr>
          <p:cNvSpPr>
            <a:spLocks noGrp="1"/>
          </p:cNvSpPr>
          <p:nvPr>
            <p:ph type="ftr" sz="quarter" idx="3"/>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kumimoji="0" lang="en-US" altLang="ko-KR" sz="1100" b="0" i="0" u="none" strike="noStrike" kern="1200" cap="none" spc="0" normalizeH="0" baseline="0" noProof="0" dirty="0" smtClean="0">
                <a:ln>
                  <a:noFill/>
                </a:ln>
                <a:solidFill>
                  <a:prstClr val="black"/>
                </a:solidFill>
                <a:effectLst/>
                <a:uLnTx/>
                <a:uFillTx/>
                <a:latin typeface="Times New Roman" panose="02020603050405020304" pitchFamily="18" charset="0"/>
                <a:ea typeface="맑은 고딕" panose="020B0503020000020004" pitchFamily="50" charset="-127"/>
                <a:cs typeface="Times New Roman" panose="02020603050405020304" pitchFamily="18" charset="0"/>
              </a:rPr>
              <a:t>21-19-0013-00-0000</a:t>
            </a:r>
            <a:endParaRPr kumimoji="0" lang="ko-KR" altLang="en-US" sz="1100" b="0" i="0" u="none" strike="noStrike" kern="1200" cap="none" spc="0" normalizeH="0" baseline="0" noProof="0" dirty="0">
              <a:ln>
                <a:noFill/>
              </a:ln>
              <a:solidFill>
                <a:prstClr val="black"/>
              </a:solidFill>
              <a:effectLst/>
              <a:uLnTx/>
              <a:uFillTx/>
              <a:latin typeface="Times New Roman" panose="02020603050405020304" pitchFamily="18" charset="0"/>
              <a:ea typeface="맑은 고딕" panose="020B0503020000020004" pitchFamily="50" charset="-127"/>
              <a:cs typeface="Times New Roman" panose="02020603050405020304" pitchFamily="18" charset="0"/>
            </a:endParaRPr>
          </a:p>
        </p:txBody>
      </p:sp>
      <p:sp>
        <p:nvSpPr>
          <p:cNvPr id="4" name="슬라이드 번호 개체 틀 3">
            <a:extLst>
              <a:ext uri="{FF2B5EF4-FFF2-40B4-BE49-F238E27FC236}">
                <a16:creationId xmlns:a16="http://schemas.microsoft.com/office/drawing/2014/main" xmlns="" id="{3323A28A-5455-4B02-BF18-206F2A07FCBE}"/>
              </a:ext>
            </a:extLst>
          </p:cNvPr>
          <p:cNvSpPr>
            <a:spLocks noGrp="1"/>
          </p:cNvSpPr>
          <p:nvPr>
            <p:ph type="sldNum" sz="quarter" idx="4"/>
          </p:nvPr>
        </p:nvSpPr>
        <p:spPr/>
        <p:txBody>
          <a:bodyPr/>
          <a:lstStyle/>
          <a:p>
            <a:pPr marL="0" marR="0" lvl="0" indent="0" algn="r" defTabSz="914400" rtl="0" eaLnBrk="1" fontAlgn="auto" latinLnBrk="1" hangingPunct="1">
              <a:lnSpc>
                <a:spcPct val="100000"/>
              </a:lnSpc>
              <a:spcBef>
                <a:spcPts val="0"/>
              </a:spcBef>
              <a:spcAft>
                <a:spcPts val="0"/>
              </a:spcAft>
              <a:buClrTx/>
              <a:buSzTx/>
              <a:buFontTx/>
              <a:buNone/>
              <a:tabLst/>
              <a:defRPr/>
            </a:pPr>
            <a:fld id="{7415E7A1-C024-4955-BFDD-BFFB64410B76}" type="slidenum">
              <a:rPr kumimoji="0" lang="ko-KR" altLang="en-US" sz="1100" b="0" i="0" u="none" strike="noStrike" kern="1200" cap="none" spc="0" normalizeH="0" baseline="0" noProof="0" smtClean="0">
                <a:ln>
                  <a:noFill/>
                </a:ln>
                <a:solidFill>
                  <a:prstClr val="black"/>
                </a:solidFill>
                <a:effectLst/>
                <a:uLnTx/>
                <a:uFillTx/>
                <a:latin typeface="Times New Roman" panose="02020603050405020304" pitchFamily="18" charset="0"/>
                <a:ea typeface="맑은 고딕" panose="020B0503020000020004" pitchFamily="50" charset="-127"/>
                <a:cs typeface="Times New Roman" panose="02020603050405020304" pitchFamily="18" charset="0"/>
              </a:rPr>
              <a:pPr marL="0" marR="0" lvl="0" indent="0" algn="r" defTabSz="914400" rtl="0" eaLnBrk="1" fontAlgn="auto" latinLnBrk="1" hangingPunct="1">
                <a:lnSpc>
                  <a:spcPct val="100000"/>
                </a:lnSpc>
                <a:spcBef>
                  <a:spcPts val="0"/>
                </a:spcBef>
                <a:spcAft>
                  <a:spcPts val="0"/>
                </a:spcAft>
                <a:buClrTx/>
                <a:buSzTx/>
                <a:buFontTx/>
                <a:buNone/>
                <a:tabLst/>
                <a:defRPr/>
              </a:pPr>
              <a:t>2</a:t>
            </a:fld>
            <a:endParaRPr kumimoji="0" lang="ko-KR" altLang="en-US" sz="1100" b="0" i="0" u="none" strike="noStrike" kern="1200" cap="none" spc="0" normalizeH="0" baseline="0" noProof="0">
              <a:ln>
                <a:noFill/>
              </a:ln>
              <a:solidFill>
                <a:prstClr val="black"/>
              </a:solidFill>
              <a:effectLst/>
              <a:uLnTx/>
              <a:uFillTx/>
              <a:latin typeface="Times New Roman" panose="02020603050405020304" pitchFamily="18" charset="0"/>
              <a:ea typeface="맑은 고딕" panose="020B0503020000020004" pitchFamily="50" charset="-127"/>
              <a:cs typeface="Times New Roman" panose="02020603050405020304" pitchFamily="18" charset="0"/>
            </a:endParaRPr>
          </a:p>
        </p:txBody>
      </p:sp>
    </p:spTree>
    <p:extLst>
      <p:ext uri="{BB962C8B-B14F-4D97-AF65-F5344CB8AC3E}">
        <p14:creationId xmlns:p14="http://schemas.microsoft.com/office/powerpoint/2010/main" val="1661883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50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1000"/>
                                        <p:tgtEl>
                                          <p:spTgt spid="19"/>
                                        </p:tgtEl>
                                      </p:cBhvr>
                                    </p:animEffect>
                                  </p:childTnLst>
                                </p:cTn>
                              </p:par>
                              <p:par>
                                <p:cTn id="8" presetID="22" presetClass="entr" presetSubtype="8" fill="hold" nodeType="withEffect">
                                  <p:stCondLst>
                                    <p:cond delay="1400"/>
                                  </p:stCondLst>
                                  <p:childTnLst>
                                    <p:set>
                                      <p:cBhvr>
                                        <p:cTn id="9" dur="1" fill="hold">
                                          <p:stCondLst>
                                            <p:cond delay="0"/>
                                          </p:stCondLst>
                                        </p:cTn>
                                        <p:tgtEl>
                                          <p:spTgt spid="40"/>
                                        </p:tgtEl>
                                        <p:attrNameLst>
                                          <p:attrName>style.visibility</p:attrName>
                                        </p:attrNameLst>
                                      </p:cBhvr>
                                      <p:to>
                                        <p:strVal val="visible"/>
                                      </p:to>
                                    </p:set>
                                    <p:animEffect transition="in" filter="wipe(left)">
                                      <p:cBhvr>
                                        <p:cTn id="10" dur="1000"/>
                                        <p:tgtEl>
                                          <p:spTgt spid="40"/>
                                        </p:tgtEl>
                                      </p:cBhvr>
                                    </p:animEffect>
                                  </p:childTnLst>
                                </p:cTn>
                              </p:par>
                              <p:par>
                                <p:cTn id="11" presetID="22" presetClass="entr" presetSubtype="8" fill="hold" nodeType="withEffect">
                                  <p:stCondLst>
                                    <p:cond delay="2400"/>
                                  </p:stCondLst>
                                  <p:childTnLst>
                                    <p:set>
                                      <p:cBhvr>
                                        <p:cTn id="12" dur="1" fill="hold">
                                          <p:stCondLst>
                                            <p:cond delay="0"/>
                                          </p:stCondLst>
                                        </p:cTn>
                                        <p:tgtEl>
                                          <p:spTgt spid="44"/>
                                        </p:tgtEl>
                                        <p:attrNameLst>
                                          <p:attrName>style.visibility</p:attrName>
                                        </p:attrNameLst>
                                      </p:cBhvr>
                                      <p:to>
                                        <p:strVal val="visible"/>
                                      </p:to>
                                    </p:set>
                                    <p:animEffect transition="in" filter="wipe(left)">
                                      <p:cBhvr>
                                        <p:cTn id="13" dur="10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xmlns="" id="{6C9E5B0F-7730-408C-8B72-103AFCA15723}"/>
              </a:ext>
            </a:extLst>
          </p:cNvPr>
          <p:cNvSpPr>
            <a:spLocks noGrp="1"/>
          </p:cNvSpPr>
          <p:nvPr>
            <p:ph type="title"/>
          </p:nvPr>
        </p:nvSpPr>
        <p:spPr/>
        <p:txBody>
          <a:bodyPr>
            <a:normAutofit fontScale="90000"/>
          </a:bodyPr>
          <a:lstStyle/>
          <a:p>
            <a:r>
              <a:rPr lang="en-US" altLang="ko-KR" dirty="0"/>
              <a:t>Need of </a:t>
            </a:r>
            <a:r>
              <a:rPr lang="en-IN" altLang="ko-KR" dirty="0"/>
              <a:t>Around View VR/AR Experience Application</a:t>
            </a:r>
            <a:endParaRPr lang="en-US" altLang="ko-KR" dirty="0"/>
          </a:p>
        </p:txBody>
      </p:sp>
      <p:sp>
        <p:nvSpPr>
          <p:cNvPr id="3" name="바닥글 개체 틀 2">
            <a:extLst>
              <a:ext uri="{FF2B5EF4-FFF2-40B4-BE49-F238E27FC236}">
                <a16:creationId xmlns:a16="http://schemas.microsoft.com/office/drawing/2014/main" xmlns="" id="{B39F8C20-B1E4-4A0F-B62E-98264AAD3D3E}"/>
              </a:ext>
            </a:extLst>
          </p:cNvPr>
          <p:cNvSpPr>
            <a:spLocks noGrp="1"/>
          </p:cNvSpPr>
          <p:nvPr>
            <p:ph type="ftr" sz="quarter" idx="3"/>
          </p:nvPr>
        </p:nvSpPr>
        <p:spPr/>
        <p:txBody>
          <a:bodyPr/>
          <a:lstStyle/>
          <a:p>
            <a:r>
              <a:rPr lang="en-US" altLang="ko-KR" dirty="0" smtClean="0"/>
              <a:t>21-19-0013-00-0000</a:t>
            </a:r>
            <a:endParaRPr lang="ko-KR" altLang="en-US" dirty="0"/>
          </a:p>
        </p:txBody>
      </p:sp>
      <p:sp>
        <p:nvSpPr>
          <p:cNvPr id="4" name="슬라이드 번호 개체 틀 3">
            <a:extLst>
              <a:ext uri="{FF2B5EF4-FFF2-40B4-BE49-F238E27FC236}">
                <a16:creationId xmlns:a16="http://schemas.microsoft.com/office/drawing/2014/main" xmlns="" id="{34D4C811-19B6-4C86-AD49-E827E24D4E26}"/>
              </a:ext>
            </a:extLst>
          </p:cNvPr>
          <p:cNvSpPr>
            <a:spLocks noGrp="1"/>
          </p:cNvSpPr>
          <p:nvPr>
            <p:ph type="sldNum" sz="quarter" idx="4"/>
          </p:nvPr>
        </p:nvSpPr>
        <p:spPr/>
        <p:txBody>
          <a:bodyPr/>
          <a:lstStyle/>
          <a:p>
            <a:fld id="{7415E7A1-C024-4955-BFDD-BFFB64410B76}" type="slidenum">
              <a:rPr lang="ko-KR" altLang="en-US" smtClean="0"/>
              <a:pPr/>
              <a:t>3</a:t>
            </a:fld>
            <a:endParaRPr lang="ko-KR" altLang="en-US"/>
          </a:p>
        </p:txBody>
      </p:sp>
      <p:sp>
        <p:nvSpPr>
          <p:cNvPr id="27" name="TextBox 26">
            <a:extLst>
              <a:ext uri="{FF2B5EF4-FFF2-40B4-BE49-F238E27FC236}">
                <a16:creationId xmlns:a16="http://schemas.microsoft.com/office/drawing/2014/main" xmlns="" id="{75EC477C-2EB9-485E-8957-7D36A72F7C19}"/>
              </a:ext>
            </a:extLst>
          </p:cNvPr>
          <p:cNvSpPr txBox="1"/>
          <p:nvPr/>
        </p:nvSpPr>
        <p:spPr>
          <a:xfrm>
            <a:off x="5979744" y="1520240"/>
            <a:ext cx="6056868" cy="3924151"/>
          </a:xfrm>
          <a:prstGeom prst="rect">
            <a:avLst/>
          </a:prstGeom>
          <a:noFill/>
        </p:spPr>
        <p:txBody>
          <a:bodyPr wrap="square" rtlCol="0">
            <a:spAutoFit/>
          </a:bodyPr>
          <a:lstStyle/>
          <a:p>
            <a:pPr marL="285750" indent="-285750">
              <a:lnSpc>
                <a:spcPct val="150000"/>
              </a:lnSpc>
              <a:buFont typeface="Wingdings" panose="05000000000000000000" pitchFamily="2" charset="2"/>
              <a:buChar char="l"/>
            </a:pPr>
            <a:r>
              <a:rPr lang="en-IN" altLang="ko-KR" sz="1600" b="1" spc="-100" dirty="0">
                <a:ea typeface="나눔고딕" panose="020D0604000000000000" pitchFamily="50" charset="-127"/>
              </a:rPr>
              <a:t>Needs</a:t>
            </a:r>
          </a:p>
          <a:p>
            <a:pPr marL="742950" lvl="1" indent="-285750" algn="just">
              <a:lnSpc>
                <a:spcPct val="150000"/>
              </a:lnSpc>
              <a:buFont typeface="Verdana" panose="020B0604030504040204" pitchFamily="34" charset="0"/>
              <a:buChar char="-"/>
            </a:pPr>
            <a:r>
              <a:rPr lang="en-US" altLang="ko-KR" sz="1400" b="1" spc="-100" dirty="0" smtClean="0">
                <a:ea typeface="나눔고딕" panose="020D0604000000000000" pitchFamily="50" charset="-127"/>
              </a:rPr>
              <a:t>The most of around view i.e. 360º VR/AR </a:t>
            </a:r>
            <a:r>
              <a:rPr lang="en-US" altLang="ko-KR" sz="1400" b="1" spc="-100" dirty="0">
                <a:ea typeface="나눔고딕" panose="020D0604000000000000" pitchFamily="50" charset="-127"/>
              </a:rPr>
              <a:t>experience application is usually a simple playback of images shot with a 360 degree camera</a:t>
            </a:r>
            <a:r>
              <a:rPr lang="en-US" altLang="ko-KR" sz="1400" b="1" spc="-100" dirty="0" smtClean="0">
                <a:ea typeface="나눔고딕" panose="020D0604000000000000" pitchFamily="50" charset="-127"/>
              </a:rPr>
              <a:t>.</a:t>
            </a:r>
          </a:p>
          <a:p>
            <a:pPr marL="742950" lvl="1" indent="-285750" algn="just">
              <a:lnSpc>
                <a:spcPct val="150000"/>
              </a:lnSpc>
              <a:buFont typeface="Verdana" panose="020B0604030504040204" pitchFamily="34" charset="0"/>
              <a:buChar char="-"/>
            </a:pPr>
            <a:r>
              <a:rPr lang="en-US" altLang="ko-KR" sz="1400" b="1" spc="-100" dirty="0" smtClean="0">
                <a:ea typeface="나눔고딕" panose="020D0604000000000000" pitchFamily="50" charset="-127"/>
              </a:rPr>
              <a:t>HMD AR/VR devices need the </a:t>
            </a:r>
            <a:r>
              <a:rPr lang="en-US" altLang="ko-KR" sz="1400" b="1" spc="-100" dirty="0">
                <a:ea typeface="나눔고딕" panose="020D0604000000000000" pitchFamily="50" charset="-127"/>
              </a:rPr>
              <a:t>a</a:t>
            </a:r>
            <a:r>
              <a:rPr lang="en-US" altLang="ko-KR" sz="1400" b="1" spc="-100" dirty="0" smtClean="0">
                <a:ea typeface="나눔고딕" panose="020D0604000000000000" pitchFamily="50" charset="-127"/>
              </a:rPr>
              <a:t>dditional components </a:t>
            </a:r>
            <a:r>
              <a:rPr lang="en-US" altLang="ko-KR" sz="1400" b="1" spc="-100" dirty="0">
                <a:ea typeface="나눔고딕" panose="020D0604000000000000" pitchFamily="50" charset="-127"/>
              </a:rPr>
              <a:t>such as controllers are required for interaction functions</a:t>
            </a:r>
            <a:r>
              <a:rPr lang="en-US" altLang="ko-KR" sz="1400" b="1" spc="-100" dirty="0" smtClean="0">
                <a:ea typeface="나눔고딕" panose="020D0604000000000000" pitchFamily="50" charset="-127"/>
              </a:rPr>
              <a:t>.</a:t>
            </a:r>
          </a:p>
          <a:p>
            <a:pPr marL="285750" indent="-285750">
              <a:lnSpc>
                <a:spcPct val="150000"/>
              </a:lnSpc>
              <a:buFont typeface="Wingdings" panose="05000000000000000000" pitchFamily="2" charset="2"/>
              <a:buChar char="l"/>
            </a:pPr>
            <a:r>
              <a:rPr lang="en-IN" altLang="ko-KR" sz="1600" b="1" spc="-100" dirty="0" smtClean="0">
                <a:ea typeface="나눔고딕" panose="020D0604000000000000" pitchFamily="50" charset="-127"/>
              </a:rPr>
              <a:t>Basic Concept</a:t>
            </a:r>
          </a:p>
          <a:p>
            <a:pPr marL="742950" lvl="1" indent="-285750" algn="just">
              <a:lnSpc>
                <a:spcPct val="150000"/>
              </a:lnSpc>
              <a:buFont typeface="Verdana" panose="020B0604030504040204" pitchFamily="34" charset="0"/>
              <a:buChar char="-"/>
            </a:pPr>
            <a:r>
              <a:rPr lang="en-US" altLang="ko-KR" sz="1400" b="1" spc="-100" dirty="0">
                <a:ea typeface="나눔고딕" panose="020D0604000000000000" pitchFamily="50" charset="-127"/>
              </a:rPr>
              <a:t>By Using Display based </a:t>
            </a:r>
            <a:r>
              <a:rPr lang="en-US" altLang="ko-KR" sz="1400" b="1" spc="-100" dirty="0" smtClean="0">
                <a:ea typeface="나눔고딕" panose="020D0604000000000000" pitchFamily="50" charset="-127"/>
              </a:rPr>
              <a:t>OCC, </a:t>
            </a:r>
            <a:r>
              <a:rPr lang="en-US" altLang="ko-KR" sz="1400" b="1" spc="-100" dirty="0">
                <a:ea typeface="나눔고딕" panose="020D0604000000000000" pitchFamily="50" charset="-127"/>
              </a:rPr>
              <a:t>we can receive Interactive </a:t>
            </a:r>
            <a:r>
              <a:rPr lang="en-US" altLang="ko-KR" sz="1400" b="1" spc="-100" dirty="0" smtClean="0">
                <a:ea typeface="나눔고딕" panose="020D0604000000000000" pitchFamily="50" charset="-127"/>
              </a:rPr>
              <a:t>around </a:t>
            </a:r>
            <a:r>
              <a:rPr lang="en-US" altLang="ko-KR" sz="1400" b="1" spc="-100" dirty="0">
                <a:ea typeface="나눔고딕" panose="020D0604000000000000" pitchFamily="50" charset="-127"/>
              </a:rPr>
              <a:t>VR/AR Experience </a:t>
            </a:r>
            <a:r>
              <a:rPr lang="en-US" altLang="ko-KR" sz="1400" b="1" spc="-100" dirty="0" smtClean="0">
                <a:ea typeface="나눔고딕" panose="020D0604000000000000" pitchFamily="50" charset="-127"/>
              </a:rPr>
              <a:t>Trigger without any additional controller interface.</a:t>
            </a:r>
            <a:endParaRPr lang="en-US" altLang="ko-KR" sz="1400" b="1" spc="-100" dirty="0">
              <a:ea typeface="나눔고딕" panose="020D0604000000000000" pitchFamily="50" charset="-127"/>
            </a:endParaRPr>
          </a:p>
          <a:p>
            <a:pPr marL="742950" lvl="1" indent="-285750" algn="just">
              <a:lnSpc>
                <a:spcPct val="150000"/>
              </a:lnSpc>
              <a:buFont typeface="Verdana" panose="020B0604030504040204" pitchFamily="34" charset="0"/>
              <a:buChar char="-"/>
            </a:pPr>
            <a:r>
              <a:rPr lang="en-US" altLang="ko-KR" sz="1400" b="1" spc="-100" dirty="0" smtClean="0">
                <a:ea typeface="나눔고딕" panose="020D0604000000000000" pitchFamily="50" charset="-127"/>
              </a:rPr>
              <a:t>VR/AR Devices have a Camera as an photo detector to receive data</a:t>
            </a:r>
          </a:p>
          <a:p>
            <a:pPr marL="1200150" lvl="2" indent="-285750" algn="just">
              <a:lnSpc>
                <a:spcPct val="150000"/>
              </a:lnSpc>
              <a:buFont typeface="Verdana" panose="020B0604030504040204" pitchFamily="34" charset="0"/>
              <a:buChar char="□"/>
            </a:pPr>
            <a:r>
              <a:rPr lang="en-US" altLang="ko-KR" sz="1200" b="1" spc="-100" dirty="0" smtClean="0">
                <a:ea typeface="나눔고딕" panose="020D0604000000000000" pitchFamily="50" charset="-127"/>
              </a:rPr>
              <a:t>In VR case, VR Device can receive around view 2D Color coded </a:t>
            </a:r>
            <a:r>
              <a:rPr lang="en-US" altLang="ko-KR" sz="1200" b="1" spc="-100" dirty="0" err="1" smtClean="0">
                <a:ea typeface="나눔고딕" panose="020D0604000000000000" pitchFamily="50" charset="-127"/>
              </a:rPr>
              <a:t>Tx</a:t>
            </a:r>
            <a:r>
              <a:rPr lang="en-US" altLang="ko-KR" sz="1200" b="1" spc="-100" dirty="0" smtClean="0">
                <a:ea typeface="나눔고딕" panose="020D0604000000000000" pitchFamily="50" charset="-127"/>
              </a:rPr>
              <a:t> data from display.</a:t>
            </a:r>
          </a:p>
          <a:p>
            <a:pPr marL="1200150" lvl="2" indent="-285750" algn="just">
              <a:lnSpc>
                <a:spcPct val="150000"/>
              </a:lnSpc>
              <a:buFont typeface="Verdana" panose="020B0604030504040204" pitchFamily="34" charset="0"/>
              <a:buChar char="□"/>
            </a:pPr>
            <a:r>
              <a:rPr lang="en-US" altLang="ko-KR" sz="1200" b="1" spc="-100" dirty="0" smtClean="0">
                <a:ea typeface="나눔고딕" panose="020D0604000000000000" pitchFamily="50" charset="-127"/>
              </a:rPr>
              <a:t>In AR case, displays are installed </a:t>
            </a:r>
            <a:r>
              <a:rPr lang="en-US" altLang="ko-KR" sz="1200" b="1" spc="-100" dirty="0">
                <a:ea typeface="나눔고딕" panose="020D0604000000000000" pitchFamily="50" charset="-127"/>
              </a:rPr>
              <a:t>360º </a:t>
            </a:r>
            <a:r>
              <a:rPr lang="en-US" altLang="ko-KR" sz="1200" b="1" spc="-100" dirty="0" smtClean="0">
                <a:ea typeface="나눔고딕" panose="020D0604000000000000" pitchFamily="50" charset="-127"/>
              </a:rPr>
              <a:t>with embedded </a:t>
            </a:r>
            <a:r>
              <a:rPr lang="en-US" altLang="ko-KR" sz="1200" b="1" spc="-100" dirty="0">
                <a:ea typeface="나눔고딕" panose="020D0604000000000000" pitchFamily="50" charset="-127"/>
              </a:rPr>
              <a:t>2D Color coded </a:t>
            </a:r>
            <a:r>
              <a:rPr lang="en-US" altLang="ko-KR" sz="1200" b="1" spc="-100" dirty="0" err="1" smtClean="0">
                <a:ea typeface="나눔고딕" panose="020D0604000000000000" pitchFamily="50" charset="-127"/>
              </a:rPr>
              <a:t>Tx</a:t>
            </a:r>
            <a:r>
              <a:rPr lang="en-US" altLang="ko-KR" sz="1200" b="1" spc="-100" dirty="0" smtClean="0">
                <a:ea typeface="나눔고딕" panose="020D0604000000000000" pitchFamily="50" charset="-127"/>
              </a:rPr>
              <a:t>.</a:t>
            </a:r>
          </a:p>
        </p:txBody>
      </p:sp>
      <p:pic>
        <p:nvPicPr>
          <p:cNvPr id="5" name="그림 4"/>
          <p:cNvPicPr>
            <a:picLocks noChangeAspect="1"/>
          </p:cNvPicPr>
          <p:nvPr/>
        </p:nvPicPr>
        <p:blipFill>
          <a:blip r:embed="rId3"/>
          <a:stretch>
            <a:fillRect/>
          </a:stretch>
        </p:blipFill>
        <p:spPr>
          <a:xfrm>
            <a:off x="2358953" y="1696314"/>
            <a:ext cx="3310864" cy="1732686"/>
          </a:xfrm>
          <a:prstGeom prst="rect">
            <a:avLst/>
          </a:prstGeom>
        </p:spPr>
      </p:pic>
      <p:sp>
        <p:nvSpPr>
          <p:cNvPr id="10" name="TextBox 53"/>
          <p:cNvSpPr txBox="1">
            <a:spLocks noChangeArrowheads="1"/>
          </p:cNvSpPr>
          <p:nvPr/>
        </p:nvSpPr>
        <p:spPr bwMode="auto">
          <a:xfrm>
            <a:off x="1662644" y="3482315"/>
            <a:ext cx="470348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Times New Roman" panose="02020603050405020304" pitchFamily="18" charset="0"/>
              </a:defRPr>
            </a:lvl1pPr>
            <a:lvl2pPr marL="638175"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lvl="1" indent="0" algn="ctr" latinLnBrk="1">
              <a:buNone/>
            </a:pPr>
            <a:r>
              <a:rPr kumimoji="0" lang="en-US" altLang="ko-KR" sz="1400" b="1" dirty="0">
                <a:cs typeface="Times New Roman" panose="02020603050405020304" pitchFamily="18" charset="0"/>
              </a:rPr>
              <a:t>&lt; </a:t>
            </a:r>
            <a:r>
              <a:rPr kumimoji="0" lang="en-US" altLang="ko-KR" sz="1400" b="1" dirty="0" smtClean="0">
                <a:cs typeface="Times New Roman" panose="02020603050405020304" pitchFamily="18" charset="0"/>
              </a:rPr>
              <a:t>Around View </a:t>
            </a:r>
            <a:r>
              <a:rPr lang="en-US" altLang="ko-KR" sz="1400" b="1" dirty="0" smtClean="0">
                <a:cs typeface="Times New Roman" panose="02020603050405020304" pitchFamily="18" charset="0"/>
              </a:rPr>
              <a:t>Contents Example </a:t>
            </a:r>
            <a:r>
              <a:rPr kumimoji="0" lang="en-US" altLang="ko-KR" sz="1400" b="1" dirty="0" smtClean="0">
                <a:cs typeface="Times New Roman" panose="02020603050405020304" pitchFamily="18" charset="0"/>
              </a:rPr>
              <a:t>&gt;  </a:t>
            </a:r>
            <a:endParaRPr kumimoji="0" lang="en-US" altLang="ko-KR" sz="1400" b="1" dirty="0">
              <a:cs typeface="Times New Roman" panose="02020603050405020304" pitchFamily="18" charset="0"/>
            </a:endParaRPr>
          </a:p>
        </p:txBody>
      </p:sp>
      <p:sp>
        <p:nvSpPr>
          <p:cNvPr id="9" name="오른쪽 화살표 8"/>
          <p:cNvSpPr/>
          <p:nvPr/>
        </p:nvSpPr>
        <p:spPr>
          <a:xfrm rot="5400000">
            <a:off x="3802333" y="3223067"/>
            <a:ext cx="424099" cy="1558149"/>
          </a:xfrm>
          <a:prstGeom prst="rightArrow">
            <a:avLst>
              <a:gd name="adj1" fmla="val 70290"/>
              <a:gd name="adj2" fmla="val 48551"/>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11" name="그림 10"/>
          <p:cNvPicPr>
            <a:picLocks noChangeAspect="1"/>
          </p:cNvPicPr>
          <p:nvPr/>
        </p:nvPicPr>
        <p:blipFill>
          <a:blip r:embed="rId4"/>
          <a:stretch>
            <a:fillRect/>
          </a:stretch>
        </p:blipFill>
        <p:spPr>
          <a:xfrm>
            <a:off x="2358953" y="4210914"/>
            <a:ext cx="3310864" cy="1610688"/>
          </a:xfrm>
          <a:prstGeom prst="rect">
            <a:avLst/>
          </a:prstGeom>
        </p:spPr>
      </p:pic>
      <p:sp>
        <p:nvSpPr>
          <p:cNvPr id="14" name="TextBox 53"/>
          <p:cNvSpPr txBox="1">
            <a:spLocks noChangeArrowheads="1"/>
          </p:cNvSpPr>
          <p:nvPr/>
        </p:nvSpPr>
        <p:spPr bwMode="auto">
          <a:xfrm>
            <a:off x="1707491" y="5821602"/>
            <a:ext cx="470348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Times New Roman" panose="02020603050405020304" pitchFamily="18" charset="0"/>
              </a:defRPr>
            </a:lvl1pPr>
            <a:lvl2pPr marL="638175"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lvl="1" indent="0" algn="ctr" latinLnBrk="1">
              <a:buNone/>
            </a:pPr>
            <a:r>
              <a:rPr kumimoji="0" lang="en-US" altLang="ko-KR" sz="1400" b="1" dirty="0">
                <a:cs typeface="Times New Roman" panose="02020603050405020304" pitchFamily="18" charset="0"/>
              </a:rPr>
              <a:t>&lt; </a:t>
            </a:r>
            <a:r>
              <a:rPr kumimoji="0" lang="en-US" altLang="ko-KR" sz="1400" b="1" dirty="0" smtClean="0">
                <a:cs typeface="Times New Roman" panose="02020603050405020304" pitchFamily="18" charset="0"/>
              </a:rPr>
              <a:t>Around View </a:t>
            </a:r>
            <a:r>
              <a:rPr lang="en-US" altLang="ko-KR" sz="1400" b="1" dirty="0" smtClean="0">
                <a:cs typeface="Times New Roman" panose="02020603050405020304" pitchFamily="18" charset="0"/>
              </a:rPr>
              <a:t>Player Example </a:t>
            </a:r>
            <a:r>
              <a:rPr kumimoji="0" lang="en-US" altLang="ko-KR" sz="1400" b="1" dirty="0" smtClean="0">
                <a:cs typeface="Times New Roman" panose="02020603050405020304" pitchFamily="18" charset="0"/>
              </a:rPr>
              <a:t>&gt;  </a:t>
            </a:r>
            <a:endParaRPr kumimoji="0" lang="en-US" altLang="ko-KR" sz="1400" b="1" dirty="0">
              <a:cs typeface="Times New Roman" panose="02020603050405020304" pitchFamily="18" charset="0"/>
            </a:endParaRPr>
          </a:p>
        </p:txBody>
      </p:sp>
    </p:spTree>
    <p:extLst>
      <p:ext uri="{BB962C8B-B14F-4D97-AF65-F5344CB8AC3E}">
        <p14:creationId xmlns:p14="http://schemas.microsoft.com/office/powerpoint/2010/main" val="12458008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xmlns="" id="{47E0C281-1C72-4C1B-A43B-8B1DA8D9F49D}"/>
              </a:ext>
            </a:extLst>
          </p:cNvPr>
          <p:cNvSpPr>
            <a:spLocks noGrp="1"/>
          </p:cNvSpPr>
          <p:nvPr>
            <p:ph type="title"/>
          </p:nvPr>
        </p:nvSpPr>
        <p:spPr>
          <a:xfrm>
            <a:off x="1867339" y="187271"/>
            <a:ext cx="10235014" cy="769121"/>
          </a:xfrm>
        </p:spPr>
        <p:txBody>
          <a:bodyPr>
            <a:noAutofit/>
          </a:bodyPr>
          <a:lstStyle/>
          <a:p>
            <a:pPr lvl="0" algn="ctr" eaLnBrk="0" latinLnBrk="0" hangingPunct="0">
              <a:defRPr/>
            </a:pPr>
            <a:r>
              <a:rPr lang="en-IN" altLang="ko-KR" dirty="0"/>
              <a:t>Around View Interactive VR/AR Experience Using </a:t>
            </a:r>
            <a:r>
              <a:rPr lang="en-IN" altLang="ko-KR" dirty="0" smtClean="0"/>
              <a:t>OCC </a:t>
            </a:r>
            <a:r>
              <a:rPr lang="en-IN" altLang="ko-KR" dirty="0"/>
              <a:t>Technology</a:t>
            </a:r>
            <a:endParaRPr lang="en-US" altLang="ko-KR" dirty="0"/>
          </a:p>
        </p:txBody>
      </p:sp>
      <p:sp>
        <p:nvSpPr>
          <p:cNvPr id="7" name="바닥글 개체 틀 6">
            <a:extLst>
              <a:ext uri="{FF2B5EF4-FFF2-40B4-BE49-F238E27FC236}">
                <a16:creationId xmlns:a16="http://schemas.microsoft.com/office/drawing/2014/main" xmlns="" id="{99789448-BC75-4A1D-884A-4A5998FC10EC}"/>
              </a:ext>
            </a:extLst>
          </p:cNvPr>
          <p:cNvSpPr>
            <a:spLocks noGrp="1"/>
          </p:cNvSpPr>
          <p:nvPr>
            <p:ph type="ftr" sz="quarter" idx="3"/>
          </p:nvPr>
        </p:nvSpPr>
        <p:spPr/>
        <p:txBody>
          <a:bodyPr/>
          <a:lstStyle/>
          <a:p>
            <a:r>
              <a:rPr lang="en-US" altLang="ko-KR" dirty="0" smtClean="0"/>
              <a:t>21-19-0013-00-0000</a:t>
            </a:r>
            <a:endParaRPr lang="ko-KR" altLang="en-US" dirty="0"/>
          </a:p>
        </p:txBody>
      </p:sp>
      <p:sp>
        <p:nvSpPr>
          <p:cNvPr id="8" name="슬라이드 번호 개체 틀 7">
            <a:extLst>
              <a:ext uri="{FF2B5EF4-FFF2-40B4-BE49-F238E27FC236}">
                <a16:creationId xmlns:a16="http://schemas.microsoft.com/office/drawing/2014/main" xmlns="" id="{971A0ED2-3E19-4ECE-8028-387D57D1A7C7}"/>
              </a:ext>
            </a:extLst>
          </p:cNvPr>
          <p:cNvSpPr>
            <a:spLocks noGrp="1"/>
          </p:cNvSpPr>
          <p:nvPr>
            <p:ph type="sldNum" sz="quarter" idx="4"/>
          </p:nvPr>
        </p:nvSpPr>
        <p:spPr/>
        <p:txBody>
          <a:bodyPr/>
          <a:lstStyle/>
          <a:p>
            <a:fld id="{7415E7A1-C024-4955-BFDD-BFFB64410B76}" type="slidenum">
              <a:rPr lang="ko-KR" altLang="en-US" smtClean="0"/>
              <a:pPr/>
              <a:t>4</a:t>
            </a:fld>
            <a:endParaRPr lang="ko-KR" altLang="en-US"/>
          </a:p>
        </p:txBody>
      </p:sp>
      <p:sp>
        <p:nvSpPr>
          <p:cNvPr id="45" name="TextBox 44">
            <a:extLst>
              <a:ext uri="{FF2B5EF4-FFF2-40B4-BE49-F238E27FC236}">
                <a16:creationId xmlns:a16="http://schemas.microsoft.com/office/drawing/2014/main" xmlns="" id="{FB903489-B813-4045-9A33-328C47169179}"/>
              </a:ext>
            </a:extLst>
          </p:cNvPr>
          <p:cNvSpPr txBox="1"/>
          <p:nvPr/>
        </p:nvSpPr>
        <p:spPr>
          <a:xfrm>
            <a:off x="7911691" y="1968651"/>
            <a:ext cx="3924517" cy="4431983"/>
          </a:xfrm>
          <a:prstGeom prst="rect">
            <a:avLst/>
          </a:prstGeom>
          <a:noFill/>
        </p:spPr>
        <p:txBody>
          <a:bodyPr wrap="square" rtlCol="0">
            <a:spAutoFit/>
          </a:bodyPr>
          <a:lstStyle/>
          <a:p>
            <a:pPr marL="285750" lvl="0" indent="-285750">
              <a:lnSpc>
                <a:spcPct val="150000"/>
              </a:lnSpc>
              <a:buFont typeface="Wingdings" panose="05000000000000000000" pitchFamily="2" charset="2"/>
              <a:buChar char="l"/>
              <a:defRPr/>
            </a:pPr>
            <a:r>
              <a:rPr lang="en-US" altLang="ko-KR" sz="1400" b="1" spc="-100" dirty="0">
                <a:ea typeface="나눔고딕" panose="020D0604000000000000" pitchFamily="50" charset="-127"/>
              </a:rPr>
              <a:t>Users who are using the </a:t>
            </a:r>
            <a:r>
              <a:rPr lang="en-US" altLang="ko-KR" sz="1400" b="1" spc="-100" dirty="0" smtClean="0">
                <a:ea typeface="나눔고딕" panose="020D0604000000000000" pitchFamily="50" charset="-127"/>
              </a:rPr>
              <a:t>VR/AR Experience application can receive get</a:t>
            </a:r>
            <a:r>
              <a:rPr lang="ko-KR" altLang="en-US" sz="1400" b="1" spc="-100" dirty="0">
                <a:ea typeface="나눔고딕" panose="020D0604000000000000" pitchFamily="50" charset="-127"/>
              </a:rPr>
              <a:t> </a:t>
            </a:r>
            <a:r>
              <a:rPr lang="en-US" altLang="ko-KR" sz="1400" b="1" spc="-100" dirty="0" smtClean="0">
                <a:ea typeface="나눔고딕" panose="020D0604000000000000" pitchFamily="50" charset="-127"/>
              </a:rPr>
              <a:t>interactive data from 360º installed display devices using 2D advanced color data  modulation techniques.</a:t>
            </a:r>
          </a:p>
          <a:p>
            <a:pPr marL="285750" lvl="0" indent="-285750">
              <a:lnSpc>
                <a:spcPct val="150000"/>
              </a:lnSpc>
              <a:buFont typeface="Wingdings" panose="05000000000000000000" pitchFamily="2" charset="2"/>
              <a:buChar char="l"/>
              <a:defRPr/>
            </a:pPr>
            <a:r>
              <a:rPr lang="en-US" altLang="ko-KR" sz="1400" b="1" spc="-100" dirty="0" smtClean="0">
                <a:ea typeface="나눔고딕" panose="020D0604000000000000" pitchFamily="50" charset="-127"/>
              </a:rPr>
              <a:t>AR/VR devices have the camera and camera support to OCC and displays embedded with 2D coded data to support OCC.</a:t>
            </a:r>
            <a:endParaRPr lang="en-US" altLang="ko-KR" sz="1400" b="1" spc="-100" dirty="0">
              <a:ea typeface="나눔고딕" panose="020D0604000000000000" pitchFamily="50" charset="-127"/>
            </a:endParaRPr>
          </a:p>
          <a:p>
            <a:pPr marL="285750" lvl="0" indent="-285750">
              <a:lnSpc>
                <a:spcPct val="150000"/>
              </a:lnSpc>
              <a:buFont typeface="Wingdings" panose="05000000000000000000" pitchFamily="2" charset="2"/>
              <a:buChar char="l"/>
              <a:defRPr/>
            </a:pPr>
            <a:r>
              <a:rPr lang="en-US" altLang="ko-KR" sz="1400" b="1" spc="-100" dirty="0">
                <a:ea typeface="나눔고딕" panose="020D0604000000000000" pitchFamily="50" charset="-127"/>
              </a:rPr>
              <a:t>Users are able to interact with a </a:t>
            </a:r>
            <a:r>
              <a:rPr lang="en-US" altLang="ko-KR" sz="1400" b="1" spc="-100" dirty="0" smtClean="0">
                <a:ea typeface="나눔고딕" panose="020D0604000000000000" pitchFamily="50" charset="-127"/>
              </a:rPr>
              <a:t>360º experience </a:t>
            </a:r>
            <a:r>
              <a:rPr lang="en-US" altLang="ko-KR" sz="1400" b="1" spc="-100" dirty="0">
                <a:ea typeface="나눔고딕" panose="020D0604000000000000" pitchFamily="50" charset="-127"/>
              </a:rPr>
              <a:t>application without additional controllers.</a:t>
            </a:r>
          </a:p>
          <a:p>
            <a:pPr marL="742950" lvl="1" indent="-285750">
              <a:lnSpc>
                <a:spcPct val="150000"/>
              </a:lnSpc>
              <a:buFont typeface="Verdana" panose="020B0604030504040204" pitchFamily="34" charset="0"/>
              <a:buChar char="-"/>
              <a:defRPr/>
            </a:pPr>
            <a:r>
              <a:rPr lang="en-US" altLang="ko-KR" sz="1200" b="1" spc="-100" dirty="0" smtClean="0">
                <a:ea typeface="나눔고딕" panose="020D0604000000000000" pitchFamily="50" charset="-127"/>
              </a:rPr>
              <a:t>Display based OCC serves </a:t>
            </a:r>
            <a:r>
              <a:rPr lang="en-US" altLang="ko-KR" sz="1200" b="1" spc="-100" dirty="0">
                <a:ea typeface="나눔고딕" panose="020D0604000000000000" pitchFamily="50" charset="-127"/>
              </a:rPr>
              <a:t>as a </a:t>
            </a:r>
            <a:r>
              <a:rPr lang="en-US" altLang="ko-KR" sz="1200" b="1" spc="-100" dirty="0" smtClean="0">
                <a:ea typeface="나눔고딕" panose="020D0604000000000000" pitchFamily="50" charset="-127"/>
              </a:rPr>
              <a:t>360º experience </a:t>
            </a:r>
            <a:r>
              <a:rPr lang="en-US" altLang="ko-KR" sz="1200" b="1" spc="-100" dirty="0">
                <a:ea typeface="나눔고딕" panose="020D0604000000000000" pitchFamily="50" charset="-127"/>
              </a:rPr>
              <a:t>video playback and provides interaction functions.</a:t>
            </a:r>
            <a:r>
              <a:rPr lang="en-US" altLang="ko-KR" sz="1200" b="1" spc="-100" dirty="0" smtClean="0">
                <a:ea typeface="나눔고딕" panose="020D0604000000000000" pitchFamily="50" charset="-127"/>
              </a:rPr>
              <a:t/>
            </a:r>
            <a:br>
              <a:rPr lang="en-US" altLang="ko-KR" sz="1200" b="1" spc="-100" dirty="0" smtClean="0">
                <a:ea typeface="나눔고딕" panose="020D0604000000000000" pitchFamily="50" charset="-127"/>
              </a:rPr>
            </a:br>
            <a:endParaRPr lang="en-US" altLang="ko-KR" sz="1200" b="1" spc="-100" dirty="0" smtClean="0">
              <a:ea typeface="나눔고딕" panose="020D0604000000000000" pitchFamily="50" charset="-127"/>
            </a:endParaRPr>
          </a:p>
        </p:txBody>
      </p:sp>
      <p:grpSp>
        <p:nvGrpSpPr>
          <p:cNvPr id="5" name="그룹 4"/>
          <p:cNvGrpSpPr/>
          <p:nvPr/>
        </p:nvGrpSpPr>
        <p:grpSpPr>
          <a:xfrm>
            <a:off x="246569" y="3190672"/>
            <a:ext cx="954123" cy="953312"/>
            <a:chOff x="246569" y="3190672"/>
            <a:chExt cx="954123" cy="953312"/>
          </a:xfrm>
        </p:grpSpPr>
        <p:sp>
          <p:nvSpPr>
            <p:cNvPr id="4" name="직사각형 3"/>
            <p:cNvSpPr/>
            <p:nvPr/>
          </p:nvSpPr>
          <p:spPr>
            <a:xfrm>
              <a:off x="246569" y="3190672"/>
              <a:ext cx="238328" cy="23832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6" name="직사각형 45"/>
            <p:cNvSpPr/>
            <p:nvPr/>
          </p:nvSpPr>
          <p:spPr>
            <a:xfrm>
              <a:off x="484897" y="3190672"/>
              <a:ext cx="238328" cy="2383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7" name="직사각형 46"/>
            <p:cNvSpPr/>
            <p:nvPr/>
          </p:nvSpPr>
          <p:spPr>
            <a:xfrm>
              <a:off x="723225" y="3190672"/>
              <a:ext cx="238328" cy="23832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8" name="직사각형 47"/>
            <p:cNvSpPr/>
            <p:nvPr/>
          </p:nvSpPr>
          <p:spPr>
            <a:xfrm>
              <a:off x="961553" y="3190672"/>
              <a:ext cx="238328" cy="2383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1" name="직사각형 50"/>
            <p:cNvSpPr/>
            <p:nvPr/>
          </p:nvSpPr>
          <p:spPr>
            <a:xfrm>
              <a:off x="247380" y="3429000"/>
              <a:ext cx="238328" cy="23832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2" name="직사각형 51"/>
            <p:cNvSpPr/>
            <p:nvPr/>
          </p:nvSpPr>
          <p:spPr>
            <a:xfrm>
              <a:off x="485708" y="3429000"/>
              <a:ext cx="238328" cy="23832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3" name="직사각형 52"/>
            <p:cNvSpPr/>
            <p:nvPr/>
          </p:nvSpPr>
          <p:spPr>
            <a:xfrm>
              <a:off x="724036" y="3429000"/>
              <a:ext cx="238328" cy="2383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4" name="직사각형 53"/>
            <p:cNvSpPr/>
            <p:nvPr/>
          </p:nvSpPr>
          <p:spPr>
            <a:xfrm>
              <a:off x="962364" y="3429000"/>
              <a:ext cx="238328" cy="23832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5" name="직사각형 54"/>
            <p:cNvSpPr/>
            <p:nvPr/>
          </p:nvSpPr>
          <p:spPr>
            <a:xfrm>
              <a:off x="247380" y="3667328"/>
              <a:ext cx="238328" cy="2383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6" name="직사각형 55"/>
            <p:cNvSpPr/>
            <p:nvPr/>
          </p:nvSpPr>
          <p:spPr>
            <a:xfrm>
              <a:off x="485708" y="3667328"/>
              <a:ext cx="238328" cy="23832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7" name="직사각형 56"/>
            <p:cNvSpPr/>
            <p:nvPr/>
          </p:nvSpPr>
          <p:spPr>
            <a:xfrm>
              <a:off x="724036" y="3667328"/>
              <a:ext cx="238328" cy="23832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8" name="직사각형 57"/>
            <p:cNvSpPr/>
            <p:nvPr/>
          </p:nvSpPr>
          <p:spPr>
            <a:xfrm>
              <a:off x="962364" y="3667328"/>
              <a:ext cx="238328" cy="23832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9" name="직사각형 58"/>
            <p:cNvSpPr/>
            <p:nvPr/>
          </p:nvSpPr>
          <p:spPr>
            <a:xfrm>
              <a:off x="247380" y="3905656"/>
              <a:ext cx="238328" cy="23832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0" name="직사각형 59"/>
            <p:cNvSpPr/>
            <p:nvPr/>
          </p:nvSpPr>
          <p:spPr>
            <a:xfrm>
              <a:off x="485708" y="3905656"/>
              <a:ext cx="238328" cy="23832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1" name="직사각형 60"/>
            <p:cNvSpPr/>
            <p:nvPr/>
          </p:nvSpPr>
          <p:spPr>
            <a:xfrm>
              <a:off x="724036" y="3905656"/>
              <a:ext cx="238328" cy="23832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2" name="직사각형 81"/>
            <p:cNvSpPr/>
            <p:nvPr/>
          </p:nvSpPr>
          <p:spPr>
            <a:xfrm>
              <a:off x="962364" y="3905656"/>
              <a:ext cx="238328" cy="23832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67" name="TextBox 53"/>
          <p:cNvSpPr txBox="1">
            <a:spLocks noChangeArrowheads="1"/>
          </p:cNvSpPr>
          <p:nvPr/>
        </p:nvSpPr>
        <p:spPr bwMode="auto">
          <a:xfrm>
            <a:off x="2076968" y="5671459"/>
            <a:ext cx="584783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Times New Roman" panose="02020603050405020304" pitchFamily="18" charset="0"/>
              </a:defRPr>
            </a:lvl1pPr>
            <a:lvl2pPr marL="638175"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lvl="1" indent="0" algn="ctr">
              <a:buNone/>
            </a:pPr>
            <a:r>
              <a:rPr kumimoji="0" lang="en-US" altLang="ko-KR" sz="1400" b="1" dirty="0">
                <a:cs typeface="Times New Roman" panose="02020603050405020304" pitchFamily="18" charset="0"/>
              </a:rPr>
              <a:t>&lt; </a:t>
            </a:r>
            <a:r>
              <a:rPr lang="en-US" altLang="ko-KR" sz="1400" b="1" dirty="0">
                <a:cs typeface="Times New Roman" panose="02020603050405020304" pitchFamily="18" charset="0"/>
              </a:rPr>
              <a:t>Around View Interactive VR/AR Experience Using OCC Technology</a:t>
            </a:r>
            <a:r>
              <a:rPr lang="en-US" altLang="ko-KR" sz="1400" b="1" dirty="0" smtClean="0">
                <a:cs typeface="Times New Roman" panose="02020603050405020304" pitchFamily="18" charset="0"/>
              </a:rPr>
              <a:t> </a:t>
            </a:r>
            <a:r>
              <a:rPr kumimoji="0" lang="en-US" altLang="ko-KR" sz="1400" b="1" dirty="0" smtClean="0">
                <a:cs typeface="Times New Roman" panose="02020603050405020304" pitchFamily="18" charset="0"/>
              </a:rPr>
              <a:t>&gt;  </a:t>
            </a:r>
            <a:endParaRPr kumimoji="0" lang="en-US" altLang="ko-KR" sz="1400" b="1" dirty="0">
              <a:cs typeface="Times New Roman" panose="02020603050405020304" pitchFamily="18" charset="0"/>
            </a:endParaRPr>
          </a:p>
        </p:txBody>
      </p:sp>
      <p:grpSp>
        <p:nvGrpSpPr>
          <p:cNvPr id="17" name="그룹 16"/>
          <p:cNvGrpSpPr/>
          <p:nvPr/>
        </p:nvGrpSpPr>
        <p:grpSpPr>
          <a:xfrm>
            <a:off x="4110586" y="1287233"/>
            <a:ext cx="3561966" cy="4283534"/>
            <a:chOff x="2509819" y="1010245"/>
            <a:chExt cx="3561966" cy="4283534"/>
          </a:xfrm>
        </p:grpSpPr>
        <p:grpSp>
          <p:nvGrpSpPr>
            <p:cNvPr id="16" name="그룹 15"/>
            <p:cNvGrpSpPr/>
            <p:nvPr/>
          </p:nvGrpSpPr>
          <p:grpSpPr>
            <a:xfrm flipV="1">
              <a:off x="2509819" y="1010245"/>
              <a:ext cx="3551848" cy="2776247"/>
              <a:chOff x="2672337" y="2669932"/>
              <a:chExt cx="3551848" cy="2776247"/>
            </a:xfrm>
          </p:grpSpPr>
          <p:sp>
            <p:nvSpPr>
              <p:cNvPr id="68" name="원통 67"/>
              <p:cNvSpPr/>
              <p:nvPr/>
            </p:nvSpPr>
            <p:spPr>
              <a:xfrm>
                <a:off x="2672337" y="2684321"/>
                <a:ext cx="3531616" cy="2761858"/>
              </a:xfrm>
              <a:prstGeom prst="can">
                <a:avLst>
                  <a:gd name="adj" fmla="val 50000"/>
                </a:avLst>
              </a:prstGeom>
              <a:blipFill>
                <a:blip r:embed="rId2"/>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9" name="타원 68"/>
              <p:cNvSpPr/>
              <p:nvPr/>
            </p:nvSpPr>
            <p:spPr>
              <a:xfrm flipV="1">
                <a:off x="2674171" y="2669932"/>
                <a:ext cx="3550014" cy="13953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70" name="그림 69"/>
              <p:cNvPicPr>
                <a:picLocks noChangeAspect="1"/>
              </p:cNvPicPr>
              <p:nvPr/>
            </p:nvPicPr>
            <p:blipFill>
              <a:blip r:embed="rId3"/>
              <a:stretch>
                <a:fillRect/>
              </a:stretch>
            </p:blipFill>
            <p:spPr>
              <a:xfrm>
                <a:off x="2844014" y="4634438"/>
                <a:ext cx="304979" cy="304979"/>
              </a:xfrm>
              <a:prstGeom prst="rect">
                <a:avLst/>
              </a:prstGeom>
            </p:spPr>
          </p:pic>
          <p:pic>
            <p:nvPicPr>
              <p:cNvPr id="71" name="그림 70"/>
              <p:cNvPicPr>
                <a:picLocks noChangeAspect="1"/>
              </p:cNvPicPr>
              <p:nvPr/>
            </p:nvPicPr>
            <p:blipFill>
              <a:blip r:embed="rId3"/>
              <a:stretch>
                <a:fillRect/>
              </a:stretch>
            </p:blipFill>
            <p:spPr>
              <a:xfrm>
                <a:off x="4285655" y="4159423"/>
                <a:ext cx="304979" cy="304979"/>
              </a:xfrm>
              <a:prstGeom prst="rect">
                <a:avLst/>
              </a:prstGeom>
            </p:spPr>
          </p:pic>
          <p:pic>
            <p:nvPicPr>
              <p:cNvPr id="72" name="그림 71"/>
              <p:cNvPicPr>
                <a:picLocks noChangeAspect="1"/>
              </p:cNvPicPr>
              <p:nvPr/>
            </p:nvPicPr>
            <p:blipFill>
              <a:blip r:embed="rId3"/>
              <a:stretch>
                <a:fillRect/>
              </a:stretch>
            </p:blipFill>
            <p:spPr>
              <a:xfrm>
                <a:off x="5806876" y="4592930"/>
                <a:ext cx="304979" cy="304979"/>
              </a:xfrm>
              <a:prstGeom prst="rect">
                <a:avLst/>
              </a:prstGeom>
            </p:spPr>
          </p:pic>
        </p:grpSp>
        <p:grpSp>
          <p:nvGrpSpPr>
            <p:cNvPr id="15" name="그룹 14"/>
            <p:cNvGrpSpPr/>
            <p:nvPr/>
          </p:nvGrpSpPr>
          <p:grpSpPr>
            <a:xfrm>
              <a:off x="2519937" y="2517532"/>
              <a:ext cx="3551848" cy="2776247"/>
              <a:chOff x="2671766" y="2043594"/>
              <a:chExt cx="3551848" cy="2776247"/>
            </a:xfrm>
          </p:grpSpPr>
          <p:cxnSp>
            <p:nvCxnSpPr>
              <p:cNvPr id="35" name="직선 화살표 연결선 34"/>
              <p:cNvCxnSpPr/>
              <p:nvPr/>
            </p:nvCxnSpPr>
            <p:spPr>
              <a:xfrm>
                <a:off x="3148422" y="4160590"/>
                <a:ext cx="710153" cy="26399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nvGrpSpPr>
              <p:cNvPr id="14" name="그룹 13"/>
              <p:cNvGrpSpPr/>
              <p:nvPr/>
            </p:nvGrpSpPr>
            <p:grpSpPr>
              <a:xfrm>
                <a:off x="2671766" y="2043594"/>
                <a:ext cx="3551848" cy="2776247"/>
                <a:chOff x="2323605" y="1887987"/>
                <a:chExt cx="3551848" cy="2776247"/>
              </a:xfrm>
              <a:blipFill>
                <a:blip r:embed="rId4"/>
                <a:tile tx="0" ty="0" sx="100000" sy="100000" flip="none" algn="tl"/>
              </a:blipFill>
            </p:grpSpPr>
            <p:sp>
              <p:nvSpPr>
                <p:cNvPr id="12" name="원통 11"/>
                <p:cNvSpPr/>
                <p:nvPr/>
              </p:nvSpPr>
              <p:spPr>
                <a:xfrm>
                  <a:off x="2323605" y="1902376"/>
                  <a:ext cx="3531616" cy="2761858"/>
                </a:xfrm>
                <a:prstGeom prst="can">
                  <a:avLst>
                    <a:gd name="adj" fmla="val 50000"/>
                  </a:avLst>
                </a:prstGeom>
                <a:blipFill>
                  <a:blip r:embed="rId5"/>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3" name="타원 12"/>
                <p:cNvSpPr/>
                <p:nvPr/>
              </p:nvSpPr>
              <p:spPr>
                <a:xfrm flipV="1">
                  <a:off x="2325439" y="1887987"/>
                  <a:ext cx="3550014" cy="13953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pic>
            <p:nvPicPr>
              <p:cNvPr id="63" name="그림 62"/>
              <p:cNvPicPr>
                <a:picLocks noChangeAspect="1"/>
              </p:cNvPicPr>
              <p:nvPr/>
            </p:nvPicPr>
            <p:blipFill>
              <a:blip r:embed="rId3"/>
              <a:stretch>
                <a:fillRect/>
              </a:stretch>
            </p:blipFill>
            <p:spPr>
              <a:xfrm>
                <a:off x="2843443" y="4008100"/>
                <a:ext cx="304979" cy="304979"/>
              </a:xfrm>
              <a:prstGeom prst="rect">
                <a:avLst/>
              </a:prstGeom>
            </p:spPr>
          </p:pic>
          <p:pic>
            <p:nvPicPr>
              <p:cNvPr id="64" name="그림 63"/>
              <p:cNvPicPr>
                <a:picLocks noChangeAspect="1"/>
              </p:cNvPicPr>
              <p:nvPr/>
            </p:nvPicPr>
            <p:blipFill>
              <a:blip r:embed="rId3"/>
              <a:stretch>
                <a:fillRect/>
              </a:stretch>
            </p:blipFill>
            <p:spPr>
              <a:xfrm>
                <a:off x="4285084" y="3533085"/>
                <a:ext cx="304979" cy="304979"/>
              </a:xfrm>
              <a:prstGeom prst="rect">
                <a:avLst/>
              </a:prstGeom>
            </p:spPr>
          </p:pic>
          <p:pic>
            <p:nvPicPr>
              <p:cNvPr id="66" name="그림 65"/>
              <p:cNvPicPr>
                <a:picLocks noChangeAspect="1"/>
              </p:cNvPicPr>
              <p:nvPr/>
            </p:nvPicPr>
            <p:blipFill>
              <a:blip r:embed="rId3"/>
              <a:stretch>
                <a:fillRect/>
              </a:stretch>
            </p:blipFill>
            <p:spPr>
              <a:xfrm>
                <a:off x="5806305" y="3966592"/>
                <a:ext cx="304979" cy="304979"/>
              </a:xfrm>
              <a:prstGeom prst="rect">
                <a:avLst/>
              </a:prstGeom>
            </p:spPr>
          </p:pic>
        </p:grpSp>
        <p:pic>
          <p:nvPicPr>
            <p:cNvPr id="1028" name="Picture 4" descr="VRperson silhouetteì ëí ì´ë¯¸ì§ ê²ìê²°ê³¼"/>
            <p:cNvPicPr>
              <a:picLocks noChangeAspect="1" noChangeArrowheads="1"/>
            </p:cNvPicPr>
            <p:nvPr/>
          </p:nvPicPr>
          <p:blipFill rotWithShape="1">
            <a:blip r:embed="rId6">
              <a:extLst>
                <a:ext uri="{28A0092B-C50C-407E-A947-70E740481C1C}">
                  <a14:useLocalDpi xmlns:a14="http://schemas.microsoft.com/office/drawing/2010/main" val="0"/>
                </a:ext>
              </a:extLst>
            </a:blip>
            <a:srcRect l="40052" t="30700" r="38901" b="6384"/>
            <a:stretch/>
          </p:blipFill>
          <p:spPr bwMode="auto">
            <a:xfrm>
              <a:off x="3988804" y="2504346"/>
              <a:ext cx="659781" cy="1314843"/>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19" name="꺾인 연결선 18"/>
          <p:cNvCxnSpPr/>
          <p:nvPr/>
        </p:nvCxnSpPr>
        <p:spPr>
          <a:xfrm>
            <a:off x="2771775" y="2438013"/>
            <a:ext cx="1246713" cy="1067187"/>
          </a:xfrm>
          <a:prstGeom prst="bentConnector3">
            <a:avLst>
              <a:gd name="adj1" fmla="val 339"/>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75" name="Picture 10" descr="ì ì£¼ íì¥ë§ì VRì ëí ì´ë¯¸ì§ ê²ìê²°ê³¼"/>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026485" y="1686806"/>
            <a:ext cx="1560116" cy="877565"/>
          </a:xfrm>
          <a:prstGeom prst="rect">
            <a:avLst/>
          </a:prstGeom>
          <a:noFill/>
          <a:extLst>
            <a:ext uri="{909E8E84-426E-40DD-AFC4-6F175D3DCCD1}">
              <a14:hiddenFill xmlns:a14="http://schemas.microsoft.com/office/drawing/2010/main">
                <a:solidFill>
                  <a:srgbClr val="FFFFFF"/>
                </a:solidFill>
              </a14:hiddenFill>
            </a:ext>
          </a:extLst>
        </p:spPr>
      </p:pic>
      <p:cxnSp>
        <p:nvCxnSpPr>
          <p:cNvPr id="22" name="직선 화살표 연결선 21"/>
          <p:cNvCxnSpPr/>
          <p:nvPr/>
        </p:nvCxnSpPr>
        <p:spPr>
          <a:xfrm>
            <a:off x="4587242" y="2098974"/>
            <a:ext cx="1002329" cy="87263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1978757" y="3528828"/>
            <a:ext cx="2127505" cy="276999"/>
          </a:xfrm>
          <a:prstGeom prst="rect">
            <a:avLst/>
          </a:prstGeom>
          <a:noFill/>
        </p:spPr>
        <p:txBody>
          <a:bodyPr wrap="none" rtlCol="0">
            <a:spAutoFit/>
          </a:bodyPr>
          <a:lstStyle/>
          <a:p>
            <a:r>
              <a:rPr lang="en-US" altLang="ko-KR" sz="1200" b="1" dirty="0" smtClean="0">
                <a:latin typeface="Times New Roman" panose="02020603050405020304" pitchFamily="18" charset="0"/>
                <a:cs typeface="Times New Roman" panose="02020603050405020304" pitchFamily="18" charset="0"/>
              </a:rPr>
              <a:t>Create Around View(Display)</a:t>
            </a:r>
            <a:endParaRPr lang="ko-KR" altLang="en-US" sz="1200" b="1" dirty="0">
              <a:latin typeface="Times New Roman" panose="02020603050405020304" pitchFamily="18" charset="0"/>
              <a:cs typeface="Times New Roman" panose="02020603050405020304" pitchFamily="18" charset="0"/>
            </a:endParaRPr>
          </a:p>
        </p:txBody>
      </p:sp>
      <p:sp>
        <p:nvSpPr>
          <p:cNvPr id="76" name="TextBox 75"/>
          <p:cNvSpPr txBox="1"/>
          <p:nvPr/>
        </p:nvSpPr>
        <p:spPr>
          <a:xfrm rot="2483289">
            <a:off x="4716738" y="2301303"/>
            <a:ext cx="880369" cy="276999"/>
          </a:xfrm>
          <a:prstGeom prst="rect">
            <a:avLst/>
          </a:prstGeom>
          <a:noFill/>
        </p:spPr>
        <p:txBody>
          <a:bodyPr wrap="none" rtlCol="0">
            <a:spAutoFit/>
          </a:bodyPr>
          <a:lstStyle/>
          <a:p>
            <a:r>
              <a:rPr lang="en-US" altLang="ko-KR" sz="1200" b="1" dirty="0" smtClean="0">
                <a:latin typeface="Times New Roman" panose="02020603050405020304" pitchFamily="18" charset="0"/>
                <a:cs typeface="Times New Roman" panose="02020603050405020304" pitchFamily="18" charset="0"/>
              </a:rPr>
              <a:t>OCC Data</a:t>
            </a:r>
            <a:endParaRPr lang="ko-KR" altLang="en-US" sz="1200" b="1" dirty="0">
              <a:latin typeface="Times New Roman" panose="02020603050405020304" pitchFamily="18" charset="0"/>
              <a:cs typeface="Times New Roman" panose="02020603050405020304" pitchFamily="18" charset="0"/>
            </a:endParaRPr>
          </a:p>
        </p:txBody>
      </p:sp>
      <p:sp>
        <p:nvSpPr>
          <p:cNvPr id="77" name="TextBox 76"/>
          <p:cNvSpPr txBox="1"/>
          <p:nvPr/>
        </p:nvSpPr>
        <p:spPr>
          <a:xfrm rot="2483289">
            <a:off x="4247275" y="2512002"/>
            <a:ext cx="1435265" cy="276999"/>
          </a:xfrm>
          <a:prstGeom prst="rect">
            <a:avLst/>
          </a:prstGeom>
          <a:noFill/>
        </p:spPr>
        <p:txBody>
          <a:bodyPr wrap="none" rtlCol="0">
            <a:spAutoFit/>
          </a:bodyPr>
          <a:lstStyle/>
          <a:p>
            <a:r>
              <a:rPr lang="en-US" altLang="ko-KR" sz="1200" b="1" dirty="0" smtClean="0">
                <a:latin typeface="Times New Roman" panose="02020603050405020304" pitchFamily="18" charset="0"/>
                <a:cs typeface="Times New Roman" panose="02020603050405020304" pitchFamily="18" charset="0"/>
              </a:rPr>
              <a:t>Interactive Trigger</a:t>
            </a:r>
            <a:endParaRPr lang="ko-KR" altLang="en-US" sz="1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978293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xmlns="" id="{B55D2496-36CE-4382-B9BB-565C60D3E185}"/>
              </a:ext>
            </a:extLst>
          </p:cNvPr>
          <p:cNvSpPr>
            <a:spLocks noGrp="1"/>
          </p:cNvSpPr>
          <p:nvPr>
            <p:ph type="title"/>
          </p:nvPr>
        </p:nvSpPr>
        <p:spPr/>
        <p:txBody>
          <a:bodyPr/>
          <a:lstStyle/>
          <a:p>
            <a:r>
              <a:rPr lang="en-US" altLang="ko-KR" dirty="0"/>
              <a:t>Conclusions</a:t>
            </a:r>
            <a:endParaRPr lang="ko-KR" altLang="en-US" dirty="0"/>
          </a:p>
        </p:txBody>
      </p:sp>
      <p:sp>
        <p:nvSpPr>
          <p:cNvPr id="4" name="TextBox 3">
            <a:extLst>
              <a:ext uri="{FF2B5EF4-FFF2-40B4-BE49-F238E27FC236}">
                <a16:creationId xmlns:a16="http://schemas.microsoft.com/office/drawing/2014/main" xmlns="" id="{CB873462-968B-470C-9ABC-E4220627B46F}"/>
              </a:ext>
            </a:extLst>
          </p:cNvPr>
          <p:cNvSpPr txBox="1"/>
          <p:nvPr/>
        </p:nvSpPr>
        <p:spPr>
          <a:xfrm>
            <a:off x="2322314" y="1925867"/>
            <a:ext cx="9359786" cy="3323987"/>
          </a:xfrm>
          <a:prstGeom prst="rect">
            <a:avLst/>
          </a:prstGeom>
          <a:noFill/>
        </p:spPr>
        <p:txBody>
          <a:bodyPr wrap="square" rtlCol="0">
            <a:spAutoFit/>
          </a:bodyPr>
          <a:lstStyle/>
          <a:p>
            <a:pPr marL="285750" indent="-285750" algn="just">
              <a:lnSpc>
                <a:spcPct val="150000"/>
              </a:lnSpc>
              <a:buFont typeface="Wingdings" panose="05000000000000000000" pitchFamily="2" charset="2"/>
              <a:buChar char="l"/>
            </a:pPr>
            <a:r>
              <a:rPr lang="en-IN" altLang="ko-KR" b="1" spc="-100" dirty="0" smtClean="0">
                <a:ea typeface="나눔고딕" panose="020D0604000000000000" pitchFamily="50" charset="-127"/>
              </a:rPr>
              <a:t>Proposed the </a:t>
            </a:r>
            <a:r>
              <a:rPr lang="en-US" altLang="ko-KR" b="1" spc="-100" dirty="0">
                <a:ea typeface="나눔고딕" panose="020D0604000000000000" pitchFamily="50" charset="-127"/>
              </a:rPr>
              <a:t>360º Interactive VR/AR Experience Application using Display based </a:t>
            </a:r>
            <a:r>
              <a:rPr lang="en-US" altLang="ko-KR" b="1" spc="-100" dirty="0" smtClean="0">
                <a:ea typeface="나눔고딕" panose="020D0604000000000000" pitchFamily="50" charset="-127"/>
              </a:rPr>
              <a:t>OCC Technology</a:t>
            </a:r>
            <a:endParaRPr lang="en-US" altLang="ko-KR" b="1" spc="-100" dirty="0">
              <a:ea typeface="나눔고딕" panose="020D0604000000000000" pitchFamily="50" charset="-127"/>
            </a:endParaRPr>
          </a:p>
          <a:p>
            <a:pPr marL="285750" indent="-285750" algn="just">
              <a:lnSpc>
                <a:spcPct val="150000"/>
              </a:lnSpc>
              <a:buFont typeface="Wingdings" panose="05000000000000000000" pitchFamily="2" charset="2"/>
              <a:buChar char="l"/>
            </a:pPr>
            <a:endParaRPr lang="en-IN" altLang="ko-KR" b="1" spc="-100" dirty="0">
              <a:ea typeface="나눔고딕" panose="020D0604000000000000" pitchFamily="50" charset="-127"/>
            </a:endParaRPr>
          </a:p>
          <a:p>
            <a:pPr marL="285750" lvl="0" indent="-285750">
              <a:lnSpc>
                <a:spcPct val="150000"/>
              </a:lnSpc>
              <a:buFont typeface="Wingdings" panose="05000000000000000000" pitchFamily="2" charset="2"/>
              <a:buChar char="l"/>
              <a:defRPr/>
            </a:pPr>
            <a:r>
              <a:rPr lang="en-US" altLang="ko-KR" b="1" spc="-100" dirty="0">
                <a:ea typeface="나눔고딕" panose="020D0604000000000000" pitchFamily="50" charset="-127"/>
              </a:rPr>
              <a:t>Users who are using the VR/AR Experience application can receive get</a:t>
            </a:r>
            <a:r>
              <a:rPr lang="ko-KR" altLang="en-US" b="1" spc="-100" dirty="0">
                <a:ea typeface="나눔고딕" panose="020D0604000000000000" pitchFamily="50" charset="-127"/>
              </a:rPr>
              <a:t> </a:t>
            </a:r>
            <a:r>
              <a:rPr lang="en-US" altLang="ko-KR" b="1" spc="-100" dirty="0">
                <a:ea typeface="나눔고딕" panose="020D0604000000000000" pitchFamily="50" charset="-127"/>
              </a:rPr>
              <a:t>interactive data from 360º installed </a:t>
            </a:r>
            <a:r>
              <a:rPr lang="en-US" altLang="ko-KR" b="1" spc="-100" dirty="0" smtClean="0">
                <a:ea typeface="나눔고딕" panose="020D0604000000000000" pitchFamily="50" charset="-127"/>
              </a:rPr>
              <a:t>display.</a:t>
            </a:r>
            <a:endParaRPr lang="en-US" altLang="ko-KR" b="1" spc="-100" dirty="0">
              <a:ea typeface="나눔고딕" panose="020D0604000000000000" pitchFamily="50" charset="-127"/>
            </a:endParaRPr>
          </a:p>
          <a:p>
            <a:pPr marL="285750" indent="-285750" algn="just">
              <a:lnSpc>
                <a:spcPct val="150000"/>
              </a:lnSpc>
              <a:buFont typeface="Wingdings" panose="05000000000000000000" pitchFamily="2" charset="2"/>
              <a:buChar char="l"/>
            </a:pPr>
            <a:endParaRPr lang="en-IN" altLang="ko-KR" b="1" spc="-100" dirty="0">
              <a:ea typeface="나눔고딕" panose="020D0604000000000000" pitchFamily="50" charset="-127"/>
            </a:endParaRPr>
          </a:p>
          <a:p>
            <a:pPr marL="285750" indent="-285750">
              <a:lnSpc>
                <a:spcPct val="150000"/>
              </a:lnSpc>
              <a:buFont typeface="Wingdings" panose="05000000000000000000" pitchFamily="2" charset="2"/>
              <a:buChar char="l"/>
              <a:defRPr/>
            </a:pPr>
            <a:r>
              <a:rPr lang="en-US" altLang="ko-KR" b="1" spc="-100" dirty="0">
                <a:ea typeface="나눔고딕" panose="020D0604000000000000" pitchFamily="50" charset="-127"/>
              </a:rPr>
              <a:t>Users are able to interact with a 360º experience application without additional </a:t>
            </a:r>
            <a:r>
              <a:rPr lang="en-US" altLang="ko-KR" b="1" spc="-100" dirty="0" smtClean="0">
                <a:ea typeface="나눔고딕" panose="020D0604000000000000" pitchFamily="50" charset="-127"/>
              </a:rPr>
              <a:t>controllers</a:t>
            </a:r>
          </a:p>
          <a:p>
            <a:pPr marL="742950" lvl="1" indent="-285750">
              <a:lnSpc>
                <a:spcPct val="150000"/>
              </a:lnSpc>
              <a:buFont typeface="Verdana" panose="020B0604030504040204" pitchFamily="34" charset="0"/>
              <a:buChar char="-"/>
              <a:defRPr/>
            </a:pPr>
            <a:r>
              <a:rPr lang="en-US" altLang="ko-KR" sz="1400" b="1" spc="-100" dirty="0" smtClean="0">
                <a:ea typeface="나눔고딕" panose="020D0604000000000000" pitchFamily="50" charset="-127"/>
              </a:rPr>
              <a:t>In </a:t>
            </a:r>
            <a:r>
              <a:rPr lang="en-US" altLang="ko-KR" sz="1400" b="1" spc="-100" dirty="0">
                <a:ea typeface="나눔고딕" panose="020D0604000000000000" pitchFamily="50" charset="-127"/>
              </a:rPr>
              <a:t>AR case, </a:t>
            </a:r>
            <a:r>
              <a:rPr lang="en-US" altLang="ko-KR" sz="1400" b="1" spc="-100" dirty="0" smtClean="0">
                <a:ea typeface="나눔고딕" panose="020D0604000000000000" pitchFamily="50" charset="-127"/>
              </a:rPr>
              <a:t>OCC supported </a:t>
            </a:r>
            <a:r>
              <a:rPr lang="en-US" altLang="ko-KR" sz="1400" b="1" spc="-100" dirty="0">
                <a:ea typeface="나눔고딕" panose="020D0604000000000000" pitchFamily="50" charset="-127"/>
              </a:rPr>
              <a:t>display serves as a 360º experience video playback and provides interaction functions</a:t>
            </a:r>
            <a:r>
              <a:rPr lang="en-US" altLang="ko-KR" sz="1400" b="1" spc="-100" dirty="0" smtClean="0">
                <a:ea typeface="나눔고딕" panose="020D0604000000000000" pitchFamily="50" charset="-127"/>
              </a:rPr>
              <a:t>.</a:t>
            </a:r>
            <a:endParaRPr lang="en-US" altLang="ko-KR" sz="1400" b="1" spc="-100" dirty="0">
              <a:ea typeface="나눔고딕" panose="020D0604000000000000" pitchFamily="50" charset="-127"/>
            </a:endParaRPr>
          </a:p>
        </p:txBody>
      </p:sp>
      <p:sp>
        <p:nvSpPr>
          <p:cNvPr id="5" name="바닥글 개체 틀 4">
            <a:extLst>
              <a:ext uri="{FF2B5EF4-FFF2-40B4-BE49-F238E27FC236}">
                <a16:creationId xmlns:a16="http://schemas.microsoft.com/office/drawing/2014/main" xmlns="" id="{FB15591C-AD21-4DCF-A8AE-4EDC470EB8E6}"/>
              </a:ext>
            </a:extLst>
          </p:cNvPr>
          <p:cNvSpPr>
            <a:spLocks noGrp="1"/>
          </p:cNvSpPr>
          <p:nvPr>
            <p:ph type="ftr" sz="quarter" idx="3"/>
          </p:nvPr>
        </p:nvSpPr>
        <p:spPr/>
        <p:txBody>
          <a:bodyPr/>
          <a:lstStyle/>
          <a:p>
            <a:r>
              <a:rPr lang="en-US" altLang="ko-KR" dirty="0" smtClean="0"/>
              <a:t>21-19-0013-00-0000</a:t>
            </a:r>
            <a:endParaRPr lang="ko-KR" altLang="en-US" dirty="0"/>
          </a:p>
        </p:txBody>
      </p:sp>
      <p:sp>
        <p:nvSpPr>
          <p:cNvPr id="6" name="슬라이드 번호 개체 틀 5">
            <a:extLst>
              <a:ext uri="{FF2B5EF4-FFF2-40B4-BE49-F238E27FC236}">
                <a16:creationId xmlns:a16="http://schemas.microsoft.com/office/drawing/2014/main" xmlns="" id="{EB3960F3-B787-4C81-9C51-AC0135643F02}"/>
              </a:ext>
            </a:extLst>
          </p:cNvPr>
          <p:cNvSpPr>
            <a:spLocks noGrp="1"/>
          </p:cNvSpPr>
          <p:nvPr>
            <p:ph type="sldNum" sz="quarter" idx="4"/>
          </p:nvPr>
        </p:nvSpPr>
        <p:spPr/>
        <p:txBody>
          <a:bodyPr/>
          <a:lstStyle/>
          <a:p>
            <a:fld id="{7415E7A1-C024-4955-BFDD-BFFB64410B76}" type="slidenum">
              <a:rPr lang="ko-KR" altLang="en-US" smtClean="0"/>
              <a:pPr/>
              <a:t>5</a:t>
            </a:fld>
            <a:endParaRPr lang="ko-KR" altLang="en-US"/>
          </a:p>
        </p:txBody>
      </p:sp>
    </p:spTree>
    <p:extLst>
      <p:ext uri="{BB962C8B-B14F-4D97-AF65-F5344CB8AC3E}">
        <p14:creationId xmlns:p14="http://schemas.microsoft.com/office/powerpoint/2010/main" val="1036805120"/>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lank presentation">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blank presentation">
      <a:majorFont>
        <a:latin typeface="Times New Roman"/>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90000"/>
          </a:lnSpc>
          <a:spcBef>
            <a:spcPct val="0"/>
          </a:spcBef>
          <a:spcAft>
            <a:spcPct val="0"/>
          </a:spcAft>
          <a:buClrTx/>
          <a:buSzTx/>
          <a:buFontTx/>
          <a:buNone/>
          <a:tabLst/>
          <a:defRPr kumimoji="0" lang="en-US" altLang="pl-PL" sz="20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90000"/>
          </a:lnSpc>
          <a:spcBef>
            <a:spcPct val="0"/>
          </a:spcBef>
          <a:spcAft>
            <a:spcPct val="0"/>
          </a:spcAft>
          <a:buClrTx/>
          <a:buSzTx/>
          <a:buFontTx/>
          <a:buNone/>
          <a:tabLst/>
          <a:defRPr kumimoji="0" lang="en-US" altLang="pl-PL" sz="20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3785</TotalTime>
  <Words>777</Words>
  <Application>Microsoft Office PowerPoint</Application>
  <PresentationFormat>Widescreen</PresentationFormat>
  <Paragraphs>62</Paragraphs>
  <Slides>6</Slides>
  <Notes>3</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6</vt:i4>
      </vt:variant>
    </vt:vector>
  </HeadingPairs>
  <TitlesOfParts>
    <vt:vector size="19" baseType="lpstr">
      <vt:lpstr>HY헤드라인M</vt:lpstr>
      <vt:lpstr>맑은 고딕</vt:lpstr>
      <vt:lpstr>ＭＳ Ｐゴシック</vt:lpstr>
      <vt:lpstr>Rotis Sans Serif for Nokia</vt:lpstr>
      <vt:lpstr>나눔고딕</vt:lpstr>
      <vt:lpstr>-윤명조340</vt:lpstr>
      <vt:lpstr>Arial</vt:lpstr>
      <vt:lpstr>Times</vt:lpstr>
      <vt:lpstr>Times New Roman</vt:lpstr>
      <vt:lpstr>Verdana</vt:lpstr>
      <vt:lpstr>Wingdings</vt:lpstr>
      <vt:lpstr>1_Office 테마</vt:lpstr>
      <vt:lpstr>blank presentation</vt:lpstr>
      <vt:lpstr>PowerPoint Presentation</vt:lpstr>
      <vt:lpstr>PowerPoint Presentation</vt:lpstr>
      <vt:lpstr>Table of Contents</vt:lpstr>
      <vt:lpstr>Need of Around View VR/AR Experience Application</vt:lpstr>
      <vt:lpstr>Around View Interactive VR/AR Experience Using OCC Technology</vt:lpstr>
      <vt:lpstr>Conclusions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프레젠테이션</dc:title>
  <dc:creator>Sangkwon Jeong</dc:creator>
  <cp:lastModifiedBy>VINA</cp:lastModifiedBy>
  <cp:revision>284</cp:revision>
  <dcterms:created xsi:type="dcterms:W3CDTF">2017-08-15T12:18:13Z</dcterms:created>
  <dcterms:modified xsi:type="dcterms:W3CDTF">2019-01-17T12:37:12Z</dcterms:modified>
</cp:coreProperties>
</file>