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7" r:id="rId1"/>
    <p:sldMasterId id="2147483714" r:id="rId2"/>
  </p:sldMasterIdLst>
  <p:notesMasterIdLst>
    <p:notesMasterId r:id="rId9"/>
  </p:notesMasterIdLst>
  <p:sldIdLst>
    <p:sldId id="348" r:id="rId3"/>
    <p:sldId id="349" r:id="rId4"/>
    <p:sldId id="390" r:id="rId5"/>
    <p:sldId id="391" r:id="rId6"/>
    <p:sldId id="382" r:id="rId7"/>
    <p:sldId id="364" r:id="rId8"/>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80" d="100"/>
          <a:sy n="80" d="100"/>
        </p:scale>
        <p:origin x="276" y="90"/>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2018. 11. 14.</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extLst>
      <p:ext uri="{BB962C8B-B14F-4D97-AF65-F5344CB8AC3E}">
        <p14:creationId xmlns:p14="http://schemas.microsoft.com/office/powerpoint/2010/main" val="296171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extLst>
      <p:ext uri="{BB962C8B-B14F-4D97-AF65-F5344CB8AC3E}">
        <p14:creationId xmlns:p14="http://schemas.microsoft.com/office/powerpoint/2010/main" val="3926161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11BE845-B615-457C-AC59-B6A31CA72E8C}" type="slidenum">
              <a:rPr lang="ko-KR" altLang="en-US" smtClean="0"/>
              <a:t>3</a:t>
            </a:fld>
            <a:endParaRPr lang="ko-KR" altLang="en-US"/>
          </a:p>
        </p:txBody>
      </p:sp>
    </p:spTree>
    <p:extLst>
      <p:ext uri="{BB962C8B-B14F-4D97-AF65-F5344CB8AC3E}">
        <p14:creationId xmlns:p14="http://schemas.microsoft.com/office/powerpoint/2010/main" val="4063258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사용자 지정 레이아웃">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BE0803D-F433-4E85-BFAD-0C77056FF4E8}"/>
              </a:ext>
            </a:extLst>
          </p:cNvPr>
          <p:cNvSpPr>
            <a:spLocks noGrp="1"/>
          </p:cNvSpPr>
          <p:nvPr>
            <p:ph type="title"/>
          </p:nvPr>
        </p:nvSpPr>
        <p:spPr>
          <a:xfrm>
            <a:off x="1228023" y="516158"/>
            <a:ext cx="9725115" cy="769121"/>
          </a:xfrm>
        </p:spPr>
        <p:txBody>
          <a:bodyPr/>
          <a:lstStyle>
            <a:lvl1pPr algn="ctr">
              <a:defRPr>
                <a:solidFill>
                  <a:schemeClr val="bg1"/>
                </a:solidFill>
              </a:defRPr>
            </a:lvl1pPr>
          </a:lstStyle>
          <a:p>
            <a:r>
              <a:rPr lang="ko-KR" altLang="en-US"/>
              <a:t>마스터 제목 스타일 편집</a:t>
            </a:r>
          </a:p>
        </p:txBody>
      </p:sp>
    </p:spTree>
    <p:extLst>
      <p:ext uri="{BB962C8B-B14F-4D97-AF65-F5344CB8AC3E}">
        <p14:creationId xmlns:p14="http://schemas.microsoft.com/office/powerpoint/2010/main" val="264023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Picture 9" descr="Joyfun_01.jpg">
            <a:extLst>
              <a:ext uri="{FF2B5EF4-FFF2-40B4-BE49-F238E27FC236}">
                <a16:creationId xmlns:a16="http://schemas.microsoft.com/office/drawing/2014/main" id="{C4C68CC9-26FC-4E63-9178-A76F7F7941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2" name="그림 11">
            <a:extLst>
              <a:ext uri="{FF2B5EF4-FFF2-40B4-BE49-F238E27FC236}">
                <a16:creationId xmlns:a16="http://schemas.microsoft.com/office/drawing/2014/main" id="{6115B197-6F3F-4452-8387-F2680280357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3" name="그림 12">
            <a:extLst>
              <a:ext uri="{FF2B5EF4-FFF2-40B4-BE49-F238E27FC236}">
                <a16:creationId xmlns:a16="http://schemas.microsoft.com/office/drawing/2014/main" id="{CA403A61-4EF8-46CE-8D8C-3A709E90694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64222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0A34316-FFF1-4B2E-8C83-529980455E8C}"/>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C0C55C58-18F0-4EDC-B522-DA6D247EF7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7" name="바닥글 개체 틀 4">
            <a:extLst>
              <a:ext uri="{FF2B5EF4-FFF2-40B4-BE49-F238E27FC236}">
                <a16:creationId xmlns:a16="http://schemas.microsoft.com/office/drawing/2014/main" id="{54B41498-5181-4DA7-9FC7-5E233BFB4EEA}"/>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8" name="슬라이드 번호 개체 틀 5">
            <a:extLst>
              <a:ext uri="{FF2B5EF4-FFF2-40B4-BE49-F238E27FC236}">
                <a16:creationId xmlns:a16="http://schemas.microsoft.com/office/drawing/2014/main" id="{073EA31F-9D5C-436D-B073-E529CDB432A4}"/>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254463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8396CAD-2340-4D6A-83BA-742D7679E951}"/>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ABA1811A-D8DD-47B8-B95B-C466FD57B69B}"/>
              </a:ext>
            </a:extLst>
          </p:cNvPr>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3E81AD67-A2B6-49F2-B268-D9EB7890201D}"/>
              </a:ext>
            </a:extLst>
          </p:cNvPr>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바닥글 개체 틀 4">
            <a:extLst>
              <a:ext uri="{FF2B5EF4-FFF2-40B4-BE49-F238E27FC236}">
                <a16:creationId xmlns:a16="http://schemas.microsoft.com/office/drawing/2014/main" id="{EA3EDB6F-E5A6-4766-8AF6-8F6E160FB051}"/>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9" name="슬라이드 번호 개체 틀 5">
            <a:extLst>
              <a:ext uri="{FF2B5EF4-FFF2-40B4-BE49-F238E27FC236}">
                <a16:creationId xmlns:a16="http://schemas.microsoft.com/office/drawing/2014/main" id="{E1975B15-1685-4B64-9847-0D91062AC0A9}"/>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1974357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700CB4F-3348-443A-9A4A-2CBA1C73C460}"/>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147531BF-915D-4AA7-AEBB-5E9617BAF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6146562B-0FAB-418C-BA64-ACEB076D73D9}"/>
              </a:ext>
            </a:extLst>
          </p:cNvPr>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A1855F1A-7D25-483F-A707-4E33984D2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132AD7AD-61EF-4013-BA1A-E41F1CC31E4D}"/>
              </a:ext>
            </a:extLst>
          </p:cNvPr>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 name="바닥글 개체 틀 4">
            <a:extLst>
              <a:ext uri="{FF2B5EF4-FFF2-40B4-BE49-F238E27FC236}">
                <a16:creationId xmlns:a16="http://schemas.microsoft.com/office/drawing/2014/main" id="{2A341243-F2E2-47BD-8F4D-76EF337BFA0B}"/>
              </a:ext>
            </a:extLst>
          </p:cNvPr>
          <p:cNvSpPr>
            <a:spLocks noGrp="1"/>
          </p:cNvSpPr>
          <p:nvPr>
            <p:ph type="ftr" sz="quarter" idx="10"/>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11" name="슬라이드 번호 개체 틀 5">
            <a:extLst>
              <a:ext uri="{FF2B5EF4-FFF2-40B4-BE49-F238E27FC236}">
                <a16:creationId xmlns:a16="http://schemas.microsoft.com/office/drawing/2014/main" id="{0C67F48D-4D89-48CE-8AFB-F5957BFC48A3}"/>
              </a:ext>
            </a:extLst>
          </p:cNvPr>
          <p:cNvSpPr>
            <a:spLocks noGrp="1"/>
          </p:cNvSpPr>
          <p:nvPr>
            <p:ph type="sldNum" sz="quarter" idx="11"/>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3130322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3" name="그림 2">
            <a:extLst>
              <a:ext uri="{FF2B5EF4-FFF2-40B4-BE49-F238E27FC236}">
                <a16:creationId xmlns:a16="http://schemas.microsoft.com/office/drawing/2014/main" id="{BB8A8176-8927-454F-BEF5-90FFAE5A69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7769" y="3734294"/>
            <a:ext cx="8888889" cy="2209524"/>
          </a:xfrm>
          <a:prstGeom prst="rect">
            <a:avLst/>
          </a:prstGeom>
        </p:spPr>
      </p:pic>
      <p:sp>
        <p:nvSpPr>
          <p:cNvPr id="7" name="제목 1">
            <a:extLst>
              <a:ext uri="{FF2B5EF4-FFF2-40B4-BE49-F238E27FC236}">
                <a16:creationId xmlns:a16="http://schemas.microsoft.com/office/drawing/2014/main" id="{5080DFF2-AF18-4960-9D94-EADEA2B0984D}"/>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132411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211919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3905572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622DD81-4203-4A6D-A55C-F1E6CFE3E3AD}"/>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3A0B8FF3-B3ED-4A5E-BCDD-F15D7F998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503302AA-8BE5-406E-B685-A179270FF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A8E81C23-1348-4D15-9631-1A51CE1F20C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id="{E1871F68-BFFB-4E76-B109-C5DEFAA6E8FD}"/>
              </a:ext>
            </a:extLst>
          </p:cNvPr>
          <p:cNvSpPr>
            <a:spLocks noGrp="1"/>
          </p:cNvSpPr>
          <p:nvPr>
            <p:ph type="ftr" sz="quarter" idx="11"/>
          </p:nvPr>
        </p:nvSpPr>
        <p:spPr/>
        <p:txBody>
          <a:bodyPr/>
          <a:lstStyle/>
          <a:p>
            <a:r>
              <a:rPr lang="en-US" altLang="ko-KR"/>
              <a:t>21-18-0067-00-0000</a:t>
            </a:r>
            <a:endParaRPr lang="ko-KR" altLang="en-US"/>
          </a:p>
        </p:txBody>
      </p:sp>
      <p:sp>
        <p:nvSpPr>
          <p:cNvPr id="7" name="슬라이드 번호 개체 틀 6">
            <a:extLst>
              <a:ext uri="{FF2B5EF4-FFF2-40B4-BE49-F238E27FC236}">
                <a16:creationId xmlns:a16="http://schemas.microsoft.com/office/drawing/2014/main" id="{C4C7E00A-D0BE-4896-B08D-A065780D63C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911886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81BF9DF-F95C-4E46-B096-D4C1C9F6961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992077C3-C41F-43FD-92EA-2B486E27F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3BE0C355-4A2F-4C0F-AECE-8F5A5BE89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109D0C16-6968-4412-97E4-168781AA9FA0}"/>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id="{34FCE35A-0664-43A4-A5F8-11E1AF0DCCCE}"/>
              </a:ext>
            </a:extLst>
          </p:cNvPr>
          <p:cNvSpPr>
            <a:spLocks noGrp="1"/>
          </p:cNvSpPr>
          <p:nvPr>
            <p:ph type="ftr" sz="quarter" idx="11"/>
          </p:nvPr>
        </p:nvSpPr>
        <p:spPr/>
        <p:txBody>
          <a:bodyPr/>
          <a:lstStyle/>
          <a:p>
            <a:r>
              <a:rPr lang="en-US" altLang="ko-KR"/>
              <a:t>21-18-0067-00-0000</a:t>
            </a:r>
            <a:endParaRPr lang="ko-KR" altLang="en-US"/>
          </a:p>
        </p:txBody>
      </p:sp>
      <p:sp>
        <p:nvSpPr>
          <p:cNvPr id="7" name="슬라이드 번호 개체 틀 6">
            <a:extLst>
              <a:ext uri="{FF2B5EF4-FFF2-40B4-BE49-F238E27FC236}">
                <a16:creationId xmlns:a16="http://schemas.microsoft.com/office/drawing/2014/main" id="{BFB4B5D2-C652-4ECE-9D45-A64DAA6232D4}"/>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1477180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197A014-20BD-4AAC-BD40-74D67A015D3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BD0AAE14-AC2B-491D-9DF9-5C6DBC85E0E8}"/>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06E3E88F-650C-4295-A404-77B9FD11362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id="{9BA27B12-3AA7-4E00-BD51-C20276642B10}"/>
              </a:ext>
            </a:extLst>
          </p:cNvPr>
          <p:cNvSpPr>
            <a:spLocks noGrp="1"/>
          </p:cNvSpPr>
          <p:nvPr>
            <p:ph type="ftr" sz="quarter" idx="11"/>
          </p:nvPr>
        </p:nvSpPr>
        <p:spPr/>
        <p:txBody>
          <a:bodyPr/>
          <a:lstStyle/>
          <a:p>
            <a:r>
              <a:rPr lang="en-US" altLang="ko-KR"/>
              <a:t>21-18-0067-00-0000</a:t>
            </a:r>
            <a:endParaRPr lang="ko-KR" altLang="en-US"/>
          </a:p>
        </p:txBody>
      </p:sp>
      <p:sp>
        <p:nvSpPr>
          <p:cNvPr id="6" name="슬라이드 번호 개체 틀 5">
            <a:extLst>
              <a:ext uri="{FF2B5EF4-FFF2-40B4-BE49-F238E27FC236}">
                <a16:creationId xmlns:a16="http://schemas.microsoft.com/office/drawing/2014/main" id="{901A3FB9-F137-4503-9A99-7EAEAA677897}"/>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20317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12" name="슬라이드 번호 개체 틀 5">
            <a:extLst>
              <a:ext uri="{FF2B5EF4-FFF2-40B4-BE49-F238E27FC236}">
                <a16:creationId xmlns:a16="http://schemas.microsoft.com/office/drawing/2014/main"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그림 8">
            <a:extLst>
              <a:ext uri="{FF2B5EF4-FFF2-40B4-BE49-F238E27FC236}">
                <a16:creationId xmlns:a16="http://schemas.microsoft.com/office/drawing/2014/main" id="{E9D5A6ED-84D2-40DF-BFF0-44752DB733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0" name="Picture 9" descr="Joyfun_01.jpg">
            <a:extLst>
              <a:ext uri="{FF2B5EF4-FFF2-40B4-BE49-F238E27FC236}">
                <a16:creationId xmlns:a16="http://schemas.microsoft.com/office/drawing/2014/main" id="{AF46924F-6D00-4039-B748-F19BBD742C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4225034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9592D9C9-E1A0-4690-B44D-C118FBD71A98}"/>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00DAE9F5-739A-4E85-A2AF-3A243D3B26F1}"/>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45DA5C60-A74F-47D9-853E-2F401246EE64}"/>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id="{2EF1F0AD-3978-46D4-86B4-1ABE10A9F7CB}"/>
              </a:ext>
            </a:extLst>
          </p:cNvPr>
          <p:cNvSpPr>
            <a:spLocks noGrp="1"/>
          </p:cNvSpPr>
          <p:nvPr>
            <p:ph type="ftr" sz="quarter" idx="11"/>
          </p:nvPr>
        </p:nvSpPr>
        <p:spPr/>
        <p:txBody>
          <a:bodyPr/>
          <a:lstStyle/>
          <a:p>
            <a:r>
              <a:rPr lang="en-US" altLang="ko-KR"/>
              <a:t>21-18-0067-00-0000</a:t>
            </a:r>
            <a:endParaRPr lang="ko-KR" altLang="en-US"/>
          </a:p>
        </p:txBody>
      </p:sp>
      <p:sp>
        <p:nvSpPr>
          <p:cNvPr id="6" name="슬라이드 번호 개체 틀 5">
            <a:extLst>
              <a:ext uri="{FF2B5EF4-FFF2-40B4-BE49-F238E27FC236}">
                <a16:creationId xmlns:a16="http://schemas.microsoft.com/office/drawing/2014/main" id="{DC05AB54-12CE-4460-A76C-12BBD99DC67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456112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563034"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97601"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7" name="슬라이드 번호 개체 틀 5">
            <a:extLst>
              <a:ext uri="{FF2B5EF4-FFF2-40B4-BE49-F238E27FC236}">
                <a16:creationId xmlns:a16="http://schemas.microsoft.com/office/drawing/2014/main"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그림 9">
            <a:extLst>
              <a:ext uri="{FF2B5EF4-FFF2-40B4-BE49-F238E27FC236}">
                <a16:creationId xmlns:a16="http://schemas.microsoft.com/office/drawing/2014/main" id="{8AEB18E8-180E-40D5-8051-24CCF1C529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sp>
        <p:nvSpPr>
          <p:cNvPr id="3" name="TextBox 2">
            <a:extLst>
              <a:ext uri="{FF2B5EF4-FFF2-40B4-BE49-F238E27FC236}">
                <a16:creationId xmlns:a16="http://schemas.microsoft.com/office/drawing/2014/main" id="{D95F3E63-07EB-4297-85D7-29E8C9B7400C}"/>
              </a:ext>
            </a:extLst>
          </p:cNvPr>
          <p:cNvSpPr txBox="1"/>
          <p:nvPr userDrawn="1"/>
        </p:nvSpPr>
        <p:spPr>
          <a:xfrm>
            <a:off x="466349" y="5973761"/>
            <a:ext cx="819455" cy="677108"/>
          </a:xfrm>
          <a:prstGeom prst="rect">
            <a:avLst/>
          </a:prstGeom>
          <a:solidFill>
            <a:schemeClr val="accent1">
              <a:lumMod val="60000"/>
              <a:lumOff val="40000"/>
            </a:schemeClr>
          </a:solidFill>
        </p:spPr>
        <p:txBody>
          <a:bodyPr wrap="none" rtlCol="0">
            <a:spAutoFit/>
          </a:bodyPr>
          <a:lstStyle/>
          <a:p>
            <a:pPr algn="ctr"/>
            <a:r>
              <a:rPr lang="en-US" altLang="ko-KR" sz="2000" b="1" dirty="0">
                <a:latin typeface="Times New Roman" panose="02020603050405020304" pitchFamily="18" charset="0"/>
                <a:cs typeface="Times New Roman" panose="02020603050405020304" pitchFamily="18" charset="0"/>
              </a:rPr>
              <a:t>IEEE</a:t>
            </a:r>
          </a:p>
          <a:p>
            <a:pPr algn="ctr"/>
            <a:r>
              <a:rPr lang="en-US" altLang="ko-KR" b="1" dirty="0">
                <a:latin typeface="Times New Roman" panose="02020603050405020304" pitchFamily="18" charset="0"/>
                <a:cs typeface="Times New Roman" panose="02020603050405020304" pitchFamily="18" charset="0"/>
              </a:rPr>
              <a:t>802.21</a:t>
            </a:r>
            <a:endParaRPr lang="ko-KR" altLang="en-US" b="1" dirty="0">
              <a:latin typeface="Times New Roman" panose="02020603050405020304" pitchFamily="18" charset="0"/>
              <a:cs typeface="Times New Roman" panose="02020603050405020304" pitchFamily="18" charset="0"/>
            </a:endParaRPr>
          </a:p>
        </p:txBody>
      </p:sp>
      <p:pic>
        <p:nvPicPr>
          <p:cNvPr id="5" name="그림 4">
            <a:extLst>
              <a:ext uri="{FF2B5EF4-FFF2-40B4-BE49-F238E27FC236}">
                <a16:creationId xmlns:a16="http://schemas.microsoft.com/office/drawing/2014/main" id="{47C0D8B0-D81E-442B-A303-04038531E546}"/>
              </a:ext>
            </a:extLst>
          </p:cNvPr>
          <p:cNvPicPr>
            <a:picLocks noChangeAspect="1"/>
          </p:cNvPicPr>
          <p:nvPr userDrawn="1"/>
        </p:nvPicPr>
        <p:blipFill>
          <a:blip r:embed="rId3"/>
          <a:stretch>
            <a:fillRect/>
          </a:stretch>
        </p:blipFill>
        <p:spPr>
          <a:xfrm>
            <a:off x="6508" y="1155948"/>
            <a:ext cx="1753098" cy="428535"/>
          </a:xfrm>
          <a:prstGeom prst="rect">
            <a:avLst/>
          </a:prstGeom>
        </p:spPr>
      </p:pic>
    </p:spTree>
    <p:extLst>
      <p:ext uri="{BB962C8B-B14F-4D97-AF65-F5344CB8AC3E}">
        <p14:creationId xmlns:p14="http://schemas.microsoft.com/office/powerpoint/2010/main" val="8114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484" y="228600"/>
            <a:ext cx="2766483"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563033" y="228600"/>
            <a:ext cx="8096251"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id="{81B9C82F-F4EF-4E0A-9791-D6B12EB72E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1" name="Picture 9" descr="Joyfun_01.jpg">
            <a:extLst>
              <a:ext uri="{FF2B5EF4-FFF2-40B4-BE49-F238E27FC236}">
                <a16:creationId xmlns:a16="http://schemas.microsoft.com/office/drawing/2014/main" id="{F7A13461-96A6-4641-80A5-C06F38F3CD5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344137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id="{A7FAB44F-7355-44FB-893F-38A02BC0750C}"/>
              </a:ext>
            </a:extLst>
          </p:cNvPr>
          <p:cNvSpPr/>
          <p:nvPr userDrawn="1"/>
        </p:nvSpPr>
        <p:spPr>
          <a:xfrm>
            <a:off x="282011" y="885202"/>
            <a:ext cx="6853727" cy="4700187"/>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12" name="직사각형 11">
            <a:extLst>
              <a:ext uri="{FF2B5EF4-FFF2-40B4-BE49-F238E27FC236}">
                <a16:creationId xmlns:a16="http://schemas.microsoft.com/office/drawing/2014/main" id="{64CBAE53-0F73-49FC-A7F4-B8335D9DE5CF}"/>
              </a:ext>
            </a:extLst>
          </p:cNvPr>
          <p:cNvSpPr/>
          <p:nvPr userDrawn="1"/>
        </p:nvSpPr>
        <p:spPr>
          <a:xfrm>
            <a:off x="508474" y="1064663"/>
            <a:ext cx="6400800" cy="4341264"/>
          </a:xfrm>
          <a:prstGeom prst="rect">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a:extLst>
              <a:ext uri="{FF2B5EF4-FFF2-40B4-BE49-F238E27FC236}">
                <a16:creationId xmlns:a16="http://schemas.microsoft.com/office/drawing/2014/main"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6795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id="{A7FAB44F-7355-44FB-893F-38A02BC0750C}"/>
              </a:ext>
            </a:extLst>
          </p:cNvPr>
          <p:cNvSpPr/>
          <p:nvPr userDrawn="1"/>
        </p:nvSpPr>
        <p:spPr>
          <a:xfrm>
            <a:off x="264919" y="945024"/>
            <a:ext cx="6853727" cy="2037460"/>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34187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pic>
        <p:nvPicPr>
          <p:cNvPr id="8" name="Picture 7" descr="letterhead-07.png">
            <a:extLst>
              <a:ext uri="{FF2B5EF4-FFF2-40B4-BE49-F238E27FC236}">
                <a16:creationId xmlns:a16="http://schemas.microsoft.com/office/drawing/2014/main"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Tree>
    <p:extLst>
      <p:ext uri="{BB962C8B-B14F-4D97-AF65-F5344CB8AC3E}">
        <p14:creationId xmlns:p14="http://schemas.microsoft.com/office/powerpoint/2010/main" val="3276334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12" name="슬라이드 번호 개체 틀 5">
            <a:extLst>
              <a:ext uri="{FF2B5EF4-FFF2-40B4-BE49-F238E27FC236}">
                <a16:creationId xmlns:a16="http://schemas.microsoft.com/office/drawing/2014/main"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Picture 9" descr="Joyfun_01.jpg">
            <a:extLst>
              <a:ext uri="{FF2B5EF4-FFF2-40B4-BE49-F238E27FC236}">
                <a16:creationId xmlns:a16="http://schemas.microsoft.com/office/drawing/2014/main" id="{BE23BAF5-9632-4EE5-877F-315C171350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3" name="그림 12">
            <a:extLst>
              <a:ext uri="{FF2B5EF4-FFF2-40B4-BE49-F238E27FC236}">
                <a16:creationId xmlns:a16="http://schemas.microsoft.com/office/drawing/2014/main" id="{B20D74D6-FD4E-43A6-8C8E-3B68CBACB84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7" name="그림 16">
            <a:extLst>
              <a:ext uri="{FF2B5EF4-FFF2-40B4-BE49-F238E27FC236}">
                <a16:creationId xmlns:a16="http://schemas.microsoft.com/office/drawing/2014/main" id="{9E2CE46C-4A6E-4669-A007-D6DA72B032D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1418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7" name="슬라이드 번호 개체 틀 5">
            <a:extLst>
              <a:ext uri="{FF2B5EF4-FFF2-40B4-BE49-F238E27FC236}">
                <a16:creationId xmlns:a16="http://schemas.microsoft.com/office/drawing/2014/main"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4" name="Picture 9" descr="Joyfun_01.jpg">
            <a:extLst>
              <a:ext uri="{FF2B5EF4-FFF2-40B4-BE49-F238E27FC236}">
                <a16:creationId xmlns:a16="http://schemas.microsoft.com/office/drawing/2014/main" id="{84A0762E-D6B2-4BB7-A6CB-55B1FF3170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5" name="그림 14">
            <a:extLst>
              <a:ext uri="{FF2B5EF4-FFF2-40B4-BE49-F238E27FC236}">
                <a16:creationId xmlns:a16="http://schemas.microsoft.com/office/drawing/2014/main" id="{C040FE17-D0D8-4602-9D87-CD9B90CE94A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6" name="그림 15">
            <a:extLst>
              <a:ext uri="{FF2B5EF4-FFF2-40B4-BE49-F238E27FC236}">
                <a16:creationId xmlns:a16="http://schemas.microsoft.com/office/drawing/2014/main" id="{2DEE72E3-9F9E-44DD-9293-93C07A9664F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121032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11.pn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63C1EB75-86D9-492F-9414-03735C6AEE4C}"/>
              </a:ext>
            </a:extLst>
          </p:cNvPr>
          <p:cNvSpPr>
            <a:spLocks noGrp="1"/>
          </p:cNvSpPr>
          <p:nvPr>
            <p:ph type="title"/>
          </p:nvPr>
        </p:nvSpPr>
        <p:spPr>
          <a:xfrm>
            <a:off x="1956986" y="145279"/>
            <a:ext cx="9725115" cy="769121"/>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0BB730D8-5C0A-4D32-8FA6-DE59729EABCD}"/>
              </a:ext>
            </a:extLst>
          </p:cNvPr>
          <p:cNvSpPr>
            <a:spLocks noGrp="1"/>
          </p:cNvSpPr>
          <p:nvPr>
            <p:ph type="body" idx="1"/>
          </p:nvPr>
        </p:nvSpPr>
        <p:spPr>
          <a:xfrm>
            <a:off x="1956985" y="1042587"/>
            <a:ext cx="9725115" cy="53069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바닥글 개체 틀 4">
            <a:extLst>
              <a:ext uri="{FF2B5EF4-FFF2-40B4-BE49-F238E27FC236}">
                <a16:creationId xmlns:a16="http://schemas.microsoft.com/office/drawing/2014/main" id="{9F25C2FC-E518-4943-B656-A4AF3133A09F}"/>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id="{6BC9B63C-C503-4474-981C-5EB3EBD04B6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42841740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Lst>
  <p:hf hdr="0" dt="0"/>
  <p:txStyles>
    <p:titleStyle>
      <a:lvl1pPr algn="l" defTabSz="914400" rtl="0" eaLnBrk="1" latinLnBrk="1"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563034" y="228600"/>
            <a:ext cx="11027833"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563034" y="1143000"/>
            <a:ext cx="11065933"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r>
              <a:rPr lang="en-US" altLang="pl-PL"/>
              <a:t/>
            </a:r>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508000" y="6400801"/>
            <a:ext cx="26416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400">
                <a:latin typeface="+mn-lt"/>
              </a:defRPr>
            </a:lvl1pPr>
          </a:lstStyle>
          <a:p>
            <a:pPr>
              <a:defRPr/>
            </a:pPr>
            <a:r>
              <a:rPr lang="en-US" altLang="pl-PL"/>
              <a:t>21-18-0067-00-0000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10363200" y="64008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9471D420-187E-4573-B751-C2C806A44A53}" type="slidenum">
              <a:rPr lang="en-US" altLang="pl-PL"/>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1" y="57150"/>
            <a:ext cx="77014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168244" y="76201"/>
            <a:ext cx="820556"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image" Target="../media/image1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830638" y="990600"/>
            <a:ext cx="10854138" cy="5334000"/>
          </a:xfrm>
          <a:solidFill>
            <a:srgbClr val="66CCFF"/>
          </a:solidFill>
        </p:spPr>
        <p:txBody>
          <a:bodyPr/>
          <a:lstStyle/>
          <a:p>
            <a:pPr>
              <a:buClr>
                <a:srgbClr val="FAFD00"/>
              </a:buClr>
              <a:buFontTx/>
              <a:buNone/>
            </a:pPr>
            <a:r>
              <a:rPr lang="en-US" altLang="pl-PL" b="1" dirty="0">
                <a:cs typeface="Times New Roman" panose="02020603050405020304" pitchFamily="18" charset="0"/>
              </a:rPr>
              <a:t>IEEE 802.21 MEDIA INDEPENDENT HANDOVER </a:t>
            </a:r>
          </a:p>
          <a:p>
            <a:pPr>
              <a:buClr>
                <a:srgbClr val="FAFD00"/>
              </a:buClr>
              <a:buFontTx/>
              <a:buNone/>
            </a:pPr>
            <a:r>
              <a:rPr lang="en-US" altLang="pl-PL" dirty="0">
                <a:cs typeface="Times New Roman" panose="02020603050405020304" pitchFamily="18" charset="0"/>
              </a:rPr>
              <a:t>DCN: 21-1-0069-00-0000</a:t>
            </a:r>
          </a:p>
          <a:p>
            <a:pPr marL="714375" indent="-714375">
              <a:buClr>
                <a:srgbClr val="FAFD00"/>
              </a:buClr>
              <a:buFontTx/>
              <a:buNone/>
            </a:pPr>
            <a:r>
              <a:rPr lang="en-US" altLang="pl-PL" dirty="0">
                <a:cs typeface="Times New Roman" panose="02020603050405020304" pitchFamily="18" charset="0"/>
              </a:rPr>
              <a:t>Title: </a:t>
            </a:r>
            <a:r>
              <a:rPr lang="en-IN" altLang="pl-PL" b="1" dirty="0">
                <a:cs typeface="Times New Roman" panose="02020603050405020304" pitchFamily="18" charset="0"/>
              </a:rPr>
              <a:t>3D Depth Sensing Camera and Signage based VR Playground for VR Commercialization in Adventure Field</a:t>
            </a:r>
            <a:endParaRPr lang="en-US" altLang="pl-PL" b="1"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Date Submitted: November 14, 2018</a:t>
            </a:r>
          </a:p>
          <a:p>
            <a:pPr>
              <a:buClr>
                <a:srgbClr val="FAFD00"/>
              </a:buClr>
              <a:buFontTx/>
              <a:buNone/>
            </a:pPr>
            <a:r>
              <a:rPr lang="en-US" altLang="pl-PL" dirty="0">
                <a:cs typeface="Times New Roman" panose="02020603050405020304" pitchFamily="18" charset="0"/>
              </a:rPr>
              <a:t>Presented at IEEE 802.21 session #88 Bangkok, Thailand</a:t>
            </a:r>
          </a:p>
          <a:p>
            <a:pPr>
              <a:buClr>
                <a:srgbClr val="FAFD00"/>
              </a:buClr>
              <a:buFontTx/>
              <a:buNone/>
            </a:pPr>
            <a:r>
              <a:rPr lang="en-US" altLang="pl-PL" dirty="0">
                <a:cs typeface="Times New Roman" panose="02020603050405020304" pitchFamily="18" charset="0"/>
              </a:rPr>
              <a:t>Authors or Source(s):  </a:t>
            </a:r>
            <a:r>
              <a:rPr lang="en-US" altLang="pl-PL" b="1" dirty="0">
                <a:ea typeface="ＭＳ Ｐゴシック" panose="020B0600070205080204" pitchFamily="34" charset="-128"/>
                <a:cs typeface="Times New Roman" panose="02020603050405020304" pitchFamily="18" charset="0"/>
              </a:rPr>
              <a:t> Jaesang Cha (SNUST), Vinayagam Mariappan (SNUST), </a:t>
            </a:r>
            <a:r>
              <a:rPr lang="en-US" altLang="pl-PL" b="1" dirty="0" err="1" smtClean="0">
                <a:ea typeface="ＭＳ Ｐゴシック" panose="020B0600070205080204" pitchFamily="34" charset="-128"/>
                <a:cs typeface="Times New Roman" panose="02020603050405020304" pitchFamily="18" charset="0"/>
              </a:rPr>
              <a:t>Minwoo</a:t>
            </a:r>
            <a:r>
              <a:rPr lang="en-US" altLang="pl-PL" b="1" dirty="0" smtClean="0">
                <a:ea typeface="ＭＳ Ｐゴシック" panose="020B0600070205080204" pitchFamily="34" charset="-128"/>
                <a:cs typeface="Times New Roman" panose="02020603050405020304" pitchFamily="18" charset="0"/>
              </a:rPr>
              <a:t> Lee </a:t>
            </a:r>
            <a:r>
              <a:rPr lang="en-US" altLang="pl-PL" b="1" smtClean="0">
                <a:ea typeface="ＭＳ Ｐゴシック" panose="020B0600070205080204" pitchFamily="34" charset="-128"/>
                <a:cs typeface="Times New Roman" panose="02020603050405020304" pitchFamily="18" charset="0"/>
              </a:rPr>
              <a:t>(SNUST), Juphil</a:t>
            </a:r>
            <a:r>
              <a:rPr lang="en-US" altLang="pl-PL" b="1" dirty="0" smtClean="0">
                <a:ea typeface="ＭＳ Ｐゴシック" panose="020B0600070205080204" pitchFamily="34" charset="-128"/>
                <a:cs typeface="Times New Roman" panose="02020603050405020304" pitchFamily="18" charset="0"/>
              </a:rPr>
              <a:t> </a:t>
            </a:r>
            <a:r>
              <a:rPr lang="en-US" altLang="pl-PL" b="1" dirty="0">
                <a:ea typeface="ＭＳ Ｐゴシック" panose="020B0600070205080204" pitchFamily="34" charset="-128"/>
                <a:cs typeface="Times New Roman" panose="02020603050405020304" pitchFamily="18" charset="0"/>
              </a:rPr>
              <a:t>Cho (</a:t>
            </a:r>
            <a:r>
              <a:rPr lang="en-US" altLang="pl-PL" b="1" dirty="0" err="1">
                <a:ea typeface="ＭＳ Ｐゴシック" panose="020B0600070205080204" pitchFamily="34" charset="-128"/>
                <a:cs typeface="Times New Roman" panose="02020603050405020304" pitchFamily="18" charset="0"/>
              </a:rPr>
              <a:t>Kunsan</a:t>
            </a:r>
            <a:r>
              <a:rPr lang="en-US" altLang="pl-PL" b="1" dirty="0">
                <a:ea typeface="ＭＳ Ｐゴシック" panose="020B0600070205080204" pitchFamily="34" charset="-128"/>
                <a:cs typeface="Times New Roman" panose="02020603050405020304" pitchFamily="18" charset="0"/>
              </a:rPr>
              <a:t> Univ.), </a:t>
            </a:r>
            <a:r>
              <a:rPr lang="en-US" altLang="pl-PL" b="1" dirty="0" err="1">
                <a:ea typeface="ＭＳ Ｐゴシック" panose="020B0600070205080204" pitchFamily="34" charset="-128"/>
                <a:cs typeface="Times New Roman" panose="02020603050405020304" pitchFamily="18" charset="0"/>
              </a:rPr>
              <a:t>Byungjun</a:t>
            </a:r>
            <a:r>
              <a:rPr lang="en-US" altLang="pl-PL" b="1" dirty="0">
                <a:ea typeface="ＭＳ Ｐゴシック" panose="020B0600070205080204" pitchFamily="34" charset="-128"/>
                <a:cs typeface="Times New Roman" panose="02020603050405020304" pitchFamily="18" charset="0"/>
              </a:rPr>
              <a:t> Min, </a:t>
            </a:r>
            <a:r>
              <a:rPr lang="en-US" altLang="pl-PL" b="1" dirty="0" err="1">
                <a:ea typeface="ＭＳ Ｐゴシック" panose="020B0600070205080204" pitchFamily="34" charset="-128"/>
                <a:cs typeface="Times New Roman" panose="02020603050405020304" pitchFamily="18" charset="0"/>
              </a:rPr>
              <a:t>Jungjin</a:t>
            </a:r>
            <a:r>
              <a:rPr lang="en-US" altLang="pl-PL" b="1" dirty="0">
                <a:ea typeface="ＭＳ Ｐゴシック" panose="020B0600070205080204" pitchFamily="34" charset="-128"/>
                <a:cs typeface="Times New Roman" panose="02020603050405020304" pitchFamily="18" charset="0"/>
              </a:rPr>
              <a:t> Ra (Head IT Co., Ltd</a:t>
            </a:r>
            <a:r>
              <a:rPr lang="en-US" altLang="pl-PL" b="1" dirty="0" smtClean="0">
                <a:ea typeface="ＭＳ Ｐゴシック" panose="020B0600070205080204" pitchFamily="34" charset="-128"/>
                <a:cs typeface="Times New Roman" panose="02020603050405020304" pitchFamily="18" charset="0"/>
              </a:rPr>
              <a:t>), </a:t>
            </a:r>
            <a:r>
              <a:rPr lang="en-US" altLang="pl-PL" b="1" dirty="0" err="1" smtClean="0">
                <a:ea typeface="ＭＳ Ｐゴシック" panose="020B0600070205080204" pitchFamily="34" charset="-128"/>
                <a:cs typeface="Times New Roman" panose="02020603050405020304" pitchFamily="18" charset="0"/>
              </a:rPr>
              <a:t>Junyoub</a:t>
            </a:r>
            <a:r>
              <a:rPr lang="en-US" altLang="pl-PL" b="1" dirty="0" smtClean="0">
                <a:ea typeface="ＭＳ Ｐゴシック" panose="020B0600070205080204" pitchFamily="34" charset="-128"/>
                <a:cs typeface="Times New Roman" panose="02020603050405020304" pitchFamily="18" charset="0"/>
              </a:rPr>
              <a:t> </a:t>
            </a:r>
            <a:r>
              <a:rPr lang="en-US" altLang="pl-PL" b="1" dirty="0">
                <a:ea typeface="ＭＳ Ｐゴシック" panose="020B0600070205080204" pitchFamily="34" charset="-128"/>
                <a:cs typeface="Times New Roman" panose="02020603050405020304" pitchFamily="18" charset="0"/>
              </a:rPr>
              <a:t>Lee, </a:t>
            </a:r>
            <a:r>
              <a:rPr lang="en-US" altLang="pl-PL" b="1" dirty="0" err="1">
                <a:ea typeface="ＭＳ Ｐゴシック" panose="020B0600070205080204" pitchFamily="34" charset="-128"/>
                <a:cs typeface="Times New Roman" panose="02020603050405020304" pitchFamily="18" charset="0"/>
              </a:rPr>
              <a:t>Younggyu</a:t>
            </a:r>
            <a:r>
              <a:rPr lang="en-US" altLang="pl-PL" b="1" dirty="0">
                <a:ea typeface="ＭＳ Ｐゴシック" panose="020B0600070205080204" pitchFamily="34" charset="-128"/>
                <a:cs typeface="Times New Roman" panose="02020603050405020304" pitchFamily="18" charset="0"/>
              </a:rPr>
              <a:t> Kang, </a:t>
            </a:r>
            <a:r>
              <a:rPr lang="en-US" altLang="pl-PL" b="1" dirty="0" err="1">
                <a:ea typeface="ＭＳ Ｐゴシック" panose="020B0600070205080204" pitchFamily="34" charset="-128"/>
                <a:cs typeface="Times New Roman" panose="02020603050405020304" pitchFamily="18" charset="0"/>
              </a:rPr>
              <a:t>Daehyun</a:t>
            </a:r>
            <a:r>
              <a:rPr lang="en-US" altLang="pl-PL" b="1" dirty="0">
                <a:ea typeface="ＭＳ Ｐゴシック" panose="020B0600070205080204" pitchFamily="34" charset="-128"/>
                <a:cs typeface="Times New Roman" panose="02020603050405020304" pitchFamily="18" charset="0"/>
              </a:rPr>
              <a:t> Kim (</a:t>
            </a:r>
            <a:r>
              <a:rPr lang="en-US" altLang="pl-PL" b="1" dirty="0" err="1">
                <a:ea typeface="ＭＳ Ｐゴシック" panose="020B0600070205080204" pitchFamily="34" charset="-128"/>
                <a:cs typeface="Times New Roman" panose="02020603050405020304" pitchFamily="18" charset="0"/>
              </a:rPr>
              <a:t>Namuga</a:t>
            </a:r>
            <a:r>
              <a:rPr lang="en-US" altLang="pl-PL" b="1" dirty="0">
                <a:ea typeface="ＭＳ Ｐゴシック" panose="020B0600070205080204" pitchFamily="34" charset="-128"/>
                <a:cs typeface="Times New Roman" panose="02020603050405020304" pitchFamily="18" charset="0"/>
              </a:rPr>
              <a:t> Co., Ltd.), </a:t>
            </a:r>
            <a:r>
              <a:rPr lang="en-US" altLang="pl-PL" b="1" dirty="0" err="1" smtClean="0">
                <a:ea typeface="ＭＳ Ｐゴシック" panose="020B0600070205080204" pitchFamily="34" charset="-128"/>
                <a:cs typeface="Times New Roman" panose="02020603050405020304" pitchFamily="18" charset="0"/>
              </a:rPr>
              <a:t>Hyeong</a:t>
            </a:r>
            <a:r>
              <a:rPr lang="en-US" altLang="pl-PL" b="1" dirty="0" smtClean="0">
                <a:ea typeface="ＭＳ Ｐゴシック" panose="020B0600070205080204" pitchFamily="34" charset="-128"/>
                <a:cs typeface="Times New Roman" panose="02020603050405020304" pitchFamily="18" charset="0"/>
              </a:rPr>
              <a:t> Ho </a:t>
            </a:r>
            <a:r>
              <a:rPr lang="en-US" altLang="pl-PL" b="1" dirty="0">
                <a:ea typeface="ＭＳ Ｐゴシック" panose="020B0600070205080204" pitchFamily="34" charset="-128"/>
                <a:cs typeface="Times New Roman" panose="02020603050405020304" pitchFamily="18" charset="0"/>
              </a:rPr>
              <a:t>Lee(</a:t>
            </a:r>
            <a:r>
              <a:rPr lang="en-US" altLang="pl-PL" b="1" dirty="0" err="1">
                <a:ea typeface="ＭＳ Ｐゴシック" panose="020B0600070205080204" pitchFamily="34" charset="-128"/>
                <a:cs typeface="Times New Roman" panose="02020603050405020304" pitchFamily="18" charset="0"/>
              </a:rPr>
              <a:t>Netvision</a:t>
            </a:r>
            <a:r>
              <a:rPr lang="en-US" altLang="pl-PL" b="1" dirty="0">
                <a:ea typeface="ＭＳ Ｐゴシック" panose="020B0600070205080204" pitchFamily="34" charset="-128"/>
                <a:cs typeface="Times New Roman" panose="02020603050405020304" pitchFamily="18" charset="0"/>
              </a:rPr>
              <a:t> Telecom Inc</a:t>
            </a:r>
            <a:r>
              <a:rPr lang="en-US" altLang="pl-PL" b="1" dirty="0" smtClean="0">
                <a:ea typeface="ＭＳ Ｐゴシック" panose="020B0600070205080204" pitchFamily="34" charset="-128"/>
                <a:cs typeface="Times New Roman" panose="02020603050405020304" pitchFamily="18" charset="0"/>
              </a:rPr>
              <a:t>., Korea Univ.)</a:t>
            </a:r>
            <a:endParaRPr lang="en-US" altLang="pl-PL" b="1" dirty="0">
              <a:ea typeface="ＭＳ Ｐゴシック" panose="020B0600070205080204" pitchFamily="34" charset="-128"/>
              <a:cs typeface="Times New Roman" panose="02020603050405020304" pitchFamily="18" charset="0"/>
            </a:endParaRPr>
          </a:p>
          <a:p>
            <a:pPr>
              <a:buClr>
                <a:srgbClr val="FAFD00"/>
              </a:buClr>
              <a:buFontTx/>
              <a:buNone/>
            </a:pPr>
            <a:endParaRPr lang="en-US" altLang="pl-PL" sz="1200" b="1" dirty="0" smtClean="0">
              <a:cs typeface="Times New Roman" panose="02020603050405020304" pitchFamily="18" charset="0"/>
            </a:endParaRPr>
          </a:p>
          <a:p>
            <a:pPr marL="1162050" indent="-1162050" algn="just">
              <a:buClr>
                <a:srgbClr val="FAFD00"/>
              </a:buClr>
              <a:buFontTx/>
              <a:buNone/>
            </a:pPr>
            <a:r>
              <a:rPr lang="en-US" altLang="pl-PL" dirty="0" smtClean="0">
                <a:cs typeface="Times New Roman" panose="02020603050405020304" pitchFamily="18" charset="0"/>
              </a:rPr>
              <a:t>Abstract</a:t>
            </a:r>
            <a:r>
              <a:rPr lang="en-US" altLang="pl-PL" dirty="0">
                <a:cs typeface="Times New Roman" panose="02020603050405020304" pitchFamily="18" charset="0"/>
              </a:rPr>
              <a:t>: This document is to describe the VR Commercialization for Adventure Application using 3D Depth Camera</a:t>
            </a:r>
            <a:r>
              <a:rPr lang="en-US" altLang="ko-KR" dirty="0">
                <a:cs typeface="Times New Roman" panose="02020603050405020304" pitchFamily="18" charset="0"/>
              </a:rPr>
              <a:t>.</a:t>
            </a:r>
            <a:endParaRPr lang="en-US" altLang="pl-PL" dirty="0">
              <a:cs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a:solidFill>
                  <a:srgbClr val="000000"/>
                </a:solidFill>
                <a:latin typeface="Times"/>
              </a:rPr>
              <a:t>21-18-0069-00-0000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905001" y="990600"/>
            <a:ext cx="8493125" cy="53340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1223783" y="721895"/>
            <a:ext cx="9783393" cy="5602705"/>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is familiar with IEEE patent policy, as stated in </a:t>
            </a:r>
            <a:r>
              <a:rPr lang="en-US" altLang="pl-PL" sz="2000" dirty="0">
                <a:solidFill>
                  <a:srgbClr val="000000"/>
                </a:solidFill>
                <a:cs typeface="Times New Roman" panose="02020603050405020304" pitchFamily="18" charset="0"/>
                <a:hlinkClick r:id="rId3"/>
              </a:rPr>
              <a:t>Section 6 of the IEEE-SA Standards Board bylaws</a:t>
            </a:r>
            <a:r>
              <a:rPr lang="en-US" altLang="pl-PL" sz="2000" dirty="0">
                <a:solidFill>
                  <a:srgbClr val="000099"/>
                </a:solidFill>
                <a:cs typeface="Times New Roman" panose="02020603050405020304" pitchFamily="18" charset="0"/>
              </a:rPr>
              <a:t> </a:t>
            </a:r>
            <a:r>
              <a:rPr lang="en-US" altLang="pl-PL" sz="2000" dirty="0">
                <a:solidFill>
                  <a:srgbClr val="000000"/>
                </a:solidFill>
                <a:cs typeface="Times New Roman" panose="02020603050405020304" pitchFamily="18" charset="0"/>
              </a:rPr>
              <a:t>&lt;</a:t>
            </a:r>
            <a:r>
              <a:rPr lang="en-US" altLang="pl-PL" sz="2000" dirty="0">
                <a:solidFill>
                  <a:srgbClr val="000000"/>
                </a:solidFill>
                <a:cs typeface="Times New Roman" panose="02020603050405020304" pitchFamily="18" charset="0"/>
                <a:hlinkClick r:id="rId5"/>
              </a:rPr>
              <a:t>http://standards.ieee.org/guides/bylaws/sect6-7.html#6</a:t>
            </a:r>
            <a:r>
              <a:rPr lang="en-US" altLang="pl-PL" sz="2000" dirty="0">
                <a:solidFill>
                  <a:srgbClr val="000000"/>
                </a:solidFill>
                <a:cs typeface="Times New Roman" panose="02020603050405020304" pitchFamily="18" charset="0"/>
              </a:rPr>
              <a:t>&gt; and in </a:t>
            </a:r>
            <a:r>
              <a:rPr lang="en-US" altLang="pl-PL" sz="2000" i="1" dirty="0">
                <a:solidFill>
                  <a:srgbClr val="000000"/>
                </a:solidFill>
                <a:cs typeface="Times New Roman" panose="02020603050405020304" pitchFamily="18" charset="0"/>
              </a:rPr>
              <a:t>Understanding Patent Issues During IEEE Standards Development</a:t>
            </a:r>
            <a:r>
              <a:rPr lang="en-US" altLang="pl-PL" sz="2000" dirty="0">
                <a:solidFill>
                  <a:srgbClr val="000000"/>
                </a:solidFill>
                <a:cs typeface="Times New Roman" panose="02020603050405020304" pitchFamily="18" charset="0"/>
              </a:rPr>
              <a:t> </a:t>
            </a:r>
            <a:r>
              <a:rPr lang="en-US" altLang="pl-PL" sz="2000" dirty="0">
                <a:solidFill>
                  <a:srgbClr val="000000"/>
                </a:solidFill>
                <a:cs typeface="Times New Roman" panose="02020603050405020304" pitchFamily="18" charset="0"/>
                <a:hlinkClick r:id="rId6"/>
              </a:rPr>
              <a:t>http://standards.ieee.org/board/pat/faq.pdf</a:t>
            </a:r>
            <a:r>
              <a:rPr lang="en-US" altLang="pl-PL" sz="2000" dirty="0">
                <a:solidFill>
                  <a:srgbClr val="000000"/>
                </a:solidFill>
                <a:cs typeface="Times New Roman" panose="02020603050405020304" pitchFamily="18" charset="0"/>
              </a:rPr>
              <a:t>&gt;</a:t>
            </a:r>
            <a:r>
              <a:rPr lang="en-US" altLang="pl-PL" sz="2000" dirty="0">
                <a:solidFill>
                  <a:srgbClr val="000000"/>
                </a:solidFill>
                <a:latin typeface="Times New Roman" panose="02020603050405020304" pitchFamily="18" charset="0"/>
                <a:cs typeface="Times New Roman" panose="02020603050405020304" pitchFamily="18" charset="0"/>
              </a:rPr>
              <a:t> </a:t>
            </a:r>
            <a:endParaRPr lang="en-US" altLang="pl-PL" sz="20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a:solidFill>
                  <a:srgbClr val="000000"/>
                </a:solidFill>
                <a:latin typeface="Times"/>
              </a:rPr>
              <a:t>21-18-0069-00-0000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a:extLst>
              <a:ext uri="{FF2B5EF4-FFF2-40B4-BE49-F238E27FC236}">
                <a16:creationId xmlns:a16="http://schemas.microsoft.com/office/drawing/2014/main" id="{662DC328-994C-4E55-9BE9-FD018329C70A}"/>
              </a:ext>
            </a:extLst>
          </p:cNvPr>
          <p:cNvSpPr/>
          <p:nvPr/>
        </p:nvSpPr>
        <p:spPr>
          <a:xfrm>
            <a:off x="1822315" y="0"/>
            <a:ext cx="10369685"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1"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20" name="제목 2">
            <a:extLst>
              <a:ext uri="{FF2B5EF4-FFF2-40B4-BE49-F238E27FC236}">
                <a16:creationId xmlns:a16="http://schemas.microsoft.com/office/drawing/2014/main" id="{FEEA89AF-B739-40D9-9D71-EBAA0B238275}"/>
              </a:ext>
            </a:extLst>
          </p:cNvPr>
          <p:cNvSpPr>
            <a:spLocks noGrp="1"/>
          </p:cNvSpPr>
          <p:nvPr>
            <p:ph type="title"/>
          </p:nvPr>
        </p:nvSpPr>
        <p:spPr>
          <a:xfrm>
            <a:off x="1956986" y="145279"/>
            <a:ext cx="9725115" cy="769121"/>
          </a:xfrm>
        </p:spPr>
        <p:txBody>
          <a:bodyPr>
            <a:normAutofit/>
          </a:bodyPr>
          <a:lstStyle/>
          <a:p>
            <a:r>
              <a:rPr lang="en-US" altLang="ko-KR" dirty="0"/>
              <a:t>Table of Contents</a:t>
            </a:r>
            <a:endParaRPr lang="ko-KR" altLang="en-US" dirty="0"/>
          </a:p>
        </p:txBody>
      </p:sp>
      <p:grpSp>
        <p:nvGrpSpPr>
          <p:cNvPr id="19" name="Group 2">
            <a:extLst>
              <a:ext uri="{FF2B5EF4-FFF2-40B4-BE49-F238E27FC236}">
                <a16:creationId xmlns:a16="http://schemas.microsoft.com/office/drawing/2014/main" id="{D49502A4-FA2B-4AFD-92BE-2AC7BFEB2672}"/>
              </a:ext>
            </a:extLst>
          </p:cNvPr>
          <p:cNvGrpSpPr>
            <a:grpSpLocks/>
          </p:cNvGrpSpPr>
          <p:nvPr/>
        </p:nvGrpSpPr>
        <p:grpSpPr bwMode="auto">
          <a:xfrm>
            <a:off x="2666578" y="1856669"/>
            <a:ext cx="8093437" cy="622991"/>
            <a:chOff x="1185" y="1364"/>
            <a:chExt cx="4792" cy="432"/>
          </a:xfrm>
        </p:grpSpPr>
        <p:pic>
          <p:nvPicPr>
            <p:cNvPr id="37" name="Picture 3" descr="001">
              <a:extLst>
                <a:ext uri="{FF2B5EF4-FFF2-40B4-BE49-F238E27FC236}">
                  <a16:creationId xmlns:a16="http://schemas.microsoft.com/office/drawing/2014/main" id="{FBB75ADA-250F-49B4-BA6B-C9A1432DD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1394"/>
              <a:ext cx="460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ctangle 4">
              <a:extLst>
                <a:ext uri="{FF2B5EF4-FFF2-40B4-BE49-F238E27FC236}">
                  <a16:creationId xmlns:a16="http://schemas.microsoft.com/office/drawing/2014/main" id="{D8F9A27D-7EEA-4310-88C5-1A533727F598}"/>
                </a:ext>
              </a:extLst>
            </p:cNvPr>
            <p:cNvSpPr>
              <a:spLocks noChangeArrowheads="1"/>
            </p:cNvSpPr>
            <p:nvPr/>
          </p:nvSpPr>
          <p:spPr bwMode="auto">
            <a:xfrm>
              <a:off x="1806" y="1429"/>
              <a:ext cx="4171" cy="299"/>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lvl="0" indent="-785813" eaLnBrk="0" latinLnBrk="0" hangingPunct="0">
                <a:defRPr/>
              </a:pPr>
              <a:r>
                <a:rPr kumimoji="0" lang="en-US" altLang="ko-KR"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rPr>
                <a:t>Need of </a:t>
              </a:r>
              <a:r>
                <a:rPr lang="en-US" altLang="ko-KR" sz="2200" dirty="0">
                  <a:solidFill>
                    <a:prstClr val="black"/>
                  </a:solidFill>
                  <a:latin typeface="HY헤드라인M" pitchFamily="18" charset="-127"/>
                  <a:ea typeface="HY헤드라인M" pitchFamily="18" charset="-127"/>
                </a:rPr>
                <a:t>AR Playground </a:t>
              </a:r>
              <a:r>
                <a:rPr kumimoji="0" lang="en-US" altLang="ko-KR"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rPr>
                <a:t>in Adventures</a:t>
              </a:r>
              <a:r>
                <a:rPr kumimoji="0" lang="en-US" altLang="ko-KR" sz="2200" b="0" i="0" u="none" strike="noStrike" kern="1200" cap="none" spc="0" normalizeH="0" noProof="0" dirty="0">
                  <a:ln>
                    <a:noFill/>
                  </a:ln>
                  <a:solidFill>
                    <a:prstClr val="black"/>
                  </a:solidFill>
                  <a:effectLst/>
                  <a:uLnTx/>
                  <a:uFillTx/>
                  <a:latin typeface="HY헤드라인M" pitchFamily="18" charset="-127"/>
                  <a:ea typeface="HY헤드라인M" pitchFamily="18" charset="-127"/>
                  <a:cs typeface="+mn-cs"/>
                </a:rPr>
                <a:t> Field</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39" name="Rectangle 5">
              <a:extLst>
                <a:ext uri="{FF2B5EF4-FFF2-40B4-BE49-F238E27FC236}">
                  <a16:creationId xmlns:a16="http://schemas.microsoft.com/office/drawing/2014/main" id="{B741948A-950D-4339-9B62-A882AF0CEC64}"/>
                </a:ext>
              </a:extLst>
            </p:cNvPr>
            <p:cNvSpPr>
              <a:spLocks noChangeArrowheads="1"/>
            </p:cNvSpPr>
            <p:nvPr/>
          </p:nvSpPr>
          <p:spPr bwMode="auto">
            <a:xfrm>
              <a:off x="1354" y="1364"/>
              <a:ext cx="239"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Ⅰ</a:t>
              </a:r>
            </a:p>
          </p:txBody>
        </p:sp>
      </p:grpSp>
      <p:grpSp>
        <p:nvGrpSpPr>
          <p:cNvPr id="40" name="Group 6">
            <a:extLst>
              <a:ext uri="{FF2B5EF4-FFF2-40B4-BE49-F238E27FC236}">
                <a16:creationId xmlns:a16="http://schemas.microsoft.com/office/drawing/2014/main" id="{27D9EA27-7B3F-4466-BEBD-7169E9A3A8EE}"/>
              </a:ext>
            </a:extLst>
          </p:cNvPr>
          <p:cNvGrpSpPr>
            <a:grpSpLocks/>
          </p:cNvGrpSpPr>
          <p:nvPr/>
        </p:nvGrpSpPr>
        <p:grpSpPr bwMode="auto">
          <a:xfrm>
            <a:off x="2666576" y="2659179"/>
            <a:ext cx="8294722" cy="638043"/>
            <a:chOff x="1185" y="1792"/>
            <a:chExt cx="4525" cy="442"/>
          </a:xfrm>
        </p:grpSpPr>
        <p:pic>
          <p:nvPicPr>
            <p:cNvPr id="41" name="Picture 7" descr="001">
              <a:extLst>
                <a:ext uri="{FF2B5EF4-FFF2-40B4-BE49-F238E27FC236}">
                  <a16:creationId xmlns:a16="http://schemas.microsoft.com/office/drawing/2014/main" id="{6E9BB2F4-C3BF-4CE7-9416-926E8C251C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1832"/>
              <a:ext cx="4259"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8">
              <a:extLst>
                <a:ext uri="{FF2B5EF4-FFF2-40B4-BE49-F238E27FC236}">
                  <a16:creationId xmlns:a16="http://schemas.microsoft.com/office/drawing/2014/main" id="{5722CE34-1810-4A7F-9A4A-1EE55F501B98}"/>
                </a:ext>
              </a:extLst>
            </p:cNvPr>
            <p:cNvSpPr>
              <a:spLocks noChangeArrowheads="1"/>
            </p:cNvSpPr>
            <p:nvPr/>
          </p:nvSpPr>
          <p:spPr bwMode="auto">
            <a:xfrm>
              <a:off x="1762" y="1866"/>
              <a:ext cx="3948" cy="298"/>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rPr>
                <a:t>3D Depth Camera in </a:t>
              </a:r>
              <a:r>
                <a:rPr kumimoji="0" lang="en-US" altLang="ko-KR" sz="2200" b="0" i="0" u="none" strike="noStrike" kern="1200" cap="none" spc="0" normalizeH="0" noProof="0" dirty="0">
                  <a:ln>
                    <a:noFill/>
                  </a:ln>
                  <a:solidFill>
                    <a:prstClr val="black"/>
                  </a:solidFill>
                  <a:effectLst/>
                  <a:uLnTx/>
                  <a:uFillTx/>
                  <a:latin typeface="HY헤드라인M" pitchFamily="18" charset="-127"/>
                  <a:ea typeface="HY헤드라인M" pitchFamily="18" charset="-127"/>
                  <a:cs typeface="+mn-cs"/>
                </a:rPr>
                <a:t>Adventures AR Playground</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43" name="Rectangle 9">
              <a:extLst>
                <a:ext uri="{FF2B5EF4-FFF2-40B4-BE49-F238E27FC236}">
                  <a16:creationId xmlns:a16="http://schemas.microsoft.com/office/drawing/2014/main" id="{CB153B14-C9B2-4FF8-A50D-5E3B629FA60E}"/>
                </a:ext>
              </a:extLst>
            </p:cNvPr>
            <p:cNvSpPr>
              <a:spLocks noChangeArrowheads="1"/>
            </p:cNvSpPr>
            <p:nvPr/>
          </p:nvSpPr>
          <p:spPr bwMode="auto">
            <a:xfrm>
              <a:off x="1301" y="1792"/>
              <a:ext cx="346"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Ⅱ</a:t>
              </a:r>
            </a:p>
          </p:txBody>
        </p:sp>
      </p:grpSp>
      <p:grpSp>
        <p:nvGrpSpPr>
          <p:cNvPr id="44" name="Group 10">
            <a:extLst>
              <a:ext uri="{FF2B5EF4-FFF2-40B4-BE49-F238E27FC236}">
                <a16:creationId xmlns:a16="http://schemas.microsoft.com/office/drawing/2014/main" id="{0C9BAADE-7718-4E4E-9E6B-BBA17C59AB0F}"/>
              </a:ext>
            </a:extLst>
          </p:cNvPr>
          <p:cNvGrpSpPr>
            <a:grpSpLocks/>
          </p:cNvGrpSpPr>
          <p:nvPr/>
        </p:nvGrpSpPr>
        <p:grpSpPr bwMode="auto">
          <a:xfrm>
            <a:off x="2666577" y="3515856"/>
            <a:ext cx="7807120" cy="603692"/>
            <a:chOff x="1185" y="2254"/>
            <a:chExt cx="4527" cy="418"/>
          </a:xfrm>
        </p:grpSpPr>
        <p:pic>
          <p:nvPicPr>
            <p:cNvPr id="45" name="Picture 11" descr="001">
              <a:extLst>
                <a:ext uri="{FF2B5EF4-FFF2-40B4-BE49-F238E27FC236}">
                  <a16:creationId xmlns:a16="http://schemas.microsoft.com/office/drawing/2014/main" id="{2EAB5C9B-8A7E-4912-B435-E42F84E4E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2270"/>
              <a:ext cx="4527"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ctangle 12">
              <a:extLst>
                <a:ext uri="{FF2B5EF4-FFF2-40B4-BE49-F238E27FC236}">
                  <a16:creationId xmlns:a16="http://schemas.microsoft.com/office/drawing/2014/main" id="{A8F418D0-6B63-4561-B1FE-2DDA379FDCB7}"/>
                </a:ext>
              </a:extLst>
            </p:cNvPr>
            <p:cNvSpPr>
              <a:spLocks noChangeArrowheads="1"/>
            </p:cNvSpPr>
            <p:nvPr/>
          </p:nvSpPr>
          <p:spPr bwMode="auto">
            <a:xfrm>
              <a:off x="1762" y="2307"/>
              <a:ext cx="1261" cy="298"/>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lang="en-US" altLang="ko-KR" sz="2200" dirty="0">
                  <a:solidFill>
                    <a:prstClr val="black"/>
                  </a:solidFill>
                  <a:latin typeface="HY헤드라인M" pitchFamily="18" charset="-127"/>
                  <a:ea typeface="HY헤드라인M" pitchFamily="18" charset="-127"/>
                </a:rPr>
                <a:t>Conclusions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47" name="Rectangle 13">
              <a:extLst>
                <a:ext uri="{FF2B5EF4-FFF2-40B4-BE49-F238E27FC236}">
                  <a16:creationId xmlns:a16="http://schemas.microsoft.com/office/drawing/2014/main" id="{BAC2B93F-F78B-4669-A85D-8D0FC54415AB}"/>
                </a:ext>
              </a:extLst>
            </p:cNvPr>
            <p:cNvSpPr>
              <a:spLocks noChangeArrowheads="1"/>
            </p:cNvSpPr>
            <p:nvPr/>
          </p:nvSpPr>
          <p:spPr bwMode="auto">
            <a:xfrm>
              <a:off x="1244" y="2254"/>
              <a:ext cx="452"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Ⅲ</a:t>
              </a:r>
            </a:p>
          </p:txBody>
        </p:sp>
      </p:grpSp>
      <p:sp>
        <p:nvSpPr>
          <p:cNvPr id="3" name="바닥글 개체 틀 2">
            <a:extLst>
              <a:ext uri="{FF2B5EF4-FFF2-40B4-BE49-F238E27FC236}">
                <a16:creationId xmlns:a16="http://schemas.microsoft.com/office/drawing/2014/main" id="{9920F5DD-5627-4B5F-92D1-229E4539F962}"/>
              </a:ext>
            </a:extLst>
          </p:cNvPr>
          <p:cNvSpPr>
            <a:spLocks noGrp="1"/>
          </p:cNvSpPr>
          <p:nvPr>
            <p:ph type="ftr" sz="quarter" idx="3"/>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altLang="ko-KR" sz="1100" b="0" i="0" u="none" strike="noStrike" kern="1200" cap="none" spc="0" normalizeH="0" baseline="0" noProof="0" dirty="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t>21-18-0069-00-0000</a:t>
            </a:r>
            <a:endParaRPr kumimoji="0" lang="ko-KR"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endParaRPr>
          </a:p>
        </p:txBody>
      </p:sp>
      <p:sp>
        <p:nvSpPr>
          <p:cNvPr id="4" name="슬라이드 번호 개체 틀 3">
            <a:extLst>
              <a:ext uri="{FF2B5EF4-FFF2-40B4-BE49-F238E27FC236}">
                <a16:creationId xmlns:a16="http://schemas.microsoft.com/office/drawing/2014/main" id="{3323A28A-5455-4B02-BF18-206F2A07FCBE}"/>
              </a:ext>
            </a:extLst>
          </p:cNvPr>
          <p:cNvSpPr>
            <a:spLocks noGrp="1"/>
          </p:cNvSpPr>
          <p:nvPr>
            <p:ph type="sldNum" sz="quarter" idx="4"/>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7415E7A1-C024-4955-BFDD-BFFB64410B76}" type="slidenum">
              <a:rPr kumimoji="0" lang="ko-KR" altLang="en-US" sz="1100" b="0" i="0" u="none" strike="noStrike" kern="1200" cap="none" spc="0" normalizeH="0" baseline="0" noProof="0" smtClean="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pPr marL="0" marR="0" lvl="0" indent="0" algn="r" defTabSz="914400" rtl="0" eaLnBrk="1" fontAlgn="auto" latinLnBrk="1" hangingPunct="1">
                <a:lnSpc>
                  <a:spcPct val="100000"/>
                </a:lnSpc>
                <a:spcBef>
                  <a:spcPts val="0"/>
                </a:spcBef>
                <a:spcAft>
                  <a:spcPts val="0"/>
                </a:spcAft>
                <a:buClrTx/>
                <a:buSzTx/>
                <a:buFontTx/>
                <a:buNone/>
                <a:tabLst/>
                <a:defRPr/>
              </a:pPr>
              <a:t>2</a:t>
            </a:fld>
            <a:endParaRPr kumimoji="0" lang="ko-KR" altLang="en-US" sz="1100" b="0" i="0" u="none" strike="noStrike" kern="1200" cap="none" spc="0" normalizeH="0" baseline="0" noProof="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66188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50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par>
                                <p:cTn id="8" presetID="22" presetClass="entr" presetSubtype="8" fill="hold" nodeType="withEffect">
                                  <p:stCondLst>
                                    <p:cond delay="1400"/>
                                  </p:stCondLst>
                                  <p:childTnLst>
                                    <p:set>
                                      <p:cBhvr>
                                        <p:cTn id="9" dur="1" fill="hold">
                                          <p:stCondLst>
                                            <p:cond delay="0"/>
                                          </p:stCondLst>
                                        </p:cTn>
                                        <p:tgtEl>
                                          <p:spTgt spid="40"/>
                                        </p:tgtEl>
                                        <p:attrNameLst>
                                          <p:attrName>style.visibility</p:attrName>
                                        </p:attrNameLst>
                                      </p:cBhvr>
                                      <p:to>
                                        <p:strVal val="visible"/>
                                      </p:to>
                                    </p:set>
                                    <p:animEffect transition="in" filter="wipe(left)">
                                      <p:cBhvr>
                                        <p:cTn id="10" dur="1000"/>
                                        <p:tgtEl>
                                          <p:spTgt spid="40"/>
                                        </p:tgtEl>
                                      </p:cBhvr>
                                    </p:animEffect>
                                  </p:childTnLst>
                                </p:cTn>
                              </p:par>
                              <p:par>
                                <p:cTn id="11" presetID="22" presetClass="entr" presetSubtype="8" fill="hold" nodeType="withEffect">
                                  <p:stCondLst>
                                    <p:cond delay="2400"/>
                                  </p:stCondLst>
                                  <p:childTnLst>
                                    <p:set>
                                      <p:cBhvr>
                                        <p:cTn id="12" dur="1" fill="hold">
                                          <p:stCondLst>
                                            <p:cond delay="0"/>
                                          </p:stCondLst>
                                        </p:cTn>
                                        <p:tgtEl>
                                          <p:spTgt spid="44"/>
                                        </p:tgtEl>
                                        <p:attrNameLst>
                                          <p:attrName>style.visibility</p:attrName>
                                        </p:attrNameLst>
                                      </p:cBhvr>
                                      <p:to>
                                        <p:strVal val="visible"/>
                                      </p:to>
                                    </p:set>
                                    <p:animEffect transition="in" filter="wipe(left)">
                                      <p:cBhvr>
                                        <p:cTn id="13"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C9E5B0F-7730-408C-8B72-103AFCA15723}"/>
              </a:ext>
            </a:extLst>
          </p:cNvPr>
          <p:cNvSpPr>
            <a:spLocks noGrp="1"/>
          </p:cNvSpPr>
          <p:nvPr>
            <p:ph type="title"/>
          </p:nvPr>
        </p:nvSpPr>
        <p:spPr/>
        <p:txBody>
          <a:bodyPr/>
          <a:lstStyle/>
          <a:p>
            <a:r>
              <a:rPr lang="en-IN" altLang="ko-KR" dirty="0"/>
              <a:t>Need of AR Playground in Adventures Field</a:t>
            </a:r>
            <a:endParaRPr lang="ko-KR" altLang="en-US" dirty="0"/>
          </a:p>
        </p:txBody>
      </p:sp>
      <p:sp>
        <p:nvSpPr>
          <p:cNvPr id="3" name="바닥글 개체 틀 2">
            <a:extLst>
              <a:ext uri="{FF2B5EF4-FFF2-40B4-BE49-F238E27FC236}">
                <a16:creationId xmlns:a16="http://schemas.microsoft.com/office/drawing/2014/main" id="{B39F8C20-B1E4-4A0F-B62E-98264AAD3D3E}"/>
              </a:ext>
            </a:extLst>
          </p:cNvPr>
          <p:cNvSpPr>
            <a:spLocks noGrp="1"/>
          </p:cNvSpPr>
          <p:nvPr>
            <p:ph type="ftr" sz="quarter" idx="3"/>
          </p:nvPr>
        </p:nvSpPr>
        <p:spPr/>
        <p:txBody>
          <a:bodyPr/>
          <a:lstStyle/>
          <a:p>
            <a:r>
              <a:rPr lang="en-US" altLang="ko-KR" dirty="0"/>
              <a:t>21-18-0069-00-0000</a:t>
            </a:r>
            <a:endParaRPr lang="ko-KR" altLang="en-US" dirty="0"/>
          </a:p>
        </p:txBody>
      </p:sp>
      <p:sp>
        <p:nvSpPr>
          <p:cNvPr id="4" name="슬라이드 번호 개체 틀 3">
            <a:extLst>
              <a:ext uri="{FF2B5EF4-FFF2-40B4-BE49-F238E27FC236}">
                <a16:creationId xmlns:a16="http://schemas.microsoft.com/office/drawing/2014/main" id="{34D4C811-19B6-4C86-AD49-E827E24D4E26}"/>
              </a:ext>
            </a:extLst>
          </p:cNvPr>
          <p:cNvSpPr>
            <a:spLocks noGrp="1"/>
          </p:cNvSpPr>
          <p:nvPr>
            <p:ph type="sldNum" sz="quarter" idx="4"/>
          </p:nvPr>
        </p:nvSpPr>
        <p:spPr/>
        <p:txBody>
          <a:bodyPr/>
          <a:lstStyle/>
          <a:p>
            <a:fld id="{7415E7A1-C024-4955-BFDD-BFFB64410B76}" type="slidenum">
              <a:rPr lang="ko-KR" altLang="en-US" smtClean="0"/>
              <a:pPr/>
              <a:t>3</a:t>
            </a:fld>
            <a:endParaRPr lang="ko-KR" altLang="en-US"/>
          </a:p>
        </p:txBody>
      </p:sp>
      <p:sp>
        <p:nvSpPr>
          <p:cNvPr id="27" name="TextBox 26">
            <a:extLst>
              <a:ext uri="{FF2B5EF4-FFF2-40B4-BE49-F238E27FC236}">
                <a16:creationId xmlns:a16="http://schemas.microsoft.com/office/drawing/2014/main" id="{75EC477C-2EB9-485E-8957-7D36A72F7C19}"/>
              </a:ext>
            </a:extLst>
          </p:cNvPr>
          <p:cNvSpPr txBox="1"/>
          <p:nvPr/>
        </p:nvSpPr>
        <p:spPr>
          <a:xfrm>
            <a:off x="6195120" y="1520240"/>
            <a:ext cx="5252193" cy="3739485"/>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IN" altLang="ko-KR" sz="1600" b="1" spc="-100" dirty="0">
                <a:solidFill>
                  <a:schemeClr val="tx2"/>
                </a:solidFill>
                <a:ea typeface="나눔고딕" panose="020D0604000000000000" pitchFamily="50" charset="-127"/>
              </a:rPr>
              <a:t>Needs</a:t>
            </a:r>
          </a:p>
          <a:p>
            <a:pPr marL="742950" lvl="1" indent="-285750" algn="just">
              <a:lnSpc>
                <a:spcPct val="150000"/>
              </a:lnSpc>
              <a:buFont typeface="Verdana" panose="020B0604030504040204" pitchFamily="34" charset="0"/>
              <a:buChar char="-"/>
            </a:pPr>
            <a:r>
              <a:rPr lang="en-IN" altLang="ko-KR" sz="1400" b="1" spc="-100" dirty="0">
                <a:solidFill>
                  <a:schemeClr val="tx2"/>
                </a:solidFill>
                <a:ea typeface="나눔고딕" panose="020D0604000000000000" pitchFamily="50" charset="-127"/>
              </a:rPr>
              <a:t>Usually a VR system requires a controller or expensive equipment to process events.</a:t>
            </a:r>
          </a:p>
          <a:p>
            <a:pPr marL="742950" lvl="1" indent="-285750" algn="just">
              <a:lnSpc>
                <a:spcPct val="150000"/>
              </a:lnSpc>
              <a:buFont typeface="Verdana" panose="020B0604030504040204" pitchFamily="34" charset="0"/>
              <a:buChar char="-"/>
            </a:pPr>
            <a:r>
              <a:rPr lang="en-IN" altLang="ko-KR" sz="1400" b="1" spc="-100" dirty="0">
                <a:solidFill>
                  <a:schemeClr val="tx2"/>
                </a:solidFill>
                <a:ea typeface="나눔고딕" panose="020D0604000000000000" pitchFamily="50" charset="-127"/>
              </a:rPr>
              <a:t>Real-time motion tracking system is required to recognize human gesture.</a:t>
            </a:r>
          </a:p>
          <a:p>
            <a:pPr marL="285750" indent="-285750">
              <a:lnSpc>
                <a:spcPct val="150000"/>
              </a:lnSpc>
              <a:buFont typeface="Wingdings" panose="05000000000000000000" pitchFamily="2" charset="2"/>
              <a:buChar char="l"/>
            </a:pPr>
            <a:r>
              <a:rPr lang="en-IN" altLang="ko-KR" sz="1600" b="1" spc="-100" dirty="0">
                <a:solidFill>
                  <a:schemeClr val="tx2"/>
                </a:solidFill>
                <a:ea typeface="나눔고딕" panose="020D0604000000000000" pitchFamily="50" charset="-127"/>
              </a:rPr>
              <a:t>Basic Concept</a:t>
            </a:r>
          </a:p>
          <a:p>
            <a:pPr marL="742950" lvl="1" indent="-285750" algn="just">
              <a:lnSpc>
                <a:spcPct val="150000"/>
              </a:lnSpc>
              <a:buFont typeface="Verdana" panose="020B0604030504040204" pitchFamily="34" charset="0"/>
              <a:buChar char="-"/>
            </a:pPr>
            <a:r>
              <a:rPr lang="en-IN" altLang="ko-KR" sz="1400" b="1" spc="-100" dirty="0">
                <a:solidFill>
                  <a:schemeClr val="tx2"/>
                </a:solidFill>
                <a:ea typeface="나눔고딕" panose="020D0604000000000000" pitchFamily="50" charset="-127"/>
              </a:rPr>
              <a:t>By using 3D sensing camera and signage, it can provide VR Attraction Room</a:t>
            </a:r>
          </a:p>
          <a:p>
            <a:pPr marL="742950" lvl="1" indent="-285750" algn="just">
              <a:lnSpc>
                <a:spcPct val="150000"/>
              </a:lnSpc>
              <a:buFont typeface="Verdana" panose="020B0604030504040204" pitchFamily="34" charset="0"/>
              <a:buChar char="-"/>
            </a:pPr>
            <a:r>
              <a:rPr lang="en-IN" altLang="ko-KR" sz="1400" b="1" spc="-100" dirty="0">
                <a:solidFill>
                  <a:schemeClr val="tx2"/>
                </a:solidFill>
                <a:ea typeface="나눔고딕" panose="020D0604000000000000" pitchFamily="50" charset="-127"/>
              </a:rPr>
              <a:t>Can tracking human motion using 6 cameras</a:t>
            </a:r>
          </a:p>
          <a:p>
            <a:pPr marL="742950" lvl="1" indent="-285750" algn="just">
              <a:lnSpc>
                <a:spcPct val="150000"/>
              </a:lnSpc>
              <a:buFont typeface="Verdana" panose="020B0604030504040204" pitchFamily="34" charset="0"/>
              <a:buChar char="-"/>
            </a:pPr>
            <a:r>
              <a:rPr lang="en-IN" altLang="ko-KR" sz="1400" b="1" spc="-100" dirty="0">
                <a:solidFill>
                  <a:schemeClr val="tx2"/>
                </a:solidFill>
                <a:ea typeface="나눔고딕" panose="020D0604000000000000" pitchFamily="50" charset="-127"/>
              </a:rPr>
              <a:t>Human can interact with VR Attraction from motion tracking</a:t>
            </a:r>
          </a:p>
        </p:txBody>
      </p:sp>
      <p:sp>
        <p:nvSpPr>
          <p:cNvPr id="32" name="TextBox 53"/>
          <p:cNvSpPr txBox="1">
            <a:spLocks noChangeArrowheads="1"/>
          </p:cNvSpPr>
          <p:nvPr/>
        </p:nvSpPr>
        <p:spPr bwMode="auto">
          <a:xfrm>
            <a:off x="2342891" y="5508788"/>
            <a:ext cx="284888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400" b="1" dirty="0">
                <a:cs typeface="Times New Roman" panose="02020603050405020304" pitchFamily="18" charset="0"/>
              </a:rPr>
              <a:t>&lt; </a:t>
            </a:r>
            <a:r>
              <a:rPr lang="en-US" altLang="ko-KR" sz="1400" b="1" dirty="0">
                <a:cs typeface="Times New Roman" panose="02020603050405020304" pitchFamily="18" charset="0"/>
              </a:rPr>
              <a:t> VR in Adventures </a:t>
            </a:r>
            <a:r>
              <a:rPr kumimoji="0" lang="en-US" altLang="ko-KR" sz="1400" b="1" dirty="0">
                <a:cs typeface="Times New Roman" panose="02020603050405020304" pitchFamily="18" charset="0"/>
              </a:rPr>
              <a:t>&gt;  </a:t>
            </a:r>
          </a:p>
        </p:txBody>
      </p:sp>
      <p:pic>
        <p:nvPicPr>
          <p:cNvPr id="11" name="Picture 2" descr="VR Attraction exampleì ëí ì´ë¯¸ì§ ê²ìê²°ê³¼"/>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6738" y="1916502"/>
            <a:ext cx="2122667" cy="15920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VR Attraction exampleì ëí ì´ë¯¸ì§ ê²ìê²°ê³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72453" y="1927388"/>
            <a:ext cx="2122668" cy="1592001"/>
          </a:xfrm>
          <a:prstGeom prst="rect">
            <a:avLst/>
          </a:prstGeom>
          <a:noFill/>
          <a:extLst>
            <a:ext uri="{909E8E84-426E-40DD-AFC4-6F175D3DCCD1}">
              <a14:hiddenFill xmlns:a14="http://schemas.microsoft.com/office/drawing/2010/main">
                <a:solidFill>
                  <a:srgbClr val="FFFFFF"/>
                </a:solidFill>
              </a14:hiddenFill>
            </a:ext>
          </a:extLst>
        </p:spPr>
      </p:pic>
      <p:pic>
        <p:nvPicPr>
          <p:cNvPr id="13" name="그림 2"/>
          <p:cNvPicPr>
            <a:picLocks noChangeAspect="1"/>
          </p:cNvPicPr>
          <p:nvPr/>
        </p:nvPicPr>
        <p:blipFill>
          <a:blip r:embed="rId5"/>
          <a:stretch>
            <a:fillRect/>
          </a:stretch>
        </p:blipFill>
        <p:spPr>
          <a:xfrm>
            <a:off x="2572397" y="3637108"/>
            <a:ext cx="2619375" cy="1743075"/>
          </a:xfrm>
          <a:prstGeom prst="rect">
            <a:avLst/>
          </a:prstGeom>
        </p:spPr>
      </p:pic>
    </p:spTree>
    <p:extLst>
      <p:ext uri="{BB962C8B-B14F-4D97-AF65-F5344CB8AC3E}">
        <p14:creationId xmlns:p14="http://schemas.microsoft.com/office/powerpoint/2010/main" val="124580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7E0C281-1C72-4C1B-A43B-8B1DA8D9F49D}"/>
              </a:ext>
            </a:extLst>
          </p:cNvPr>
          <p:cNvSpPr>
            <a:spLocks noGrp="1"/>
          </p:cNvSpPr>
          <p:nvPr>
            <p:ph type="title"/>
          </p:nvPr>
        </p:nvSpPr>
        <p:spPr/>
        <p:txBody>
          <a:bodyPr/>
          <a:lstStyle/>
          <a:p>
            <a:r>
              <a:rPr lang="en-IN" altLang="ko-KR" dirty="0"/>
              <a:t>3D Depth Camera in Adventures AR Playground</a:t>
            </a:r>
            <a:endParaRPr lang="ko-KR" altLang="en-US" dirty="0"/>
          </a:p>
        </p:txBody>
      </p:sp>
      <p:sp>
        <p:nvSpPr>
          <p:cNvPr id="7" name="바닥글 개체 틀 6">
            <a:extLst>
              <a:ext uri="{FF2B5EF4-FFF2-40B4-BE49-F238E27FC236}">
                <a16:creationId xmlns:a16="http://schemas.microsoft.com/office/drawing/2014/main" id="{99789448-BC75-4A1D-884A-4A5998FC10EC}"/>
              </a:ext>
            </a:extLst>
          </p:cNvPr>
          <p:cNvSpPr>
            <a:spLocks noGrp="1"/>
          </p:cNvSpPr>
          <p:nvPr>
            <p:ph type="ftr" sz="quarter" idx="3"/>
          </p:nvPr>
        </p:nvSpPr>
        <p:spPr/>
        <p:txBody>
          <a:bodyPr/>
          <a:lstStyle/>
          <a:p>
            <a:r>
              <a:rPr lang="en-US" altLang="ko-KR" dirty="0"/>
              <a:t>21-18-0069-00-0000</a:t>
            </a:r>
            <a:endParaRPr lang="ko-KR" altLang="en-US" dirty="0"/>
          </a:p>
        </p:txBody>
      </p:sp>
      <p:sp>
        <p:nvSpPr>
          <p:cNvPr id="8" name="슬라이드 번호 개체 틀 7">
            <a:extLst>
              <a:ext uri="{FF2B5EF4-FFF2-40B4-BE49-F238E27FC236}">
                <a16:creationId xmlns:a16="http://schemas.microsoft.com/office/drawing/2014/main" id="{971A0ED2-3E19-4ECE-8028-387D57D1A7C7}"/>
              </a:ext>
            </a:extLst>
          </p:cNvPr>
          <p:cNvSpPr>
            <a:spLocks noGrp="1"/>
          </p:cNvSpPr>
          <p:nvPr>
            <p:ph type="sldNum" sz="quarter" idx="4"/>
          </p:nvPr>
        </p:nvSpPr>
        <p:spPr/>
        <p:txBody>
          <a:bodyPr/>
          <a:lstStyle/>
          <a:p>
            <a:fld id="{7415E7A1-C024-4955-BFDD-BFFB64410B76}" type="slidenum">
              <a:rPr lang="ko-KR" altLang="en-US" smtClean="0"/>
              <a:pPr/>
              <a:t>4</a:t>
            </a:fld>
            <a:endParaRPr lang="ko-KR" altLang="en-US"/>
          </a:p>
        </p:txBody>
      </p:sp>
      <p:sp>
        <p:nvSpPr>
          <p:cNvPr id="45" name="TextBox 44">
            <a:extLst>
              <a:ext uri="{FF2B5EF4-FFF2-40B4-BE49-F238E27FC236}">
                <a16:creationId xmlns:a16="http://schemas.microsoft.com/office/drawing/2014/main" id="{FB903489-B813-4045-9A33-328C47169179}"/>
              </a:ext>
            </a:extLst>
          </p:cNvPr>
          <p:cNvSpPr txBox="1"/>
          <p:nvPr/>
        </p:nvSpPr>
        <p:spPr>
          <a:xfrm>
            <a:off x="6616381" y="1366914"/>
            <a:ext cx="5182890" cy="4108817"/>
          </a:xfrm>
          <a:prstGeom prst="rect">
            <a:avLst/>
          </a:prstGeom>
          <a:noFill/>
        </p:spPr>
        <p:txBody>
          <a:bodyPr wrap="square" rtlCol="0">
            <a:spAutoFit/>
          </a:bodyPr>
          <a:lstStyle/>
          <a:p>
            <a:pPr marL="285750" lvl="0" indent="-285750">
              <a:lnSpc>
                <a:spcPct val="150000"/>
              </a:lnSpc>
              <a:buFont typeface="Wingdings" panose="05000000000000000000" pitchFamily="2" charset="2"/>
              <a:buChar char="l"/>
              <a:defRPr/>
            </a:pPr>
            <a:r>
              <a:rPr lang="en-IN" altLang="ko-KR" sz="1600" b="1" spc="-100" dirty="0">
                <a:solidFill>
                  <a:srgbClr val="44546A"/>
                </a:solidFill>
                <a:ea typeface="나눔고딕" panose="020D0604000000000000" pitchFamily="50" charset="-127"/>
              </a:rPr>
              <a:t>3D Depth Sensing Camera and Signage based VR Playground for VR Commercialization in Adventures Field Applications</a:t>
            </a:r>
          </a:p>
          <a:p>
            <a:pPr marL="742950" lvl="1" indent="-285750">
              <a:lnSpc>
                <a:spcPct val="150000"/>
              </a:lnSpc>
              <a:buFont typeface="Verdana" panose="020B0604030504040204" pitchFamily="34" charset="0"/>
              <a:buChar char="-"/>
              <a:defRPr/>
            </a:pPr>
            <a:r>
              <a:rPr lang="en-IN" altLang="ko-KR" sz="1400" b="1" spc="-100" dirty="0">
                <a:solidFill>
                  <a:srgbClr val="44546A"/>
                </a:solidFill>
                <a:ea typeface="나눔고딕" panose="020D0604000000000000" pitchFamily="50" charset="-127"/>
              </a:rPr>
              <a:t>By using immersive projection display, we can support VR Attraction.</a:t>
            </a:r>
          </a:p>
          <a:p>
            <a:pPr marL="742950" lvl="1" indent="-285750">
              <a:lnSpc>
                <a:spcPct val="150000"/>
              </a:lnSpc>
              <a:buFont typeface="Verdana" panose="020B0604030504040204" pitchFamily="34" charset="0"/>
              <a:buChar char="-"/>
              <a:defRPr/>
            </a:pPr>
            <a:r>
              <a:rPr lang="en-IN" altLang="ko-KR" sz="1400" b="1" spc="-100" dirty="0">
                <a:solidFill>
                  <a:srgbClr val="44546A"/>
                </a:solidFill>
                <a:ea typeface="나눔고딕" panose="020D0604000000000000" pitchFamily="50" charset="-127"/>
              </a:rPr>
              <a:t>In contrast to providing VR Attraction using HMDs, controllers, or motion tracking devices, the proposed system utilizes Immersive projection display to provide VR Attraction to users.</a:t>
            </a:r>
          </a:p>
          <a:p>
            <a:pPr marL="742950" lvl="1" indent="-285750">
              <a:lnSpc>
                <a:spcPct val="150000"/>
              </a:lnSpc>
              <a:buFont typeface="Verdana" panose="020B0604030504040204" pitchFamily="34" charset="0"/>
              <a:buChar char="-"/>
              <a:defRPr/>
            </a:pPr>
            <a:r>
              <a:rPr lang="en-IN" altLang="ko-KR" sz="1400" b="1" spc="-100" dirty="0">
                <a:solidFill>
                  <a:srgbClr val="44546A"/>
                </a:solidFill>
                <a:ea typeface="나눔고딕" panose="020D0604000000000000" pitchFamily="50" charset="-127"/>
              </a:rPr>
              <a:t>3D Sensing camera is associated with the position of the Immersive Projection Display to recognize the user's motion or gesture in all directions.</a:t>
            </a:r>
            <a:endParaRPr lang="en-US" altLang="ko-KR" sz="1400" b="1" spc="-100" dirty="0">
              <a:solidFill>
                <a:srgbClr val="44546A"/>
              </a:solidFill>
              <a:latin typeface="맑은 고딕" panose="020F0502020204030204"/>
              <a:ea typeface="나눔고딕" panose="020D0604000000000000" pitchFamily="50" charset="-127"/>
            </a:endParaRPr>
          </a:p>
        </p:txBody>
      </p:sp>
      <p:sp>
        <p:nvSpPr>
          <p:cNvPr id="37" name="TextBox 53"/>
          <p:cNvSpPr txBox="1">
            <a:spLocks noChangeArrowheads="1"/>
          </p:cNvSpPr>
          <p:nvPr/>
        </p:nvSpPr>
        <p:spPr bwMode="auto">
          <a:xfrm>
            <a:off x="1898183" y="5730822"/>
            <a:ext cx="42022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3D Depth </a:t>
            </a:r>
            <a:r>
              <a:rPr lang="en-US" altLang="ko-KR" sz="1000" b="1" dirty="0">
                <a:cs typeface="Times New Roman" panose="02020603050405020304" pitchFamily="18" charset="0"/>
              </a:rPr>
              <a:t>Camera based AR Adventures Playground &gt;</a:t>
            </a:r>
            <a:endParaRPr kumimoji="0" lang="en-US" altLang="ko-KR" sz="1000" b="1" dirty="0">
              <a:cs typeface="Times New Roman" panose="02020603050405020304" pitchFamily="18" charset="0"/>
            </a:endParaRPr>
          </a:p>
        </p:txBody>
      </p:sp>
      <p:pic>
        <p:nvPicPr>
          <p:cNvPr id="38" name="Picture 2" descr="hmd ì²´ííëì¬ë silluetteì ëí ì´ë¯¸ì§ ê²ìê²°ê³¼"/>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98719" y="4303308"/>
            <a:ext cx="3037870" cy="111996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8" descr="ê´ë ¨ ì´ë¯¸ì§"/>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5741" y="4274098"/>
            <a:ext cx="1105969" cy="1105970"/>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53"/>
          <p:cNvSpPr txBox="1">
            <a:spLocks noChangeArrowheads="1"/>
          </p:cNvSpPr>
          <p:nvPr/>
        </p:nvSpPr>
        <p:spPr bwMode="auto">
          <a:xfrm>
            <a:off x="3722352" y="5432335"/>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Hand Gesture</a:t>
            </a:r>
          </a:p>
        </p:txBody>
      </p:sp>
      <p:sp>
        <p:nvSpPr>
          <p:cNvPr id="41" name="TextBox 53"/>
          <p:cNvSpPr txBox="1">
            <a:spLocks noChangeArrowheads="1"/>
          </p:cNvSpPr>
          <p:nvPr/>
        </p:nvSpPr>
        <p:spPr bwMode="auto">
          <a:xfrm>
            <a:off x="1367918" y="5423277"/>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Motion Gesture</a:t>
            </a:r>
          </a:p>
        </p:txBody>
      </p:sp>
      <p:pic>
        <p:nvPicPr>
          <p:cNvPr id="42" name="Picture 10" descr="ê´ë ¨ ì´ë¯¸ì§"/>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5919" y="1688390"/>
            <a:ext cx="3310864" cy="2193447"/>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2" descr="3D sensing camera vectorì ëí ì´ë¯¸ì§ ê²ìê²°ê³¼"/>
          <p:cNvPicPr>
            <a:picLocks noChangeAspect="1" noChangeArrowheads="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22611" y="1807811"/>
            <a:ext cx="564352" cy="564352"/>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12" descr="3D sensing camera vectorì ëí ì´ë¯¸ì§ ê²ìê²°ê³¼"/>
          <p:cNvPicPr>
            <a:picLocks noChangeAspect="1" noChangeArrowheads="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68711" y="2006658"/>
            <a:ext cx="513047" cy="513047"/>
          </a:xfrm>
          <a:prstGeom prst="rect">
            <a:avLst/>
          </a:prstGeom>
          <a:noFill/>
          <a:extLst>
            <a:ext uri="{909E8E84-426E-40DD-AFC4-6F175D3DCCD1}">
              <a14:hiddenFill xmlns:a14="http://schemas.microsoft.com/office/drawing/2010/main">
                <a:solidFill>
                  <a:srgbClr val="FFFFFF"/>
                </a:solidFill>
              </a14:hiddenFill>
            </a:ext>
          </a:extLst>
        </p:spPr>
      </p:pic>
      <p:cxnSp>
        <p:nvCxnSpPr>
          <p:cNvPr id="62" name="직선 연결선 2"/>
          <p:cNvCxnSpPr>
            <a:stCxn id="43" idx="1"/>
          </p:cNvCxnSpPr>
          <p:nvPr/>
        </p:nvCxnSpPr>
        <p:spPr>
          <a:xfrm>
            <a:off x="2322611" y="2089987"/>
            <a:ext cx="290916" cy="1084680"/>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63" name="직선 연결선 4"/>
          <p:cNvCxnSpPr>
            <a:stCxn id="43" idx="3"/>
          </p:cNvCxnSpPr>
          <p:nvPr/>
        </p:nvCxnSpPr>
        <p:spPr>
          <a:xfrm>
            <a:off x="2886963" y="2089987"/>
            <a:ext cx="654747" cy="669201"/>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pic>
        <p:nvPicPr>
          <p:cNvPr id="64" name="Picture 12" descr="3D sensing camera vectorì ëí ì´ë¯¸ì§ ê²ìê²°ê³¼"/>
          <p:cNvPicPr>
            <a:picLocks noChangeAspect="1" noChangeArrowheads="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86635" y="1449253"/>
            <a:ext cx="513047" cy="513047"/>
          </a:xfrm>
          <a:prstGeom prst="rect">
            <a:avLst/>
          </a:prstGeom>
          <a:noFill/>
          <a:extLst>
            <a:ext uri="{909E8E84-426E-40DD-AFC4-6F175D3DCCD1}">
              <a14:hiddenFill xmlns:a14="http://schemas.microsoft.com/office/drawing/2010/main">
                <a:solidFill>
                  <a:srgbClr val="FFFFFF"/>
                </a:solidFill>
              </a14:hiddenFill>
            </a:ext>
          </a:extLst>
        </p:spPr>
      </p:pic>
      <p:cxnSp>
        <p:nvCxnSpPr>
          <p:cNvPr id="65" name="직선 연결선 67"/>
          <p:cNvCxnSpPr>
            <a:stCxn id="44" idx="1"/>
          </p:cNvCxnSpPr>
          <p:nvPr/>
        </p:nvCxnSpPr>
        <p:spPr>
          <a:xfrm flipH="1">
            <a:off x="3541712" y="2263182"/>
            <a:ext cx="226999" cy="493808"/>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66" name="직선 연결선 72"/>
          <p:cNvCxnSpPr>
            <a:stCxn id="44" idx="3"/>
          </p:cNvCxnSpPr>
          <p:nvPr/>
        </p:nvCxnSpPr>
        <p:spPr>
          <a:xfrm>
            <a:off x="4281758" y="2263182"/>
            <a:ext cx="0" cy="574791"/>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67" name="직선 연결선 75"/>
          <p:cNvCxnSpPr>
            <a:stCxn id="64" idx="1"/>
          </p:cNvCxnSpPr>
          <p:nvPr/>
        </p:nvCxnSpPr>
        <p:spPr>
          <a:xfrm flipH="1">
            <a:off x="4368199" y="1705777"/>
            <a:ext cx="718436" cy="1091522"/>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68" name="직선 연결선 78"/>
          <p:cNvCxnSpPr>
            <a:stCxn id="64" idx="3"/>
          </p:cNvCxnSpPr>
          <p:nvPr/>
        </p:nvCxnSpPr>
        <p:spPr>
          <a:xfrm flipH="1">
            <a:off x="5422047" y="1705777"/>
            <a:ext cx="177635" cy="1333796"/>
          </a:xfrm>
          <a:prstGeom prst="line">
            <a:avLst/>
          </a:prstGeom>
          <a:ln w="28575">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829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55D2496-36CE-4382-B9BB-565C60D3E185}"/>
              </a:ext>
            </a:extLst>
          </p:cNvPr>
          <p:cNvSpPr>
            <a:spLocks noGrp="1"/>
          </p:cNvSpPr>
          <p:nvPr>
            <p:ph type="title"/>
          </p:nvPr>
        </p:nvSpPr>
        <p:spPr/>
        <p:txBody>
          <a:bodyPr/>
          <a:lstStyle/>
          <a:p>
            <a:r>
              <a:rPr lang="en-US" altLang="ko-KR" dirty="0"/>
              <a:t>Conclusions</a:t>
            </a:r>
            <a:endParaRPr lang="ko-KR" altLang="en-US" dirty="0"/>
          </a:p>
        </p:txBody>
      </p:sp>
      <p:sp>
        <p:nvSpPr>
          <p:cNvPr id="4" name="TextBox 3">
            <a:extLst>
              <a:ext uri="{FF2B5EF4-FFF2-40B4-BE49-F238E27FC236}">
                <a16:creationId xmlns:a16="http://schemas.microsoft.com/office/drawing/2014/main" id="{CB873462-968B-470C-9ABC-E4220627B46F}"/>
              </a:ext>
            </a:extLst>
          </p:cNvPr>
          <p:cNvSpPr txBox="1"/>
          <p:nvPr/>
        </p:nvSpPr>
        <p:spPr>
          <a:xfrm>
            <a:off x="2322314" y="1586314"/>
            <a:ext cx="9359786" cy="341632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l"/>
            </a:pPr>
            <a:r>
              <a:rPr lang="en-IN" altLang="ko-KR" b="1" spc="-100" dirty="0">
                <a:solidFill>
                  <a:schemeClr val="tx2"/>
                </a:solidFill>
                <a:ea typeface="나눔고딕" panose="020D0604000000000000" pitchFamily="50" charset="-127"/>
              </a:rPr>
              <a:t>Proposed the 3D Depth Sensing Camera and Signage based VR Playground for VR Commercialization in Adventure Field.</a:t>
            </a:r>
          </a:p>
          <a:p>
            <a:pPr marL="285750" indent="-285750" algn="just">
              <a:lnSpc>
                <a:spcPct val="150000"/>
              </a:lnSpc>
              <a:buFont typeface="Wingdings" panose="05000000000000000000" pitchFamily="2" charset="2"/>
              <a:buChar char="l"/>
            </a:pPr>
            <a:endParaRPr lang="en-IN" altLang="ko-KR" b="1" spc="-100" dirty="0">
              <a:solidFill>
                <a:schemeClr val="tx2"/>
              </a:solidFill>
              <a:ea typeface="나눔고딕" panose="020D0604000000000000" pitchFamily="50" charset="-127"/>
            </a:endParaRPr>
          </a:p>
          <a:p>
            <a:pPr marL="285750" indent="-285750" algn="just">
              <a:lnSpc>
                <a:spcPct val="150000"/>
              </a:lnSpc>
              <a:buFont typeface="Wingdings" panose="05000000000000000000" pitchFamily="2" charset="2"/>
              <a:buChar char="l"/>
            </a:pPr>
            <a:r>
              <a:rPr lang="en-IN" altLang="ko-KR" b="1" spc="-100" dirty="0">
                <a:solidFill>
                  <a:schemeClr val="tx2"/>
                </a:solidFill>
                <a:ea typeface="나눔고딕" panose="020D0604000000000000" pitchFamily="50" charset="-127"/>
              </a:rPr>
              <a:t>By using immersive projection display and 3D sensing camera, it can provide VR Attraction without any controller, device.</a:t>
            </a:r>
          </a:p>
          <a:p>
            <a:pPr marL="285750" indent="-285750" algn="just">
              <a:lnSpc>
                <a:spcPct val="150000"/>
              </a:lnSpc>
              <a:buFont typeface="Wingdings" panose="05000000000000000000" pitchFamily="2" charset="2"/>
              <a:buChar char="l"/>
            </a:pPr>
            <a:endParaRPr lang="en-IN" altLang="ko-KR" b="1" spc="-100" dirty="0">
              <a:solidFill>
                <a:schemeClr val="tx2"/>
              </a:solidFill>
              <a:ea typeface="나눔고딕" panose="020D0604000000000000" pitchFamily="50" charset="-127"/>
            </a:endParaRPr>
          </a:p>
          <a:p>
            <a:pPr marL="285750" indent="-285750" algn="just">
              <a:lnSpc>
                <a:spcPct val="150000"/>
              </a:lnSpc>
              <a:buFont typeface="Wingdings" panose="05000000000000000000" pitchFamily="2" charset="2"/>
              <a:buChar char="l"/>
            </a:pPr>
            <a:r>
              <a:rPr lang="en-IN" altLang="ko-KR" b="1" spc="-100" dirty="0">
                <a:solidFill>
                  <a:schemeClr val="tx2"/>
                </a:solidFill>
                <a:ea typeface="나눔고딕" panose="020D0604000000000000" pitchFamily="50" charset="-127"/>
              </a:rPr>
              <a:t>It can experience VR attraction by recognizing motion or gesture in all directions by using 3D depth camera linked with Immersive projection display.</a:t>
            </a:r>
            <a:endParaRPr lang="ko-KR" altLang="en-US" b="1" spc="-100" dirty="0">
              <a:solidFill>
                <a:schemeClr val="tx2"/>
              </a:solidFill>
              <a:ea typeface="나눔고딕" panose="020D0604000000000000" pitchFamily="50" charset="-127"/>
            </a:endParaRPr>
          </a:p>
        </p:txBody>
      </p:sp>
      <p:sp>
        <p:nvSpPr>
          <p:cNvPr id="5" name="바닥글 개체 틀 4">
            <a:extLst>
              <a:ext uri="{FF2B5EF4-FFF2-40B4-BE49-F238E27FC236}">
                <a16:creationId xmlns:a16="http://schemas.microsoft.com/office/drawing/2014/main" id="{FB15591C-AD21-4DCF-A8AE-4EDC470EB8E6}"/>
              </a:ext>
            </a:extLst>
          </p:cNvPr>
          <p:cNvSpPr>
            <a:spLocks noGrp="1"/>
          </p:cNvSpPr>
          <p:nvPr>
            <p:ph type="ftr" sz="quarter" idx="3"/>
          </p:nvPr>
        </p:nvSpPr>
        <p:spPr/>
        <p:txBody>
          <a:bodyPr/>
          <a:lstStyle/>
          <a:p>
            <a:r>
              <a:rPr lang="en-US" altLang="ko-KR" dirty="0"/>
              <a:t>21-18-0069-00-0000</a:t>
            </a:r>
            <a:endParaRPr lang="ko-KR" altLang="en-US" dirty="0"/>
          </a:p>
        </p:txBody>
      </p:sp>
      <p:sp>
        <p:nvSpPr>
          <p:cNvPr id="6" name="슬라이드 번호 개체 틀 5">
            <a:extLst>
              <a:ext uri="{FF2B5EF4-FFF2-40B4-BE49-F238E27FC236}">
                <a16:creationId xmlns:a16="http://schemas.microsoft.com/office/drawing/2014/main" id="{EB3960F3-B787-4C81-9C51-AC0135643F02}"/>
              </a:ext>
            </a:extLst>
          </p:cNvPr>
          <p:cNvSpPr>
            <a:spLocks noGrp="1"/>
          </p:cNvSpPr>
          <p:nvPr>
            <p:ph type="sldNum" sz="quarter" idx="4"/>
          </p:nvPr>
        </p:nvSpPr>
        <p:spPr/>
        <p:txBody>
          <a:bodyPr/>
          <a:lstStyle/>
          <a:p>
            <a:fld id="{7415E7A1-C024-4955-BFDD-BFFB64410B76}" type="slidenum">
              <a:rPr lang="ko-KR" altLang="en-US" smtClean="0"/>
              <a:pPr/>
              <a:t>5</a:t>
            </a:fld>
            <a:endParaRPr lang="ko-KR" altLang="en-US"/>
          </a:p>
        </p:txBody>
      </p:sp>
    </p:spTree>
    <p:extLst>
      <p:ext uri="{BB962C8B-B14F-4D97-AF65-F5344CB8AC3E}">
        <p14:creationId xmlns:p14="http://schemas.microsoft.com/office/powerpoint/2010/main" val="1036805120"/>
      </p:ext>
    </p:extLst>
  </p:cSld>
  <p:clrMapOvr>
    <a:masterClrMapping/>
  </p:clrMapOvr>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2840</TotalTime>
  <Words>721</Words>
  <Application>Microsoft Office PowerPoint</Application>
  <PresentationFormat>와이드스크린</PresentationFormat>
  <Paragraphs>59</Paragraphs>
  <Slides>6</Slides>
  <Notes>3</Notes>
  <HiddenSlides>0</HiddenSlides>
  <MMClips>0</MMClips>
  <ScaleCrop>false</ScaleCrop>
  <HeadingPairs>
    <vt:vector size="6" baseType="variant">
      <vt:variant>
        <vt:lpstr>사용한 글꼴</vt:lpstr>
      </vt:variant>
      <vt:variant>
        <vt:i4>11</vt:i4>
      </vt:variant>
      <vt:variant>
        <vt:lpstr>테마</vt:lpstr>
      </vt:variant>
      <vt:variant>
        <vt:i4>2</vt:i4>
      </vt:variant>
      <vt:variant>
        <vt:lpstr>슬라이드 제목</vt:lpstr>
      </vt:variant>
      <vt:variant>
        <vt:i4>6</vt:i4>
      </vt:variant>
    </vt:vector>
  </HeadingPairs>
  <TitlesOfParts>
    <vt:vector size="19" baseType="lpstr">
      <vt:lpstr>HY헤드라인M</vt:lpstr>
      <vt:lpstr>ＭＳ Ｐゴシック</vt:lpstr>
      <vt:lpstr>Rotis Sans Serif for Nokia</vt:lpstr>
      <vt:lpstr>나눔고딕</vt:lpstr>
      <vt:lpstr>맑은 고딕</vt:lpstr>
      <vt:lpstr>-윤명조340</vt:lpstr>
      <vt:lpstr>Arial</vt:lpstr>
      <vt:lpstr>Times</vt:lpstr>
      <vt:lpstr>Times New Roman</vt:lpstr>
      <vt:lpstr>Verdana</vt:lpstr>
      <vt:lpstr>Wingdings</vt:lpstr>
      <vt:lpstr>1_Office 테마</vt:lpstr>
      <vt:lpstr>blank presentation</vt:lpstr>
      <vt:lpstr>PowerPoint 프레젠테이션</vt:lpstr>
      <vt:lpstr>PowerPoint 프레젠테이션</vt:lpstr>
      <vt:lpstr>Table of Contents</vt:lpstr>
      <vt:lpstr>Need of AR Playground in Adventures Field</vt:lpstr>
      <vt:lpstr>3D Depth Camera in Adventures AR Playground</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이민우</cp:lastModifiedBy>
  <cp:revision>216</cp:revision>
  <dcterms:created xsi:type="dcterms:W3CDTF">2017-08-15T12:18:13Z</dcterms:created>
  <dcterms:modified xsi:type="dcterms:W3CDTF">2018-11-14T03:51:14Z</dcterms:modified>
</cp:coreProperties>
</file>