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7" r:id="rId1"/>
    <p:sldMasterId id="2147483714" r:id="rId2"/>
  </p:sldMasterIdLst>
  <p:notesMasterIdLst>
    <p:notesMasterId r:id="rId24"/>
  </p:notesMasterIdLst>
  <p:sldIdLst>
    <p:sldId id="348" r:id="rId3"/>
    <p:sldId id="349" r:id="rId4"/>
    <p:sldId id="284" r:id="rId5"/>
    <p:sldId id="358" r:id="rId6"/>
    <p:sldId id="359" r:id="rId7"/>
    <p:sldId id="360" r:id="rId8"/>
    <p:sldId id="380" r:id="rId9"/>
    <p:sldId id="381" r:id="rId10"/>
    <p:sldId id="353" r:id="rId11"/>
    <p:sldId id="351" r:id="rId12"/>
    <p:sldId id="382" r:id="rId13"/>
    <p:sldId id="352" r:id="rId14"/>
    <p:sldId id="362" r:id="rId15"/>
    <p:sldId id="383" r:id="rId16"/>
    <p:sldId id="384" r:id="rId17"/>
    <p:sldId id="385" r:id="rId18"/>
    <p:sldId id="386" r:id="rId19"/>
    <p:sldId id="387" r:id="rId20"/>
    <p:sldId id="388" r:id="rId21"/>
    <p:sldId id="389" r:id="rId22"/>
    <p:sldId id="364" r:id="rId23"/>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347"/>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6" autoAdjust="0"/>
    <p:restoredTop sz="92121" autoAdjust="0"/>
  </p:normalViewPr>
  <p:slideViewPr>
    <p:cSldViewPr snapToGrid="0">
      <p:cViewPr varScale="1">
        <p:scale>
          <a:sx n="139" d="100"/>
          <a:sy n="139" d="100"/>
        </p:scale>
        <p:origin x="558" y="84"/>
      </p:cViewPr>
      <p:guideLst/>
    </p:cSldViewPr>
  </p:slideViewPr>
  <p:notesTextViewPr>
    <p:cViewPr>
      <p:scale>
        <a:sx n="1" d="1"/>
        <a:sy n="1" d="1"/>
      </p:scale>
      <p:origin x="0" y="0"/>
    </p:cViewPr>
  </p:notesTextViewPr>
  <p:notesViewPr>
    <p:cSldViewPr snapToGrid="0">
      <p:cViewPr varScale="1">
        <p:scale>
          <a:sx n="114" d="100"/>
          <a:sy n="114" d="100"/>
        </p:scale>
        <p:origin x="488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9F58BD-B266-4FEA-8572-614D27B01AAF}" type="datetimeFigureOut">
              <a:rPr lang="ko-KR" altLang="en-US" smtClean="0"/>
              <a:t>2018-11-09</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1BE845-B615-457C-AC59-B6A31CA72E8C}" type="slidenum">
              <a:rPr lang="ko-KR" altLang="en-US" smtClean="0"/>
              <a:t>‹#›</a:t>
            </a:fld>
            <a:endParaRPr lang="ko-KR" altLang="en-US"/>
          </a:p>
        </p:txBody>
      </p:sp>
    </p:spTree>
    <p:extLst>
      <p:ext uri="{BB962C8B-B14F-4D97-AF65-F5344CB8AC3E}">
        <p14:creationId xmlns:p14="http://schemas.microsoft.com/office/powerpoint/2010/main" val="109129685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927C19D3-7FD4-4091-A359-C1846C46E349}"/>
              </a:ext>
            </a:extLst>
          </p:cNvPr>
          <p:cNvSpPr>
            <a:spLocks noGrp="1" noRot="1" noChangeAspect="1" noChangeArrowheads="1" noTextEdit="1"/>
          </p:cNvSpPr>
          <p:nvPr>
            <p:ph type="sldImg"/>
          </p:nvPr>
        </p:nvSpPr>
        <p:spPr>
          <a:ln/>
        </p:spPr>
      </p:sp>
      <p:sp>
        <p:nvSpPr>
          <p:cNvPr id="4099" name="Rectangle 3">
            <a:extLst>
              <a:ext uri="{FF2B5EF4-FFF2-40B4-BE49-F238E27FC236}">
                <a16:creationId xmlns:a16="http://schemas.microsoft.com/office/drawing/2014/main" id="{A11172D7-F943-4D47-8A4C-949985A3ADFE}"/>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791259A1-548A-4851-A433-5568DFAD1697}"/>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72115E05-2E88-462C-B4E8-3CFD557CE3A3}"/>
              </a:ext>
            </a:extLst>
          </p:cNvPr>
          <p:cNvSpPr>
            <a:spLocks noGrp="1" noChangeArrowheads="1"/>
          </p:cNvSpPr>
          <p:nvPr>
            <p:ph type="body" idx="1"/>
          </p:nvPr>
        </p:nvSpPr>
        <p:spPr>
          <a:noFill/>
        </p:spPr>
        <p:txBody>
          <a:bodyPr/>
          <a:lstStyle/>
          <a:p>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사용자 지정 레이아웃">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BE0803D-F433-4E85-BFAD-0C77056FF4E8}"/>
              </a:ext>
            </a:extLst>
          </p:cNvPr>
          <p:cNvSpPr>
            <a:spLocks noGrp="1"/>
          </p:cNvSpPr>
          <p:nvPr>
            <p:ph type="title"/>
          </p:nvPr>
        </p:nvSpPr>
        <p:spPr>
          <a:xfrm>
            <a:off x="1228023" y="516158"/>
            <a:ext cx="9725115" cy="769121"/>
          </a:xfrm>
        </p:spPr>
        <p:txBody>
          <a:bodyPr/>
          <a:lstStyle>
            <a:lvl1pPr algn="ctr">
              <a:defRPr>
                <a:solidFill>
                  <a:schemeClr val="bg1"/>
                </a:solidFill>
              </a:defRPr>
            </a:lvl1pPr>
          </a:lstStyle>
          <a:p>
            <a:r>
              <a:rPr lang="ko-KR" altLang="en-US"/>
              <a:t>마스터 제목 스타일 편집</a:t>
            </a:r>
          </a:p>
        </p:txBody>
      </p:sp>
    </p:spTree>
    <p:extLst>
      <p:ext uri="{BB962C8B-B14F-4D97-AF65-F5344CB8AC3E}">
        <p14:creationId xmlns:p14="http://schemas.microsoft.com/office/powerpoint/2010/main" val="2640235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1" name="Picture 9" descr="Joyfun_01.jpg">
            <a:extLst>
              <a:ext uri="{FF2B5EF4-FFF2-40B4-BE49-F238E27FC236}">
                <a16:creationId xmlns:a16="http://schemas.microsoft.com/office/drawing/2014/main" id="{C4C68CC9-26FC-4E63-9178-A76F7F7941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2" name="그림 11">
            <a:extLst>
              <a:ext uri="{FF2B5EF4-FFF2-40B4-BE49-F238E27FC236}">
                <a16:creationId xmlns:a16="http://schemas.microsoft.com/office/drawing/2014/main" id="{6115B197-6F3F-4452-8387-F2680280357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3" name="그림 12">
            <a:extLst>
              <a:ext uri="{FF2B5EF4-FFF2-40B4-BE49-F238E27FC236}">
                <a16:creationId xmlns:a16="http://schemas.microsoft.com/office/drawing/2014/main" id="{CA403A61-4EF8-46CE-8D8C-3A709E9069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642221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0A34316-FFF1-4B2E-8C83-529980455E8C}"/>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C0C55C58-18F0-4EDC-B522-DA6D247EF7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 편집</a:t>
            </a:r>
          </a:p>
        </p:txBody>
      </p:sp>
      <p:sp>
        <p:nvSpPr>
          <p:cNvPr id="7" name="바닥글 개체 틀 4">
            <a:extLst>
              <a:ext uri="{FF2B5EF4-FFF2-40B4-BE49-F238E27FC236}">
                <a16:creationId xmlns:a16="http://schemas.microsoft.com/office/drawing/2014/main" id="{54B41498-5181-4DA7-9FC7-5E233BFB4EEA}"/>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21-18-0065-00-0000</a:t>
            </a:r>
            <a:endParaRPr lang="ko-KR" altLang="en-US" dirty="0"/>
          </a:p>
        </p:txBody>
      </p:sp>
      <p:sp>
        <p:nvSpPr>
          <p:cNvPr id="8" name="슬라이드 번호 개체 틀 5">
            <a:extLst>
              <a:ext uri="{FF2B5EF4-FFF2-40B4-BE49-F238E27FC236}">
                <a16:creationId xmlns:a16="http://schemas.microsoft.com/office/drawing/2014/main" id="{073EA31F-9D5C-436D-B073-E529CDB432A4}"/>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25446377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8396CAD-2340-4D6A-83BA-742D7679E951}"/>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ABA1811A-D8DD-47B8-B95B-C466FD57B69B}"/>
              </a:ext>
            </a:extLst>
          </p:cNvPr>
          <p:cNvSpPr>
            <a:spLocks noGrp="1"/>
          </p:cNvSpPr>
          <p:nvPr>
            <p:ph sz="half" idx="1"/>
          </p:nvPr>
        </p:nvSpPr>
        <p:spPr>
          <a:xfrm>
            <a:off x="838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내용 개체 틀 3">
            <a:extLst>
              <a:ext uri="{FF2B5EF4-FFF2-40B4-BE49-F238E27FC236}">
                <a16:creationId xmlns:a16="http://schemas.microsoft.com/office/drawing/2014/main" id="{3E81AD67-A2B6-49F2-B268-D9EB7890201D}"/>
              </a:ext>
            </a:extLst>
          </p:cNvPr>
          <p:cNvSpPr>
            <a:spLocks noGrp="1"/>
          </p:cNvSpPr>
          <p:nvPr>
            <p:ph sz="half" idx="2"/>
          </p:nvPr>
        </p:nvSpPr>
        <p:spPr>
          <a:xfrm>
            <a:off x="6172200" y="1825625"/>
            <a:ext cx="5181600" cy="435133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8" name="바닥글 개체 틀 4">
            <a:extLst>
              <a:ext uri="{FF2B5EF4-FFF2-40B4-BE49-F238E27FC236}">
                <a16:creationId xmlns:a16="http://schemas.microsoft.com/office/drawing/2014/main" id="{EA3EDB6F-E5A6-4766-8AF6-8F6E160FB051}"/>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21-18-0065-00-0000</a:t>
            </a:r>
            <a:endParaRPr lang="ko-KR" altLang="en-US" dirty="0"/>
          </a:p>
        </p:txBody>
      </p:sp>
      <p:sp>
        <p:nvSpPr>
          <p:cNvPr id="9" name="슬라이드 번호 개체 틀 5">
            <a:extLst>
              <a:ext uri="{FF2B5EF4-FFF2-40B4-BE49-F238E27FC236}">
                <a16:creationId xmlns:a16="http://schemas.microsoft.com/office/drawing/2014/main" id="{E1975B15-1685-4B64-9847-0D91062AC0A9}"/>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1974357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700CB4F-3348-443A-9A4A-2CBA1C73C460}"/>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147531BF-915D-4AA7-AEBB-5E9617BAF9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4" name="내용 개체 틀 3">
            <a:extLst>
              <a:ext uri="{FF2B5EF4-FFF2-40B4-BE49-F238E27FC236}">
                <a16:creationId xmlns:a16="http://schemas.microsoft.com/office/drawing/2014/main" id="{6146562B-0FAB-418C-BA64-ACEB076D73D9}"/>
              </a:ext>
            </a:extLst>
          </p:cNvPr>
          <p:cNvSpPr>
            <a:spLocks noGrp="1"/>
          </p:cNvSpPr>
          <p:nvPr>
            <p:ph sz="half" idx="2"/>
          </p:nvPr>
        </p:nvSpPr>
        <p:spPr>
          <a:xfrm>
            <a:off x="839788" y="2505075"/>
            <a:ext cx="5157787"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텍스트 개체 틀 4">
            <a:extLst>
              <a:ext uri="{FF2B5EF4-FFF2-40B4-BE49-F238E27FC236}">
                <a16:creationId xmlns:a16="http://schemas.microsoft.com/office/drawing/2014/main" id="{A1855F1A-7D25-483F-A707-4E33984D2E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 편집</a:t>
            </a:r>
          </a:p>
        </p:txBody>
      </p:sp>
      <p:sp>
        <p:nvSpPr>
          <p:cNvPr id="6" name="내용 개체 틀 5">
            <a:extLst>
              <a:ext uri="{FF2B5EF4-FFF2-40B4-BE49-F238E27FC236}">
                <a16:creationId xmlns:a16="http://schemas.microsoft.com/office/drawing/2014/main" id="{132AD7AD-61EF-4013-BA1A-E41F1CC31E4D}"/>
              </a:ext>
            </a:extLst>
          </p:cNvPr>
          <p:cNvSpPr>
            <a:spLocks noGrp="1"/>
          </p:cNvSpPr>
          <p:nvPr>
            <p:ph sz="quarter" idx="4"/>
          </p:nvPr>
        </p:nvSpPr>
        <p:spPr>
          <a:xfrm>
            <a:off x="6172200" y="2505075"/>
            <a:ext cx="5183188" cy="3684588"/>
          </a:xfrm>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0" name="바닥글 개체 틀 4">
            <a:extLst>
              <a:ext uri="{FF2B5EF4-FFF2-40B4-BE49-F238E27FC236}">
                <a16:creationId xmlns:a16="http://schemas.microsoft.com/office/drawing/2014/main" id="{2A341243-F2E2-47BD-8F4D-76EF337BFA0B}"/>
              </a:ext>
            </a:extLst>
          </p:cNvPr>
          <p:cNvSpPr>
            <a:spLocks noGrp="1"/>
          </p:cNvSpPr>
          <p:nvPr>
            <p:ph type="ftr" sz="quarter" idx="10"/>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21-18-0065-00-0000</a:t>
            </a:r>
            <a:endParaRPr lang="ko-KR" altLang="en-US" dirty="0"/>
          </a:p>
        </p:txBody>
      </p:sp>
      <p:sp>
        <p:nvSpPr>
          <p:cNvPr id="11" name="슬라이드 번호 개체 틀 5">
            <a:extLst>
              <a:ext uri="{FF2B5EF4-FFF2-40B4-BE49-F238E27FC236}">
                <a16:creationId xmlns:a16="http://schemas.microsoft.com/office/drawing/2014/main" id="{0C67F48D-4D89-48CE-8AFB-F5957BFC48A3}"/>
              </a:ext>
            </a:extLst>
          </p:cNvPr>
          <p:cNvSpPr>
            <a:spLocks noGrp="1"/>
          </p:cNvSpPr>
          <p:nvPr>
            <p:ph type="sldNum" sz="quarter" idx="11"/>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31303224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3" name="그림 2">
            <a:extLst>
              <a:ext uri="{FF2B5EF4-FFF2-40B4-BE49-F238E27FC236}">
                <a16:creationId xmlns:a16="http://schemas.microsoft.com/office/drawing/2014/main" id="{BB8A8176-8927-454F-BEF5-90FFAE5A69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7769" y="3734294"/>
            <a:ext cx="8888889" cy="2209524"/>
          </a:xfrm>
          <a:prstGeom prst="rect">
            <a:avLst/>
          </a:prstGeom>
        </p:spPr>
      </p:pic>
      <p:sp>
        <p:nvSpPr>
          <p:cNvPr id="7" name="제목 1">
            <a:extLst>
              <a:ext uri="{FF2B5EF4-FFF2-40B4-BE49-F238E27FC236}">
                <a16:creationId xmlns:a16="http://schemas.microsoft.com/office/drawing/2014/main" id="{5080DFF2-AF18-4960-9D94-EADEA2B0984D}"/>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132411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2119192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4" name="직선 연결선 3">
            <a:extLst>
              <a:ext uri="{FF2B5EF4-FFF2-40B4-BE49-F238E27FC236}">
                <a16:creationId xmlns:a16="http://schemas.microsoft.com/office/drawing/2014/main" id="{EE8D2C80-BEE1-4D97-A443-E4F1FBCDF5A8}"/>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BC7A0125-A170-4217-B191-2AD3DAB50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1661" y="3429000"/>
            <a:ext cx="3810000" cy="2543175"/>
          </a:xfrm>
          <a:prstGeom prst="rect">
            <a:avLst/>
          </a:prstGeom>
        </p:spPr>
      </p:pic>
      <p:sp>
        <p:nvSpPr>
          <p:cNvPr id="8" name="제목 1">
            <a:extLst>
              <a:ext uri="{FF2B5EF4-FFF2-40B4-BE49-F238E27FC236}">
                <a16:creationId xmlns:a16="http://schemas.microsoft.com/office/drawing/2014/main" id="{54C85C22-D467-4A05-BF61-7E35C0BD2CAB}"/>
              </a:ext>
            </a:extLst>
          </p:cNvPr>
          <p:cNvSpPr>
            <a:spLocks noGrp="1"/>
          </p:cNvSpPr>
          <p:nvPr>
            <p:ph type="title"/>
          </p:nvPr>
        </p:nvSpPr>
        <p:spPr>
          <a:xfrm>
            <a:off x="4281443" y="1944165"/>
            <a:ext cx="7400657" cy="1320328"/>
          </a:xfrm>
        </p:spPr>
        <p:txBody>
          <a:bodyPr>
            <a:normAutofit/>
          </a:bodyPr>
          <a:lstStyle>
            <a:lvl1pPr>
              <a:defRPr sz="4400"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Tree>
    <p:extLst>
      <p:ext uri="{BB962C8B-B14F-4D97-AF65-F5344CB8AC3E}">
        <p14:creationId xmlns:p14="http://schemas.microsoft.com/office/powerpoint/2010/main" val="3905572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622DD81-4203-4A6D-A55C-F1E6CFE3E3AD}"/>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3A0B8FF3-B3ED-4A5E-BCDD-F15D7F998A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텍스트 개체 틀 3">
            <a:extLst>
              <a:ext uri="{FF2B5EF4-FFF2-40B4-BE49-F238E27FC236}">
                <a16:creationId xmlns:a16="http://schemas.microsoft.com/office/drawing/2014/main" id="{503302AA-8BE5-406E-B685-A179270FF8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A8E81C23-1348-4D15-9631-1A51CE1F20C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E1871F68-BFFB-4E76-B109-C5DEFAA6E8FD}"/>
              </a:ext>
            </a:extLst>
          </p:cNvPr>
          <p:cNvSpPr>
            <a:spLocks noGrp="1"/>
          </p:cNvSpPr>
          <p:nvPr>
            <p:ph type="ftr" sz="quarter" idx="11"/>
          </p:nvPr>
        </p:nvSpPr>
        <p:spPr/>
        <p:txBody>
          <a:bodyPr/>
          <a:lstStyle/>
          <a:p>
            <a:r>
              <a:rPr lang="en-US" altLang="ko-KR"/>
              <a:t>21-18-0065-00-0000</a:t>
            </a:r>
            <a:endParaRPr lang="ko-KR" altLang="en-US"/>
          </a:p>
        </p:txBody>
      </p:sp>
      <p:sp>
        <p:nvSpPr>
          <p:cNvPr id="7" name="슬라이드 번호 개체 틀 6">
            <a:extLst>
              <a:ext uri="{FF2B5EF4-FFF2-40B4-BE49-F238E27FC236}">
                <a16:creationId xmlns:a16="http://schemas.microsoft.com/office/drawing/2014/main" id="{C4C7E00A-D0BE-4896-B08D-A065780D63C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911886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81BF9DF-F95C-4E46-B096-D4C1C9F6961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992077C3-C41F-43FD-92EA-2B486E27F6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a:extLst>
              <a:ext uri="{FF2B5EF4-FFF2-40B4-BE49-F238E27FC236}">
                <a16:creationId xmlns:a16="http://schemas.microsoft.com/office/drawing/2014/main" id="{3BE0C355-4A2F-4C0F-AECE-8F5A5BE89D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 편집</a:t>
            </a:r>
          </a:p>
        </p:txBody>
      </p:sp>
      <p:sp>
        <p:nvSpPr>
          <p:cNvPr id="5" name="날짜 개체 틀 4">
            <a:extLst>
              <a:ext uri="{FF2B5EF4-FFF2-40B4-BE49-F238E27FC236}">
                <a16:creationId xmlns:a16="http://schemas.microsoft.com/office/drawing/2014/main" id="{109D0C16-6968-4412-97E4-168781AA9FA0}"/>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6" name="바닥글 개체 틀 5">
            <a:extLst>
              <a:ext uri="{FF2B5EF4-FFF2-40B4-BE49-F238E27FC236}">
                <a16:creationId xmlns:a16="http://schemas.microsoft.com/office/drawing/2014/main" id="{34FCE35A-0664-43A4-A5F8-11E1AF0DCCCE}"/>
              </a:ext>
            </a:extLst>
          </p:cNvPr>
          <p:cNvSpPr>
            <a:spLocks noGrp="1"/>
          </p:cNvSpPr>
          <p:nvPr>
            <p:ph type="ftr" sz="quarter" idx="11"/>
          </p:nvPr>
        </p:nvSpPr>
        <p:spPr/>
        <p:txBody>
          <a:bodyPr/>
          <a:lstStyle/>
          <a:p>
            <a:r>
              <a:rPr lang="en-US" altLang="ko-KR"/>
              <a:t>21-18-0065-00-0000</a:t>
            </a:r>
            <a:endParaRPr lang="ko-KR" altLang="en-US"/>
          </a:p>
        </p:txBody>
      </p:sp>
      <p:sp>
        <p:nvSpPr>
          <p:cNvPr id="7" name="슬라이드 번호 개체 틀 6">
            <a:extLst>
              <a:ext uri="{FF2B5EF4-FFF2-40B4-BE49-F238E27FC236}">
                <a16:creationId xmlns:a16="http://schemas.microsoft.com/office/drawing/2014/main" id="{BFB4B5D2-C652-4ECE-9D45-A64DAA6232D4}"/>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1477180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197A014-20BD-4AAC-BD40-74D67A015D35}"/>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BD0AAE14-AC2B-491D-9DF9-5C6DBC85E0E8}"/>
              </a:ext>
            </a:extLst>
          </p:cNvPr>
          <p:cNvSpPr>
            <a:spLocks noGrp="1"/>
          </p:cNvSpPr>
          <p:nvPr>
            <p:ph type="body" orient="vert" idx="1"/>
          </p:nvPr>
        </p:nvSpPr>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06E3E88F-650C-4295-A404-77B9FD11362D}"/>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9BA27B12-3AA7-4E00-BD51-C20276642B10}"/>
              </a:ext>
            </a:extLst>
          </p:cNvPr>
          <p:cNvSpPr>
            <a:spLocks noGrp="1"/>
          </p:cNvSpPr>
          <p:nvPr>
            <p:ph type="ftr" sz="quarter" idx="11"/>
          </p:nvPr>
        </p:nvSpPr>
        <p:spPr/>
        <p:txBody>
          <a:bodyPr/>
          <a:lstStyle/>
          <a:p>
            <a:r>
              <a:rPr lang="en-US" altLang="ko-KR"/>
              <a:t>21-18-0065-00-0000</a:t>
            </a:r>
            <a:endParaRPr lang="ko-KR" altLang="en-US"/>
          </a:p>
        </p:txBody>
      </p:sp>
      <p:sp>
        <p:nvSpPr>
          <p:cNvPr id="6" name="슬라이드 번호 개체 틀 5">
            <a:extLst>
              <a:ext uri="{FF2B5EF4-FFF2-40B4-BE49-F238E27FC236}">
                <a16:creationId xmlns:a16="http://schemas.microsoft.com/office/drawing/2014/main" id="{901A3FB9-F137-4503-9A99-7EAEAA677897}"/>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203176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그림 8">
            <a:extLst>
              <a:ext uri="{FF2B5EF4-FFF2-40B4-BE49-F238E27FC236}">
                <a16:creationId xmlns:a16="http://schemas.microsoft.com/office/drawing/2014/main" id="{E9D5A6ED-84D2-40DF-BFF0-44752DB733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0" name="Picture 9" descr="Joyfun_01.jpg">
            <a:extLst>
              <a:ext uri="{FF2B5EF4-FFF2-40B4-BE49-F238E27FC236}">
                <a16:creationId xmlns:a16="http://schemas.microsoft.com/office/drawing/2014/main" id="{AF46924F-6D00-4039-B748-F19BBD742CC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42250342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9592D9C9-E1A0-4690-B44D-C118FBD71A98}"/>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00DAE9F5-739A-4E85-A2AF-3A243D3B26F1}"/>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날짜 개체 틀 3">
            <a:extLst>
              <a:ext uri="{FF2B5EF4-FFF2-40B4-BE49-F238E27FC236}">
                <a16:creationId xmlns:a16="http://schemas.microsoft.com/office/drawing/2014/main" id="{45DA5C60-A74F-47D9-853E-2F401246EE64}"/>
              </a:ext>
            </a:extLst>
          </p:cNvPr>
          <p:cNvSpPr>
            <a:spLocks noGrp="1"/>
          </p:cNvSpPr>
          <p:nvPr>
            <p:ph type="dt" sz="half" idx="10"/>
          </p:nvPr>
        </p:nvSpPr>
        <p:spPr>
          <a:xfrm>
            <a:off x="838200" y="6356350"/>
            <a:ext cx="2743200" cy="365125"/>
          </a:xfrm>
          <a:prstGeom prst="rect">
            <a:avLst/>
          </a:prstGeom>
        </p:spPr>
        <p:txBody>
          <a:bodyPr/>
          <a:lstStyle/>
          <a:p>
            <a:endParaRPr lang="ko-KR" altLang="en-US"/>
          </a:p>
        </p:txBody>
      </p:sp>
      <p:sp>
        <p:nvSpPr>
          <p:cNvPr id="5" name="바닥글 개체 틀 4">
            <a:extLst>
              <a:ext uri="{FF2B5EF4-FFF2-40B4-BE49-F238E27FC236}">
                <a16:creationId xmlns:a16="http://schemas.microsoft.com/office/drawing/2014/main" id="{2EF1F0AD-3978-46D4-86B4-1ABE10A9F7CB}"/>
              </a:ext>
            </a:extLst>
          </p:cNvPr>
          <p:cNvSpPr>
            <a:spLocks noGrp="1"/>
          </p:cNvSpPr>
          <p:nvPr>
            <p:ph type="ftr" sz="quarter" idx="11"/>
          </p:nvPr>
        </p:nvSpPr>
        <p:spPr/>
        <p:txBody>
          <a:bodyPr/>
          <a:lstStyle/>
          <a:p>
            <a:r>
              <a:rPr lang="en-US" altLang="ko-KR"/>
              <a:t>21-18-0065-00-0000</a:t>
            </a:r>
            <a:endParaRPr lang="ko-KR" altLang="en-US"/>
          </a:p>
        </p:txBody>
      </p:sp>
      <p:sp>
        <p:nvSpPr>
          <p:cNvPr id="6" name="슬라이드 번호 개체 틀 5">
            <a:extLst>
              <a:ext uri="{FF2B5EF4-FFF2-40B4-BE49-F238E27FC236}">
                <a16:creationId xmlns:a16="http://schemas.microsoft.com/office/drawing/2014/main" id="{DC05AB54-12CE-4460-A76C-12BBD99DC67A}"/>
              </a:ext>
            </a:extLst>
          </p:cNvPr>
          <p:cNvSpPr>
            <a:spLocks noGrp="1"/>
          </p:cNvSpPr>
          <p:nvPr>
            <p:ph type="sldNum" sz="quarter" idx="12"/>
          </p:nvPr>
        </p:nvSpPr>
        <p:spPr/>
        <p:txBody>
          <a:bodyPr/>
          <a:lstStyle/>
          <a:p>
            <a:fld id="{7415E7A1-C024-4955-BFDD-BFFB64410B76}" type="slidenum">
              <a:rPr lang="ko-KR" altLang="en-US" smtClean="0"/>
              <a:t>‹#›</a:t>
            </a:fld>
            <a:endParaRPr lang="ko-KR" altLang="en-US"/>
          </a:p>
        </p:txBody>
      </p:sp>
    </p:spTree>
    <p:extLst>
      <p:ext uri="{BB962C8B-B14F-4D97-AF65-F5344CB8AC3E}">
        <p14:creationId xmlns:p14="http://schemas.microsoft.com/office/powerpoint/2010/main" val="34561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pl-PL"/>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pl-PL"/>
          </a:p>
        </p:txBody>
      </p:sp>
      <p:sp>
        <p:nvSpPr>
          <p:cNvPr id="4" name="Rectangle 91">
            <a:extLst>
              <a:ext uri="{FF2B5EF4-FFF2-40B4-BE49-F238E27FC236}">
                <a16:creationId xmlns:a16="http://schemas.microsoft.com/office/drawing/2014/main" id="{5A72A343-0DC1-4DEC-A818-D852D30A029E}"/>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5" name="Rectangle 92">
            <a:extLst>
              <a:ext uri="{FF2B5EF4-FFF2-40B4-BE49-F238E27FC236}">
                <a16:creationId xmlns:a16="http://schemas.microsoft.com/office/drawing/2014/main" id="{BB40ED68-4E96-422B-AE64-288348D5F79B}"/>
              </a:ext>
            </a:extLst>
          </p:cNvPr>
          <p:cNvSpPr>
            <a:spLocks noGrp="1" noChangeArrowheads="1"/>
          </p:cNvSpPr>
          <p:nvPr>
            <p:ph type="sldNum" sz="quarter" idx="11"/>
          </p:nvPr>
        </p:nvSpPr>
        <p:spPr>
          <a:ln/>
        </p:spPr>
        <p:txBody>
          <a:bodyPr/>
          <a:lstStyle>
            <a:lvl1pPr>
              <a:defRPr/>
            </a:lvl1pPr>
          </a:lstStyle>
          <a:p>
            <a:pPr>
              <a:defRPr/>
            </a:pPr>
            <a:fld id="{CED76750-9DAF-43FD-BC42-4D042B34C934}" type="slidenum">
              <a:rPr lang="en-US" altLang="pl-PL"/>
              <a:pPr>
                <a:defRPr/>
              </a:pPr>
              <a:t>‹#›</a:t>
            </a:fld>
            <a:endParaRPr lang="en-US" altLang="pl-PL" dirty="0"/>
          </a:p>
        </p:txBody>
      </p:sp>
    </p:spTree>
    <p:extLst>
      <p:ext uri="{BB962C8B-B14F-4D97-AF65-F5344CB8AC3E}">
        <p14:creationId xmlns:p14="http://schemas.microsoft.com/office/powerpoint/2010/main" val="2805178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7BE29F3-F002-4258-9A7C-62AC3EC37C3B}"/>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5" name="Rectangle 92">
            <a:extLst>
              <a:ext uri="{FF2B5EF4-FFF2-40B4-BE49-F238E27FC236}">
                <a16:creationId xmlns:a16="http://schemas.microsoft.com/office/drawing/2014/main" id="{EFB8BDB7-8037-440E-B1CE-29C33C22F637}"/>
              </a:ext>
            </a:extLst>
          </p:cNvPr>
          <p:cNvSpPr>
            <a:spLocks noGrp="1" noChangeArrowheads="1"/>
          </p:cNvSpPr>
          <p:nvPr>
            <p:ph type="sldNum" sz="quarter" idx="11"/>
          </p:nvPr>
        </p:nvSpPr>
        <p:spPr>
          <a:ln/>
        </p:spPr>
        <p:txBody>
          <a:bodyPr/>
          <a:lstStyle>
            <a:lvl1pPr>
              <a:defRPr/>
            </a:lvl1pPr>
          </a:lstStyle>
          <a:p>
            <a:pPr>
              <a:defRPr/>
            </a:pPr>
            <a:fld id="{13D3D877-D406-4E0C-A0B8-A5405FE26974}" type="slidenum">
              <a:rPr lang="en-US" altLang="pl-PL"/>
              <a:pPr>
                <a:defRPr/>
              </a:pPr>
              <a:t>‹#›</a:t>
            </a:fld>
            <a:endParaRPr lang="en-US" altLang="pl-PL" dirty="0"/>
          </a:p>
        </p:txBody>
      </p:sp>
    </p:spTree>
    <p:extLst>
      <p:ext uri="{BB962C8B-B14F-4D97-AF65-F5344CB8AC3E}">
        <p14:creationId xmlns:p14="http://schemas.microsoft.com/office/powerpoint/2010/main" val="2495449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pl-P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1">
            <a:extLst>
              <a:ext uri="{FF2B5EF4-FFF2-40B4-BE49-F238E27FC236}">
                <a16:creationId xmlns:a16="http://schemas.microsoft.com/office/drawing/2014/main" id="{478B732F-382C-4A02-8654-B76707B96C84}"/>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5" name="Rectangle 92">
            <a:extLst>
              <a:ext uri="{FF2B5EF4-FFF2-40B4-BE49-F238E27FC236}">
                <a16:creationId xmlns:a16="http://schemas.microsoft.com/office/drawing/2014/main" id="{E50DC848-B9B2-464B-955F-C69D1CD08E9E}"/>
              </a:ext>
            </a:extLst>
          </p:cNvPr>
          <p:cNvSpPr>
            <a:spLocks noGrp="1" noChangeArrowheads="1"/>
          </p:cNvSpPr>
          <p:nvPr>
            <p:ph type="sldNum" sz="quarter" idx="11"/>
          </p:nvPr>
        </p:nvSpPr>
        <p:spPr>
          <a:ln/>
        </p:spPr>
        <p:txBody>
          <a:bodyPr/>
          <a:lstStyle>
            <a:lvl1pPr>
              <a:defRPr/>
            </a:lvl1pPr>
          </a:lstStyle>
          <a:p>
            <a:pPr>
              <a:defRPr/>
            </a:pPr>
            <a:fld id="{509ADD19-019F-4CC7-AC53-7A4ECC503183}" type="slidenum">
              <a:rPr lang="en-US" altLang="pl-PL"/>
              <a:pPr>
                <a:defRPr/>
              </a:pPr>
              <a:t>‹#›</a:t>
            </a:fld>
            <a:endParaRPr lang="en-US" altLang="pl-PL" dirty="0"/>
          </a:p>
        </p:txBody>
      </p:sp>
    </p:spTree>
    <p:extLst>
      <p:ext uri="{BB962C8B-B14F-4D97-AF65-F5344CB8AC3E}">
        <p14:creationId xmlns:p14="http://schemas.microsoft.com/office/powerpoint/2010/main" val="4008620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Content Placeholder 2"/>
          <p:cNvSpPr>
            <a:spLocks noGrp="1"/>
          </p:cNvSpPr>
          <p:nvPr>
            <p:ph sz="half" idx="1"/>
          </p:nvPr>
        </p:nvSpPr>
        <p:spPr>
          <a:xfrm>
            <a:off x="563034"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Content Placeholder 3"/>
          <p:cNvSpPr>
            <a:spLocks noGrp="1"/>
          </p:cNvSpPr>
          <p:nvPr>
            <p:ph sz="half" idx="2"/>
          </p:nvPr>
        </p:nvSpPr>
        <p:spPr>
          <a:xfrm>
            <a:off x="6197601" y="1143000"/>
            <a:ext cx="5431367"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Rectangle 91">
            <a:extLst>
              <a:ext uri="{FF2B5EF4-FFF2-40B4-BE49-F238E27FC236}">
                <a16:creationId xmlns:a16="http://schemas.microsoft.com/office/drawing/2014/main" id="{234087EC-2DA5-4F7F-ACA1-AD88F5B026B5}"/>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6" name="Rectangle 92">
            <a:extLst>
              <a:ext uri="{FF2B5EF4-FFF2-40B4-BE49-F238E27FC236}">
                <a16:creationId xmlns:a16="http://schemas.microsoft.com/office/drawing/2014/main" id="{41A803C5-9B47-46B0-A939-27D2BF561A29}"/>
              </a:ext>
            </a:extLst>
          </p:cNvPr>
          <p:cNvSpPr>
            <a:spLocks noGrp="1" noChangeArrowheads="1"/>
          </p:cNvSpPr>
          <p:nvPr>
            <p:ph type="sldNum" sz="quarter" idx="11"/>
          </p:nvPr>
        </p:nvSpPr>
        <p:spPr>
          <a:ln/>
        </p:spPr>
        <p:txBody>
          <a:bodyPr/>
          <a:lstStyle>
            <a:lvl1pPr>
              <a:defRPr/>
            </a:lvl1pPr>
          </a:lstStyle>
          <a:p>
            <a:pPr>
              <a:defRPr/>
            </a:pPr>
            <a:fld id="{E70CDDAA-0390-433D-9AB4-34D0BDB535AD}" type="slidenum">
              <a:rPr lang="en-US" altLang="pl-PL"/>
              <a:pPr>
                <a:defRPr/>
              </a:pPr>
              <a:t>‹#›</a:t>
            </a:fld>
            <a:endParaRPr lang="en-US" altLang="pl-PL" dirty="0"/>
          </a:p>
        </p:txBody>
      </p:sp>
    </p:spTree>
    <p:extLst>
      <p:ext uri="{BB962C8B-B14F-4D97-AF65-F5344CB8AC3E}">
        <p14:creationId xmlns:p14="http://schemas.microsoft.com/office/powerpoint/2010/main" val="41994870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pl-P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7" name="Rectangle 91">
            <a:extLst>
              <a:ext uri="{FF2B5EF4-FFF2-40B4-BE49-F238E27FC236}">
                <a16:creationId xmlns:a16="http://schemas.microsoft.com/office/drawing/2014/main" id="{8FCF42FE-BD5C-46F9-96B5-498CDE7857DF}"/>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8" name="Rectangle 92">
            <a:extLst>
              <a:ext uri="{FF2B5EF4-FFF2-40B4-BE49-F238E27FC236}">
                <a16:creationId xmlns:a16="http://schemas.microsoft.com/office/drawing/2014/main" id="{C3CE478D-96B5-452F-A8FE-84824C0378A6}"/>
              </a:ext>
            </a:extLst>
          </p:cNvPr>
          <p:cNvSpPr>
            <a:spLocks noGrp="1" noChangeArrowheads="1"/>
          </p:cNvSpPr>
          <p:nvPr>
            <p:ph type="sldNum" sz="quarter" idx="11"/>
          </p:nvPr>
        </p:nvSpPr>
        <p:spPr>
          <a:ln/>
        </p:spPr>
        <p:txBody>
          <a:bodyPr/>
          <a:lstStyle>
            <a:lvl1pPr>
              <a:defRPr/>
            </a:lvl1pPr>
          </a:lstStyle>
          <a:p>
            <a:pPr>
              <a:defRPr/>
            </a:pPr>
            <a:fld id="{D0001ADC-1002-4609-B69F-FCEC9F410B2C}" type="slidenum">
              <a:rPr lang="en-US" altLang="pl-PL"/>
              <a:pPr>
                <a:defRPr/>
              </a:pPr>
              <a:t>‹#›</a:t>
            </a:fld>
            <a:endParaRPr lang="en-US" altLang="pl-PL" dirty="0"/>
          </a:p>
        </p:txBody>
      </p:sp>
    </p:spTree>
    <p:extLst>
      <p:ext uri="{BB962C8B-B14F-4D97-AF65-F5344CB8AC3E}">
        <p14:creationId xmlns:p14="http://schemas.microsoft.com/office/powerpoint/2010/main" val="22135521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Rectangle 91">
            <a:extLst>
              <a:ext uri="{FF2B5EF4-FFF2-40B4-BE49-F238E27FC236}">
                <a16:creationId xmlns:a16="http://schemas.microsoft.com/office/drawing/2014/main" id="{73C9785C-900F-4279-BA36-658B817806E2}"/>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4" name="Rectangle 92">
            <a:extLst>
              <a:ext uri="{FF2B5EF4-FFF2-40B4-BE49-F238E27FC236}">
                <a16:creationId xmlns:a16="http://schemas.microsoft.com/office/drawing/2014/main" id="{0D97CCFF-2611-4272-84F5-14F1F202A8FC}"/>
              </a:ext>
            </a:extLst>
          </p:cNvPr>
          <p:cNvSpPr>
            <a:spLocks noGrp="1" noChangeArrowheads="1"/>
          </p:cNvSpPr>
          <p:nvPr>
            <p:ph type="sldNum" sz="quarter" idx="11"/>
          </p:nvPr>
        </p:nvSpPr>
        <p:spPr>
          <a:ln/>
        </p:spPr>
        <p:txBody>
          <a:bodyPr/>
          <a:lstStyle>
            <a:lvl1pPr>
              <a:defRPr/>
            </a:lvl1pPr>
          </a:lstStyle>
          <a:p>
            <a:pPr>
              <a:defRPr/>
            </a:pPr>
            <a:fld id="{4CF27402-2C48-4A31-90B3-0422C1082987}" type="slidenum">
              <a:rPr lang="en-US" altLang="pl-PL"/>
              <a:pPr>
                <a:defRPr/>
              </a:pPr>
              <a:t>‹#›</a:t>
            </a:fld>
            <a:endParaRPr lang="en-US" altLang="pl-PL" dirty="0"/>
          </a:p>
        </p:txBody>
      </p:sp>
    </p:spTree>
    <p:extLst>
      <p:ext uri="{BB962C8B-B14F-4D97-AF65-F5344CB8AC3E}">
        <p14:creationId xmlns:p14="http://schemas.microsoft.com/office/powerpoint/2010/main" val="2589014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0A997149-32D7-4573-892A-E7CC55F9A2EA}"/>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3" name="Rectangle 92">
            <a:extLst>
              <a:ext uri="{FF2B5EF4-FFF2-40B4-BE49-F238E27FC236}">
                <a16:creationId xmlns:a16="http://schemas.microsoft.com/office/drawing/2014/main" id="{499D2174-267E-4D04-A516-D1D7F395D382}"/>
              </a:ext>
            </a:extLst>
          </p:cNvPr>
          <p:cNvSpPr>
            <a:spLocks noGrp="1" noChangeArrowheads="1"/>
          </p:cNvSpPr>
          <p:nvPr>
            <p:ph type="sldNum" sz="quarter" idx="11"/>
          </p:nvPr>
        </p:nvSpPr>
        <p:spPr>
          <a:ln/>
        </p:spPr>
        <p:txBody>
          <a:bodyPr/>
          <a:lstStyle>
            <a:lvl1pPr>
              <a:defRPr/>
            </a:lvl1pPr>
          </a:lstStyle>
          <a:p>
            <a:pPr>
              <a:defRPr/>
            </a:pPr>
            <a:fld id="{C9D829A6-D376-486B-8E29-1F54040F52F9}" type="slidenum">
              <a:rPr lang="en-US" altLang="pl-PL"/>
              <a:pPr>
                <a:defRPr/>
              </a:pPr>
              <a:t>‹#›</a:t>
            </a:fld>
            <a:endParaRPr lang="en-US" altLang="pl-PL" dirty="0"/>
          </a:p>
        </p:txBody>
      </p:sp>
    </p:spTree>
    <p:extLst>
      <p:ext uri="{BB962C8B-B14F-4D97-AF65-F5344CB8AC3E}">
        <p14:creationId xmlns:p14="http://schemas.microsoft.com/office/powerpoint/2010/main" val="3125019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pl-P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4C37AE07-A0F8-4021-9BDF-FA841CF0B2A8}"/>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6" name="Rectangle 92">
            <a:extLst>
              <a:ext uri="{FF2B5EF4-FFF2-40B4-BE49-F238E27FC236}">
                <a16:creationId xmlns:a16="http://schemas.microsoft.com/office/drawing/2014/main" id="{67849F2A-EDE6-4B99-923D-A087423076A8}"/>
              </a:ext>
            </a:extLst>
          </p:cNvPr>
          <p:cNvSpPr>
            <a:spLocks noGrp="1" noChangeArrowheads="1"/>
          </p:cNvSpPr>
          <p:nvPr>
            <p:ph type="sldNum" sz="quarter" idx="11"/>
          </p:nvPr>
        </p:nvSpPr>
        <p:spPr>
          <a:ln/>
        </p:spPr>
        <p:txBody>
          <a:bodyPr/>
          <a:lstStyle>
            <a:lvl1pPr>
              <a:defRPr/>
            </a:lvl1pPr>
          </a:lstStyle>
          <a:p>
            <a:pPr>
              <a:defRPr/>
            </a:pPr>
            <a:fld id="{A2F0D5C7-4BA5-485A-808F-61F9A64C7A68}" type="slidenum">
              <a:rPr lang="en-US" altLang="pl-PL"/>
              <a:pPr>
                <a:defRPr/>
              </a:pPr>
              <a:t>‹#›</a:t>
            </a:fld>
            <a:endParaRPr lang="en-US" altLang="pl-PL" dirty="0"/>
          </a:p>
        </p:txBody>
      </p:sp>
    </p:spTree>
    <p:extLst>
      <p:ext uri="{BB962C8B-B14F-4D97-AF65-F5344CB8AC3E}">
        <p14:creationId xmlns:p14="http://schemas.microsoft.com/office/powerpoint/2010/main" val="17315444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pl-PL"/>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1">
            <a:extLst>
              <a:ext uri="{FF2B5EF4-FFF2-40B4-BE49-F238E27FC236}">
                <a16:creationId xmlns:a16="http://schemas.microsoft.com/office/drawing/2014/main" id="{149BFDEC-8EFF-4A23-8C35-40D03C16FAF5}"/>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6" name="Rectangle 92">
            <a:extLst>
              <a:ext uri="{FF2B5EF4-FFF2-40B4-BE49-F238E27FC236}">
                <a16:creationId xmlns:a16="http://schemas.microsoft.com/office/drawing/2014/main" id="{13CB777E-18A1-441A-9168-8776001B0B6F}"/>
              </a:ext>
            </a:extLst>
          </p:cNvPr>
          <p:cNvSpPr>
            <a:spLocks noGrp="1" noChangeArrowheads="1"/>
          </p:cNvSpPr>
          <p:nvPr>
            <p:ph type="sldNum" sz="quarter" idx="11"/>
          </p:nvPr>
        </p:nvSpPr>
        <p:spPr>
          <a:ln/>
        </p:spPr>
        <p:txBody>
          <a:bodyPr/>
          <a:lstStyle>
            <a:lvl1pPr>
              <a:defRPr/>
            </a:lvl1pPr>
          </a:lstStyle>
          <a:p>
            <a:pPr>
              <a:defRPr/>
            </a:pPr>
            <a:fld id="{C0173027-EFE0-4652-A5C3-D5745DEF902C}" type="slidenum">
              <a:rPr lang="en-US" altLang="pl-PL"/>
              <a:pPr>
                <a:defRPr/>
              </a:pPr>
              <a:t>‹#›</a:t>
            </a:fld>
            <a:endParaRPr lang="en-US" altLang="pl-PL" dirty="0"/>
          </a:p>
        </p:txBody>
      </p:sp>
    </p:spTree>
    <p:extLst>
      <p:ext uri="{BB962C8B-B14F-4D97-AF65-F5344CB8AC3E}">
        <p14:creationId xmlns:p14="http://schemas.microsoft.com/office/powerpoint/2010/main" val="62375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그림 9">
            <a:extLst>
              <a:ext uri="{FF2B5EF4-FFF2-40B4-BE49-F238E27FC236}">
                <a16:creationId xmlns:a16="http://schemas.microsoft.com/office/drawing/2014/main" id="{8AEB18E8-180E-40D5-8051-24CCF1C529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sp>
        <p:nvSpPr>
          <p:cNvPr id="3" name="TextBox 2">
            <a:extLst>
              <a:ext uri="{FF2B5EF4-FFF2-40B4-BE49-F238E27FC236}">
                <a16:creationId xmlns:a16="http://schemas.microsoft.com/office/drawing/2014/main" id="{D95F3E63-07EB-4297-85D7-29E8C9B7400C}"/>
              </a:ext>
            </a:extLst>
          </p:cNvPr>
          <p:cNvSpPr txBox="1"/>
          <p:nvPr userDrawn="1"/>
        </p:nvSpPr>
        <p:spPr>
          <a:xfrm>
            <a:off x="466349" y="5973761"/>
            <a:ext cx="819455" cy="677108"/>
          </a:xfrm>
          <a:prstGeom prst="rect">
            <a:avLst/>
          </a:prstGeom>
          <a:solidFill>
            <a:schemeClr val="accent1">
              <a:lumMod val="60000"/>
              <a:lumOff val="40000"/>
            </a:schemeClr>
          </a:solidFill>
        </p:spPr>
        <p:txBody>
          <a:bodyPr wrap="none" rtlCol="0">
            <a:spAutoFit/>
          </a:bodyPr>
          <a:lstStyle/>
          <a:p>
            <a:pPr algn="ctr"/>
            <a:r>
              <a:rPr lang="en-US" altLang="ko-KR" sz="2000" b="1" dirty="0">
                <a:latin typeface="Times New Roman" panose="02020603050405020304" pitchFamily="18" charset="0"/>
                <a:cs typeface="Times New Roman" panose="02020603050405020304" pitchFamily="18" charset="0"/>
              </a:rPr>
              <a:t>IEEE</a:t>
            </a:r>
          </a:p>
          <a:p>
            <a:pPr algn="ctr"/>
            <a:r>
              <a:rPr lang="en-US" altLang="ko-KR" b="1" dirty="0">
                <a:latin typeface="Times New Roman" panose="02020603050405020304" pitchFamily="18" charset="0"/>
                <a:cs typeface="Times New Roman" panose="02020603050405020304" pitchFamily="18" charset="0"/>
              </a:rPr>
              <a:t>802.21</a:t>
            </a:r>
            <a:endParaRPr lang="ko-KR" altLang="en-US" b="1" dirty="0">
              <a:latin typeface="Times New Roman" panose="02020603050405020304" pitchFamily="18" charset="0"/>
              <a:cs typeface="Times New Roman" panose="02020603050405020304" pitchFamily="18" charset="0"/>
            </a:endParaRPr>
          </a:p>
        </p:txBody>
      </p:sp>
      <p:pic>
        <p:nvPicPr>
          <p:cNvPr id="5" name="그림 4">
            <a:extLst>
              <a:ext uri="{FF2B5EF4-FFF2-40B4-BE49-F238E27FC236}">
                <a16:creationId xmlns:a16="http://schemas.microsoft.com/office/drawing/2014/main" id="{47C0D8B0-D81E-442B-A303-04038531E546}"/>
              </a:ext>
            </a:extLst>
          </p:cNvPr>
          <p:cNvPicPr>
            <a:picLocks noChangeAspect="1"/>
          </p:cNvPicPr>
          <p:nvPr userDrawn="1"/>
        </p:nvPicPr>
        <p:blipFill>
          <a:blip r:embed="rId3"/>
          <a:stretch>
            <a:fillRect/>
          </a:stretch>
        </p:blipFill>
        <p:spPr>
          <a:xfrm>
            <a:off x="6508" y="1155948"/>
            <a:ext cx="1753098" cy="428535"/>
          </a:xfrm>
          <a:prstGeom prst="rect">
            <a:avLst/>
          </a:prstGeom>
        </p:spPr>
      </p:pic>
    </p:spTree>
    <p:extLst>
      <p:ext uri="{BB962C8B-B14F-4D97-AF65-F5344CB8AC3E}">
        <p14:creationId xmlns:p14="http://schemas.microsoft.com/office/powerpoint/2010/main" val="8114528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l-P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3A4A1093-86EE-4B05-B309-FC7A90D1D926}"/>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5" name="Rectangle 92">
            <a:extLst>
              <a:ext uri="{FF2B5EF4-FFF2-40B4-BE49-F238E27FC236}">
                <a16:creationId xmlns:a16="http://schemas.microsoft.com/office/drawing/2014/main" id="{E08EF60B-6F13-4F54-AE65-D0A9F760E356}"/>
              </a:ext>
            </a:extLst>
          </p:cNvPr>
          <p:cNvSpPr>
            <a:spLocks noGrp="1" noChangeArrowheads="1"/>
          </p:cNvSpPr>
          <p:nvPr>
            <p:ph type="sldNum" sz="quarter" idx="11"/>
          </p:nvPr>
        </p:nvSpPr>
        <p:spPr>
          <a:ln/>
        </p:spPr>
        <p:txBody>
          <a:bodyPr/>
          <a:lstStyle>
            <a:lvl1pPr>
              <a:defRPr/>
            </a:lvl1pPr>
          </a:lstStyle>
          <a:p>
            <a:pPr>
              <a:defRPr/>
            </a:pPr>
            <a:fld id="{76396918-C194-44CD-8ACA-D640F40BE2BB}" type="slidenum">
              <a:rPr lang="en-US" altLang="pl-PL"/>
              <a:pPr>
                <a:defRPr/>
              </a:pPr>
              <a:t>‹#›</a:t>
            </a:fld>
            <a:endParaRPr lang="en-US" altLang="pl-PL" dirty="0"/>
          </a:p>
        </p:txBody>
      </p:sp>
    </p:spTree>
    <p:extLst>
      <p:ext uri="{BB962C8B-B14F-4D97-AF65-F5344CB8AC3E}">
        <p14:creationId xmlns:p14="http://schemas.microsoft.com/office/powerpoint/2010/main" val="1472083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62484" y="228600"/>
            <a:ext cx="2766483" cy="6096000"/>
          </a:xfrm>
        </p:spPr>
        <p:txBody>
          <a:bodyPr vert="eaVert"/>
          <a:lstStyle/>
          <a:p>
            <a:r>
              <a:rPr lang="en-US"/>
              <a:t>Click to edit Master title style</a:t>
            </a:r>
            <a:endParaRPr lang="pl-PL"/>
          </a:p>
        </p:txBody>
      </p:sp>
      <p:sp>
        <p:nvSpPr>
          <p:cNvPr id="3" name="Vertical Text Placeholder 2"/>
          <p:cNvSpPr>
            <a:spLocks noGrp="1"/>
          </p:cNvSpPr>
          <p:nvPr>
            <p:ph type="body" orient="vert" idx="1"/>
          </p:nvPr>
        </p:nvSpPr>
        <p:spPr>
          <a:xfrm>
            <a:off x="563033" y="228600"/>
            <a:ext cx="8096251" cy="609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l-PL"/>
          </a:p>
        </p:txBody>
      </p:sp>
      <p:sp>
        <p:nvSpPr>
          <p:cNvPr id="4" name="Rectangle 91">
            <a:extLst>
              <a:ext uri="{FF2B5EF4-FFF2-40B4-BE49-F238E27FC236}">
                <a16:creationId xmlns:a16="http://schemas.microsoft.com/office/drawing/2014/main" id="{FA93D6A2-03D0-4341-BF34-42C6D99B74E7}"/>
              </a:ext>
            </a:extLst>
          </p:cNvPr>
          <p:cNvSpPr>
            <a:spLocks noGrp="1" noChangeArrowheads="1"/>
          </p:cNvSpPr>
          <p:nvPr>
            <p:ph type="ftr" sz="quarter" idx="10"/>
          </p:nvPr>
        </p:nvSpPr>
        <p:spPr>
          <a:ln/>
        </p:spPr>
        <p:txBody>
          <a:bodyPr/>
          <a:lstStyle>
            <a:lvl1pPr>
              <a:defRPr/>
            </a:lvl1pPr>
          </a:lstStyle>
          <a:p>
            <a:pPr>
              <a:defRPr/>
            </a:pPr>
            <a:r>
              <a:rPr lang="en-US" altLang="pl-PL"/>
              <a:t>21-18-0065-00-0000</a:t>
            </a:r>
          </a:p>
        </p:txBody>
      </p:sp>
      <p:sp>
        <p:nvSpPr>
          <p:cNvPr id="5" name="Rectangle 92">
            <a:extLst>
              <a:ext uri="{FF2B5EF4-FFF2-40B4-BE49-F238E27FC236}">
                <a16:creationId xmlns:a16="http://schemas.microsoft.com/office/drawing/2014/main" id="{685E4F14-53DB-45FE-B7D3-87EDEBBB9FCF}"/>
              </a:ext>
            </a:extLst>
          </p:cNvPr>
          <p:cNvSpPr>
            <a:spLocks noGrp="1" noChangeArrowheads="1"/>
          </p:cNvSpPr>
          <p:nvPr>
            <p:ph type="sldNum" sz="quarter" idx="11"/>
          </p:nvPr>
        </p:nvSpPr>
        <p:spPr>
          <a:ln/>
        </p:spPr>
        <p:txBody>
          <a:bodyPr/>
          <a:lstStyle>
            <a:lvl1pPr>
              <a:defRPr/>
            </a:lvl1pPr>
          </a:lstStyle>
          <a:p>
            <a:pPr>
              <a:defRPr/>
            </a:pPr>
            <a:fld id="{E34A4E1D-1B19-4348-BA05-9114055FA2F1}" type="slidenum">
              <a:rPr lang="en-US" altLang="pl-PL"/>
              <a:pPr>
                <a:defRPr/>
              </a:pPr>
              <a:t>‹#›</a:t>
            </a:fld>
            <a:endParaRPr lang="en-US" altLang="pl-PL" dirty="0"/>
          </a:p>
        </p:txBody>
      </p:sp>
    </p:spTree>
    <p:extLst>
      <p:ext uri="{BB962C8B-B14F-4D97-AF65-F5344CB8AC3E}">
        <p14:creationId xmlns:p14="http://schemas.microsoft.com/office/powerpoint/2010/main" val="1761058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빈 화면">
    <p:spTree>
      <p:nvGrpSpPr>
        <p:cNvPr id="1" name=""/>
        <p:cNvGrpSpPr/>
        <p:nvPr/>
      </p:nvGrpSpPr>
      <p:grpSpPr>
        <a:xfrm>
          <a:off x="0" y="0"/>
          <a:ext cx="0" cy="0"/>
          <a:chOff x="0" y="0"/>
          <a:chExt cx="0" cy="0"/>
        </a:xfrm>
      </p:grpSpPr>
      <p:sp>
        <p:nvSpPr>
          <p:cNvPr id="5" name="바닥글 개체 틀 4">
            <a:extLst>
              <a:ext uri="{FF2B5EF4-FFF2-40B4-BE49-F238E27FC236}">
                <a16:creationId xmlns:a16="http://schemas.microsoft.com/office/drawing/2014/main" id="{4BFD2AEA-7D50-4CD8-A5AF-1DDFDE6E1394}"/>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6" name="슬라이드 번호 개체 틀 5">
            <a:extLst>
              <a:ext uri="{FF2B5EF4-FFF2-40B4-BE49-F238E27FC236}">
                <a16:creationId xmlns:a16="http://schemas.microsoft.com/office/drawing/2014/main" id="{B7CFCD8B-525B-49AA-983F-35E1E6797B55}"/>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8" name="직선 연결선 7">
            <a:extLst>
              <a:ext uri="{FF2B5EF4-FFF2-40B4-BE49-F238E27FC236}">
                <a16:creationId xmlns:a16="http://schemas.microsoft.com/office/drawing/2014/main" id="{61CECC67-AA2D-453F-BD12-0C069A518B91}"/>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직선 연결선 8">
            <a:extLst>
              <a:ext uri="{FF2B5EF4-FFF2-40B4-BE49-F238E27FC236}">
                <a16:creationId xmlns:a16="http://schemas.microsoft.com/office/drawing/2014/main" id="{C86D2822-04CA-44E1-879F-C7C5735B1CD8}"/>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7" name="그림 6">
            <a:extLst>
              <a:ext uri="{FF2B5EF4-FFF2-40B4-BE49-F238E27FC236}">
                <a16:creationId xmlns:a16="http://schemas.microsoft.com/office/drawing/2014/main" id="{81B9C82F-F4EF-4E0A-9791-D6B12EB72E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1" y="145279"/>
            <a:ext cx="1649073" cy="921541"/>
          </a:xfrm>
          <a:prstGeom prst="rect">
            <a:avLst/>
          </a:prstGeom>
        </p:spPr>
      </p:pic>
      <p:pic>
        <p:nvPicPr>
          <p:cNvPr id="11" name="Picture 9" descr="Joyfun_01.jpg">
            <a:extLst>
              <a:ext uri="{FF2B5EF4-FFF2-40B4-BE49-F238E27FC236}">
                <a16:creationId xmlns:a16="http://schemas.microsoft.com/office/drawing/2014/main" id="{F7A13461-96A6-4641-80A5-C06F38F3CD5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spTree>
    <p:extLst>
      <p:ext uri="{BB962C8B-B14F-4D97-AF65-F5344CB8AC3E}">
        <p14:creationId xmlns:p14="http://schemas.microsoft.com/office/powerpoint/2010/main" val="344137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82011" y="885202"/>
            <a:ext cx="6853727" cy="4700187"/>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12" name="직사각형 11">
            <a:extLst>
              <a:ext uri="{FF2B5EF4-FFF2-40B4-BE49-F238E27FC236}">
                <a16:creationId xmlns:a16="http://schemas.microsoft.com/office/drawing/2014/main" id="{64CBAE53-0F73-49FC-A7F4-B8335D9DE5CF}"/>
              </a:ext>
            </a:extLst>
          </p:cNvPr>
          <p:cNvSpPr/>
          <p:nvPr userDrawn="1"/>
        </p:nvSpPr>
        <p:spPr>
          <a:xfrm>
            <a:off x="508474" y="1064663"/>
            <a:ext cx="6400800" cy="4341264"/>
          </a:xfrm>
          <a:prstGeom prst="rect">
            <a:avLst/>
          </a:prstGeom>
          <a:solidFill>
            <a:schemeClr val="bg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67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A7FAB44F-7355-44FB-893F-38A02BC0750C}"/>
              </a:ext>
            </a:extLst>
          </p:cNvPr>
          <p:cNvSpPr/>
          <p:nvPr userDrawn="1"/>
        </p:nvSpPr>
        <p:spPr>
          <a:xfrm>
            <a:off x="264919" y="945024"/>
            <a:ext cx="6853727" cy="203746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
        <p:nvSpPr>
          <p:cNvPr id="3" name="부제목 2">
            <a:extLst>
              <a:ext uri="{FF2B5EF4-FFF2-40B4-BE49-F238E27FC236}">
                <a16:creationId xmlns:a16="http://schemas.microsoft.com/office/drawing/2014/main" id="{E90DA477-B363-4FEC-8B75-868274C6575F}"/>
              </a:ext>
            </a:extLst>
          </p:cNvPr>
          <p:cNvSpPr>
            <a:spLocks noGrp="1"/>
          </p:cNvSpPr>
          <p:nvPr>
            <p:ph type="subTitle" idx="1"/>
          </p:nvPr>
        </p:nvSpPr>
        <p:spPr>
          <a:xfrm>
            <a:off x="1075344" y="4101967"/>
            <a:ext cx="5235723" cy="1211366"/>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Tree>
    <p:extLst>
      <p:ext uri="{BB962C8B-B14F-4D97-AF65-F5344CB8AC3E}">
        <p14:creationId xmlns:p14="http://schemas.microsoft.com/office/powerpoint/2010/main" val="2341874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제목 슬라이드">
    <p:bg>
      <p:bgPr>
        <a:blipFill dpi="0" rotWithShape="1">
          <a:blip r:embed="rId2">
            <a:alphaModFix amt="40000"/>
            <a:lum/>
          </a:blip>
          <a:srcRect/>
          <a:stretch>
            <a:fillRect t="-6000" b="-6000"/>
          </a:stretch>
        </a:blipFill>
        <a:effectLst/>
      </p:bgPr>
    </p:bg>
    <p:spTree>
      <p:nvGrpSpPr>
        <p:cNvPr id="1" name=""/>
        <p:cNvGrpSpPr/>
        <p:nvPr/>
      </p:nvGrpSpPr>
      <p:grpSpPr>
        <a:xfrm>
          <a:off x="0" y="0"/>
          <a:ext cx="0" cy="0"/>
          <a:chOff x="0" y="0"/>
          <a:chExt cx="0" cy="0"/>
        </a:xfrm>
      </p:grpSpPr>
      <p:pic>
        <p:nvPicPr>
          <p:cNvPr id="8" name="Picture 7" descr="letterhead-07.png">
            <a:extLst>
              <a:ext uri="{FF2B5EF4-FFF2-40B4-BE49-F238E27FC236}">
                <a16:creationId xmlns:a16="http://schemas.microsoft.com/office/drawing/2014/main" id="{A16C5A48-9AAE-4448-86FE-1E587E4B280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154" y="5899535"/>
            <a:ext cx="4104456" cy="388906"/>
          </a:xfrm>
          <a:prstGeom prst="rect">
            <a:avLst/>
          </a:prstGeom>
        </p:spPr>
      </p:pic>
      <p:sp>
        <p:nvSpPr>
          <p:cNvPr id="2" name="제목 1">
            <a:extLst>
              <a:ext uri="{FF2B5EF4-FFF2-40B4-BE49-F238E27FC236}">
                <a16:creationId xmlns:a16="http://schemas.microsoft.com/office/drawing/2014/main" id="{B75DF9B2-50FC-4C14-9AC8-384C23E506DB}"/>
              </a:ext>
            </a:extLst>
          </p:cNvPr>
          <p:cNvSpPr>
            <a:spLocks noGrp="1"/>
          </p:cNvSpPr>
          <p:nvPr>
            <p:ph type="ctrTitle"/>
          </p:nvPr>
        </p:nvSpPr>
        <p:spPr>
          <a:xfrm>
            <a:off x="477139" y="1359494"/>
            <a:ext cx="6432135" cy="2268181"/>
          </a:xfrm>
        </p:spPr>
        <p:txBody>
          <a:bodyPr anchor="ctr" anchorCtr="0">
            <a:normAutofit/>
          </a:bodyPr>
          <a:lstStyle>
            <a:lvl1pPr algn="ctr">
              <a:defRPr sz="4800">
                <a:solidFill>
                  <a:sysClr val="windowText" lastClr="000000"/>
                </a:solidFill>
              </a:defRPr>
            </a:lvl1pPr>
          </a:lstStyle>
          <a:p>
            <a:r>
              <a:rPr lang="ko-KR" altLang="en-US" dirty="0"/>
              <a:t>마스터 제목 스타일 편집</a:t>
            </a:r>
          </a:p>
        </p:txBody>
      </p:sp>
    </p:spTree>
    <p:extLst>
      <p:ext uri="{BB962C8B-B14F-4D97-AF65-F5344CB8AC3E}">
        <p14:creationId xmlns:p14="http://schemas.microsoft.com/office/powerpoint/2010/main" val="3276334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8F70912-1AC8-4969-9D78-4609AF59492B}"/>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dirty="0"/>
              <a:t>마스터 제목 스타일 편집</a:t>
            </a:r>
          </a:p>
        </p:txBody>
      </p:sp>
      <p:sp>
        <p:nvSpPr>
          <p:cNvPr id="3" name="내용 개체 틀 2">
            <a:extLst>
              <a:ext uri="{FF2B5EF4-FFF2-40B4-BE49-F238E27FC236}">
                <a16:creationId xmlns:a16="http://schemas.microsoft.com/office/drawing/2014/main" id="{496C2701-7C04-4955-AD44-A436BB0D63CE}"/>
              </a:ext>
            </a:extLst>
          </p:cNvPr>
          <p:cNvSpPr>
            <a:spLocks noGrp="1"/>
          </p:cNvSpPr>
          <p:nvPr>
            <p:ph idx="1"/>
          </p:nvPr>
        </p:nvSpPr>
        <p:spPr/>
        <p:txBody>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11" name="바닥글 개체 틀 4">
            <a:extLst>
              <a:ext uri="{FF2B5EF4-FFF2-40B4-BE49-F238E27FC236}">
                <a16:creationId xmlns:a16="http://schemas.microsoft.com/office/drawing/2014/main" id="{0F68B23F-2AE0-456D-8C1F-62367BFBBCD8}"/>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12" name="슬라이드 번호 개체 틀 5">
            <a:extLst>
              <a:ext uri="{FF2B5EF4-FFF2-40B4-BE49-F238E27FC236}">
                <a16:creationId xmlns:a16="http://schemas.microsoft.com/office/drawing/2014/main" id="{1092EEC4-D801-4523-BF83-750E497416C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15" name="직선 연결선 14">
            <a:extLst>
              <a:ext uri="{FF2B5EF4-FFF2-40B4-BE49-F238E27FC236}">
                <a16:creationId xmlns:a16="http://schemas.microsoft.com/office/drawing/2014/main" id="{4B25FF6B-73FA-40DB-BD00-1AF558CB5176}"/>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직선 연결선 15">
            <a:extLst>
              <a:ext uri="{FF2B5EF4-FFF2-40B4-BE49-F238E27FC236}">
                <a16:creationId xmlns:a16="http://schemas.microsoft.com/office/drawing/2014/main" id="{EB8DBFE1-3B90-4D86-BE0E-48DDF06128FB}"/>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9" descr="Joyfun_01.jpg">
            <a:extLst>
              <a:ext uri="{FF2B5EF4-FFF2-40B4-BE49-F238E27FC236}">
                <a16:creationId xmlns:a16="http://schemas.microsoft.com/office/drawing/2014/main" id="{BE23BAF5-9632-4EE5-877F-315C17135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3" name="그림 12">
            <a:extLst>
              <a:ext uri="{FF2B5EF4-FFF2-40B4-BE49-F238E27FC236}">
                <a16:creationId xmlns:a16="http://schemas.microsoft.com/office/drawing/2014/main" id="{B20D74D6-FD4E-43A6-8C8E-3B68CBACB84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7" name="그림 16">
            <a:extLst>
              <a:ext uri="{FF2B5EF4-FFF2-40B4-BE49-F238E27FC236}">
                <a16:creationId xmlns:a16="http://schemas.microsoft.com/office/drawing/2014/main" id="{9E2CE46C-4A6E-4669-A007-D6DA72B032D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214183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A5BEE0F2-FEEE-4BC7-BBA3-44C797C0F283}"/>
              </a:ext>
            </a:extLst>
          </p:cNvPr>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ko-KR" altLang="en-US"/>
              <a:t>마스터 제목 스타일 편집</a:t>
            </a:r>
          </a:p>
        </p:txBody>
      </p:sp>
      <p:sp>
        <p:nvSpPr>
          <p:cNvPr id="6" name="바닥글 개체 틀 4">
            <a:extLst>
              <a:ext uri="{FF2B5EF4-FFF2-40B4-BE49-F238E27FC236}">
                <a16:creationId xmlns:a16="http://schemas.microsoft.com/office/drawing/2014/main" id="{9954629B-62AE-4660-8823-4481B1C7C70E}"/>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100">
                <a:solidFill>
                  <a:schemeClr val="tx1"/>
                </a:solidFill>
                <a:latin typeface="Times New Roman" panose="02020603050405020304" pitchFamily="18" charset="0"/>
                <a:cs typeface="Times New Roman" panose="02020603050405020304" pitchFamily="18" charset="0"/>
              </a:defRPr>
            </a:lvl1pPr>
          </a:lstStyle>
          <a:p>
            <a:r>
              <a:rPr lang="en-US" altLang="ko-KR"/>
              <a:t>21-18-0065-00-0000</a:t>
            </a:r>
            <a:endParaRPr lang="ko-KR" altLang="en-US" dirty="0"/>
          </a:p>
        </p:txBody>
      </p:sp>
      <p:sp>
        <p:nvSpPr>
          <p:cNvPr id="7" name="슬라이드 번호 개체 틀 5">
            <a:extLst>
              <a:ext uri="{FF2B5EF4-FFF2-40B4-BE49-F238E27FC236}">
                <a16:creationId xmlns:a16="http://schemas.microsoft.com/office/drawing/2014/main" id="{A58CC6A8-7586-4BAB-9DB0-3D669F7D3386}"/>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100">
                <a:solidFill>
                  <a:schemeClr val="tx1"/>
                </a:solidFill>
                <a:latin typeface="Times New Roman" panose="02020603050405020304" pitchFamily="18" charset="0"/>
                <a:cs typeface="Times New Roman" panose="02020603050405020304" pitchFamily="18" charset="0"/>
              </a:defRPr>
            </a:lvl1pPr>
          </a:lstStyle>
          <a:p>
            <a:fld id="{7415E7A1-C024-4955-BFDD-BFFB64410B76}" type="slidenum">
              <a:rPr lang="ko-KR" altLang="en-US" smtClean="0"/>
              <a:pPr/>
              <a:t>‹#›</a:t>
            </a:fld>
            <a:endParaRPr lang="ko-KR" altLang="en-US"/>
          </a:p>
        </p:txBody>
      </p:sp>
      <p:cxnSp>
        <p:nvCxnSpPr>
          <p:cNvPr id="9" name="직선 연결선 8">
            <a:extLst>
              <a:ext uri="{FF2B5EF4-FFF2-40B4-BE49-F238E27FC236}">
                <a16:creationId xmlns:a16="http://schemas.microsoft.com/office/drawing/2014/main" id="{D4452AE8-B663-48EB-87B4-8A8C48ABB66B}"/>
              </a:ext>
            </a:extLst>
          </p:cNvPr>
          <p:cNvCxnSpPr/>
          <p:nvPr userDrawn="1"/>
        </p:nvCxnSpPr>
        <p:spPr>
          <a:xfrm>
            <a:off x="1786071" y="0"/>
            <a:ext cx="0" cy="68580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직선 연결선 10">
            <a:extLst>
              <a:ext uri="{FF2B5EF4-FFF2-40B4-BE49-F238E27FC236}">
                <a16:creationId xmlns:a16="http://schemas.microsoft.com/office/drawing/2014/main" id="{33B39C78-8413-4D61-9C91-CD0F20BCB21C}"/>
              </a:ext>
            </a:extLst>
          </p:cNvPr>
          <p:cNvCxnSpPr>
            <a:cxnSpLocks/>
          </p:cNvCxnSpPr>
          <p:nvPr userDrawn="1"/>
        </p:nvCxnSpPr>
        <p:spPr>
          <a:xfrm>
            <a:off x="1880075" y="6417892"/>
            <a:ext cx="10212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14" name="Picture 9" descr="Joyfun_01.jpg">
            <a:extLst>
              <a:ext uri="{FF2B5EF4-FFF2-40B4-BE49-F238E27FC236}">
                <a16:creationId xmlns:a16="http://schemas.microsoft.com/office/drawing/2014/main" id="{84A0762E-D6B2-4BB7-A6CB-55B1FF3170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778" y="6400485"/>
            <a:ext cx="1224136" cy="389356"/>
          </a:xfrm>
          <a:prstGeom prst="rect">
            <a:avLst/>
          </a:prstGeom>
        </p:spPr>
      </p:pic>
      <p:pic>
        <p:nvPicPr>
          <p:cNvPr id="15" name="그림 14">
            <a:extLst>
              <a:ext uri="{FF2B5EF4-FFF2-40B4-BE49-F238E27FC236}">
                <a16:creationId xmlns:a16="http://schemas.microsoft.com/office/drawing/2014/main" id="{C040FE17-D0D8-4602-9D87-CD9B90CE94A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813" y="1085926"/>
            <a:ext cx="1660026" cy="935972"/>
          </a:xfrm>
          <a:prstGeom prst="rect">
            <a:avLst/>
          </a:prstGeom>
        </p:spPr>
      </p:pic>
      <p:pic>
        <p:nvPicPr>
          <p:cNvPr id="16" name="그림 15">
            <a:extLst>
              <a:ext uri="{FF2B5EF4-FFF2-40B4-BE49-F238E27FC236}">
                <a16:creationId xmlns:a16="http://schemas.microsoft.com/office/drawing/2014/main" id="{2DEE72E3-9F9E-44DD-9293-93C07A9664F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2813" y="410199"/>
            <a:ext cx="1649255" cy="504201"/>
          </a:xfrm>
          <a:prstGeom prst="rect">
            <a:avLst/>
          </a:prstGeom>
        </p:spPr>
      </p:pic>
    </p:spTree>
    <p:extLst>
      <p:ext uri="{BB962C8B-B14F-4D97-AF65-F5344CB8AC3E}">
        <p14:creationId xmlns:p14="http://schemas.microsoft.com/office/powerpoint/2010/main" val="1210320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1.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63C1EB75-86D9-492F-9414-03735C6AEE4C}"/>
              </a:ext>
            </a:extLst>
          </p:cNvPr>
          <p:cNvSpPr>
            <a:spLocks noGrp="1"/>
          </p:cNvSpPr>
          <p:nvPr>
            <p:ph type="title"/>
          </p:nvPr>
        </p:nvSpPr>
        <p:spPr>
          <a:xfrm>
            <a:off x="1956986" y="145279"/>
            <a:ext cx="9725115" cy="769121"/>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0BB730D8-5C0A-4D32-8FA6-DE59729EABCD}"/>
              </a:ext>
            </a:extLst>
          </p:cNvPr>
          <p:cNvSpPr>
            <a:spLocks noGrp="1"/>
          </p:cNvSpPr>
          <p:nvPr>
            <p:ph type="body" idx="1"/>
          </p:nvPr>
        </p:nvSpPr>
        <p:spPr>
          <a:xfrm>
            <a:off x="1956985" y="1042587"/>
            <a:ext cx="9725115" cy="5306938"/>
          </a:xfrm>
          <a:prstGeom prst="rect">
            <a:avLst/>
          </a:prstGeom>
        </p:spPr>
        <p:txBody>
          <a:bodyPr vert="horz" lIns="91440" tIns="45720" rIns="91440" bIns="45720" rtlCol="0">
            <a:normAutofit/>
          </a:bodyPr>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5" name="바닥글 개체 틀 4">
            <a:extLst>
              <a:ext uri="{FF2B5EF4-FFF2-40B4-BE49-F238E27FC236}">
                <a16:creationId xmlns:a16="http://schemas.microsoft.com/office/drawing/2014/main" id="{9F25C2FC-E518-4943-B656-A4AF3133A09F}"/>
              </a:ext>
            </a:extLst>
          </p:cNvPr>
          <p:cNvSpPr>
            <a:spLocks noGrp="1"/>
          </p:cNvSpPr>
          <p:nvPr>
            <p:ph type="ftr" sz="quarter" idx="3"/>
          </p:nvPr>
        </p:nvSpPr>
        <p:spPr>
          <a:xfrm>
            <a:off x="1956985" y="6511897"/>
            <a:ext cx="4114800" cy="2779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ko-KR"/>
              <a:t>21-18-0065-00-0000</a:t>
            </a:r>
            <a:endParaRPr lang="ko-KR" altLang="en-US" dirty="0"/>
          </a:p>
        </p:txBody>
      </p:sp>
      <p:sp>
        <p:nvSpPr>
          <p:cNvPr id="6" name="슬라이드 번호 개체 틀 5">
            <a:extLst>
              <a:ext uri="{FF2B5EF4-FFF2-40B4-BE49-F238E27FC236}">
                <a16:creationId xmlns:a16="http://schemas.microsoft.com/office/drawing/2014/main" id="{6BC9B63C-C503-4474-981C-5EB3EBD04B6B}"/>
              </a:ext>
            </a:extLst>
          </p:cNvPr>
          <p:cNvSpPr>
            <a:spLocks noGrp="1"/>
          </p:cNvSpPr>
          <p:nvPr>
            <p:ph type="sldNum" sz="quarter" idx="4"/>
          </p:nvPr>
        </p:nvSpPr>
        <p:spPr>
          <a:xfrm>
            <a:off x="8938900" y="6511898"/>
            <a:ext cx="2743200" cy="277944"/>
          </a:xfrm>
          <a:prstGeom prst="rect">
            <a:avLst/>
          </a:prstGeom>
        </p:spPr>
        <p:txBody>
          <a:bodyPr vert="horz" lIns="91440" tIns="45720" rIns="91440" bIns="45720" rtlCol="0" anchor="ctr"/>
          <a:lstStyle>
            <a:lvl1pPr algn="r">
              <a:defRPr sz="1200">
                <a:solidFill>
                  <a:schemeClr val="tx1"/>
                </a:solidFill>
              </a:defRPr>
            </a:lvl1pPr>
          </a:lstStyle>
          <a:p>
            <a:fld id="{7415E7A1-C024-4955-BFDD-BFFB64410B76}" type="slidenum">
              <a:rPr lang="ko-KR" altLang="en-US" smtClean="0"/>
              <a:pPr/>
              <a:t>‹#›</a:t>
            </a:fld>
            <a:endParaRPr lang="ko-KR" altLang="en-US"/>
          </a:p>
        </p:txBody>
      </p:sp>
    </p:spTree>
    <p:extLst>
      <p:ext uri="{BB962C8B-B14F-4D97-AF65-F5344CB8AC3E}">
        <p14:creationId xmlns:p14="http://schemas.microsoft.com/office/powerpoint/2010/main" val="428417405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Lst>
  <p:hf hdr="0" dt="0"/>
  <p:txStyles>
    <p:titleStyle>
      <a:lvl1pPr algn="l" defTabSz="914400" rtl="0" eaLnBrk="1" latinLnBrk="1"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D3F8F8C-C0FD-4F93-9B6C-846285C94555}"/>
              </a:ext>
            </a:extLst>
          </p:cNvPr>
          <p:cNvSpPr>
            <a:spLocks noGrp="1" noChangeArrowheads="1"/>
          </p:cNvSpPr>
          <p:nvPr>
            <p:ph type="title"/>
          </p:nvPr>
        </p:nvSpPr>
        <p:spPr bwMode="auto">
          <a:xfrm>
            <a:off x="563034" y="228600"/>
            <a:ext cx="11027833" cy="6858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pl-PL"/>
              <a:t>Title: 36 pt Rotis Sans Serif</a:t>
            </a:r>
          </a:p>
        </p:txBody>
      </p:sp>
      <p:sp>
        <p:nvSpPr>
          <p:cNvPr id="1027" name="Rectangle 33">
            <a:extLst>
              <a:ext uri="{FF2B5EF4-FFF2-40B4-BE49-F238E27FC236}">
                <a16:creationId xmlns:a16="http://schemas.microsoft.com/office/drawing/2014/main" id="{7C35C133-3051-403A-9A72-4BF3A92A24EA}"/>
              </a:ext>
            </a:extLst>
          </p:cNvPr>
          <p:cNvSpPr>
            <a:spLocks noGrp="1" noChangeArrowheads="1"/>
          </p:cNvSpPr>
          <p:nvPr>
            <p:ph type="body" idx="1"/>
          </p:nvPr>
        </p:nvSpPr>
        <p:spPr bwMode="auto">
          <a:xfrm>
            <a:off x="563034" y="1143000"/>
            <a:ext cx="11065933" cy="51816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pl-PL"/>
              <a:t>IEEE 802.21 Powerpoint Template</a:t>
            </a:r>
            <a:br>
              <a:rPr lang="en-US" altLang="pl-PL"/>
            </a:br>
            <a:r>
              <a:rPr lang="en-US" altLang="pl-PL"/>
              <a:t>(Rotis Sans Serif 24 pt)</a:t>
            </a:r>
          </a:p>
          <a:p>
            <a:pPr lvl="0"/>
            <a:r>
              <a:rPr lang="en-US" altLang="pl-PL"/>
              <a:t>1st Level Bullet</a:t>
            </a:r>
          </a:p>
          <a:p>
            <a:pPr lvl="1"/>
            <a:r>
              <a:rPr lang="en-US" altLang="pl-PL"/>
              <a:t>2nd Level Bullet</a:t>
            </a:r>
          </a:p>
          <a:p>
            <a:pPr lvl="2"/>
            <a:r>
              <a:rPr lang="en-US" altLang="pl-PL"/>
              <a:t>3rd Level Bullet</a:t>
            </a:r>
          </a:p>
          <a:p>
            <a:pPr lvl="2"/>
            <a:endParaRPr lang="en-US" altLang="pl-PL"/>
          </a:p>
          <a:p>
            <a:pPr lvl="1"/>
            <a:endParaRPr lang="en-US" altLang="pl-PL"/>
          </a:p>
          <a:p>
            <a:pPr lvl="0"/>
            <a:endParaRPr lang="en-US" altLang="pl-PL"/>
          </a:p>
          <a:p>
            <a:pPr lvl="0"/>
            <a:endParaRPr lang="en-US" altLang="pl-PL"/>
          </a:p>
          <a:p>
            <a:pPr lvl="0"/>
            <a:br>
              <a:rPr lang="en-US" altLang="pl-PL"/>
            </a:br>
            <a:endParaRPr lang="en-US" altLang="pl-PL"/>
          </a:p>
        </p:txBody>
      </p:sp>
      <p:sp>
        <p:nvSpPr>
          <p:cNvPr id="1115" name="Rectangle 91">
            <a:extLst>
              <a:ext uri="{FF2B5EF4-FFF2-40B4-BE49-F238E27FC236}">
                <a16:creationId xmlns:a16="http://schemas.microsoft.com/office/drawing/2014/main" id="{BA3F0694-D324-4E07-897F-B03B0F333395}"/>
              </a:ext>
            </a:extLst>
          </p:cNvPr>
          <p:cNvSpPr>
            <a:spLocks noGrp="1" noChangeArrowheads="1"/>
          </p:cNvSpPr>
          <p:nvPr>
            <p:ph type="ftr" sz="quarter" idx="3"/>
          </p:nvPr>
        </p:nvSpPr>
        <p:spPr bwMode="auto">
          <a:xfrm>
            <a:off x="508000" y="6400801"/>
            <a:ext cx="2641600" cy="28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lnSpc>
                <a:spcPct val="90000"/>
              </a:lnSpc>
              <a:defRPr sz="1400">
                <a:latin typeface="+mn-lt"/>
              </a:defRPr>
            </a:lvl1pPr>
          </a:lstStyle>
          <a:p>
            <a:pPr>
              <a:defRPr/>
            </a:pPr>
            <a:r>
              <a:rPr lang="en-US" altLang="pl-PL"/>
              <a:t>21-18-0065-00-0000</a:t>
            </a:r>
          </a:p>
        </p:txBody>
      </p:sp>
      <p:sp>
        <p:nvSpPr>
          <p:cNvPr id="1116" name="Rectangle 92">
            <a:extLst>
              <a:ext uri="{FF2B5EF4-FFF2-40B4-BE49-F238E27FC236}">
                <a16:creationId xmlns:a16="http://schemas.microsoft.com/office/drawing/2014/main" id="{C6F966E7-7AE7-44A4-AC23-89A3A2066606}"/>
              </a:ext>
            </a:extLst>
          </p:cNvPr>
          <p:cNvSpPr>
            <a:spLocks noGrp="1" noChangeArrowheads="1"/>
          </p:cNvSpPr>
          <p:nvPr>
            <p:ph type="sldNum" sz="quarter" idx="4"/>
          </p:nvPr>
        </p:nvSpPr>
        <p:spPr bwMode="auto">
          <a:xfrm>
            <a:off x="10363200" y="6400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90000"/>
              </a:lnSpc>
              <a:defRPr sz="1400">
                <a:latin typeface="Times" panose="02020603050405020304" pitchFamily="18" charset="0"/>
              </a:defRPr>
            </a:lvl1pPr>
          </a:lstStyle>
          <a:p>
            <a:pPr>
              <a:defRPr/>
            </a:pPr>
            <a:fld id="{9471D420-187E-4573-B751-C2C806A44A53}" type="slidenum">
              <a:rPr lang="en-US" altLang="pl-PL"/>
              <a:pPr>
                <a:defRPr/>
              </a:pPr>
              <a:t>‹#›</a:t>
            </a:fld>
            <a:endParaRPr lang="en-US" altLang="pl-PL" dirty="0"/>
          </a:p>
        </p:txBody>
      </p:sp>
      <p:pic>
        <p:nvPicPr>
          <p:cNvPr id="1030" name="Picture 93" descr="smllieee">
            <a:extLst>
              <a:ext uri="{FF2B5EF4-FFF2-40B4-BE49-F238E27FC236}">
                <a16:creationId xmlns:a16="http://schemas.microsoft.com/office/drawing/2014/main" id="{AC4B861E-7162-4810-B49A-6E57424D3CA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04801" y="57150"/>
            <a:ext cx="77014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94" descr="802logo">
            <a:extLst>
              <a:ext uri="{FF2B5EF4-FFF2-40B4-BE49-F238E27FC236}">
                <a16:creationId xmlns:a16="http://schemas.microsoft.com/office/drawing/2014/main" id="{A8C86890-08EE-4C5C-9EA2-7B826C54A80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68244" y="76201"/>
            <a:ext cx="820556"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091798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mj-ea"/>
          <a:cs typeface="+mj-cs"/>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defRPr>
      </a:lvl5pPr>
      <a:lvl6pPr marL="4572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6pPr>
      <a:lvl7pPr marL="9144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7pPr>
      <a:lvl8pPr marL="13716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8pPr>
      <a:lvl9pPr marL="1828800" algn="ctr" defTabSz="762000" rtl="0" eaLnBrk="0" fontAlgn="base" hangingPunct="0">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mn-ea"/>
          <a:cs typeface="+mn-cs"/>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defRPr>
      </a:lvl2pPr>
      <a:lvl3pPr marL="1147763" indent="-195263" algn="l" defTabSz="762000" rtl="0" eaLnBrk="0" fontAlgn="base" hangingPunct="0">
        <a:lnSpc>
          <a:spcPct val="90000"/>
        </a:lnSpc>
        <a:spcBef>
          <a:spcPct val="0"/>
        </a:spcBef>
        <a:spcAft>
          <a:spcPct val="0"/>
        </a:spcAft>
        <a:buClr>
          <a:schemeClr val="accent1"/>
        </a:buClr>
        <a:buSzPct val="75000"/>
        <a:buChar char="•"/>
        <a:defRPr>
          <a:solidFill>
            <a:schemeClr val="tx1"/>
          </a:solidFill>
          <a:latin typeface="+mn-lt"/>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5pPr>
      <a:lvl6pPr marL="27432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algn="l" defTabSz="762000" rtl="0" eaLnBrk="0" fontAlgn="base" hangingPunct="0">
        <a:spcBef>
          <a:spcPct val="20000"/>
        </a:spcBef>
        <a:spcAft>
          <a:spcPct val="0"/>
        </a:spcAft>
        <a:buChar char="»"/>
        <a:defRPr sz="2000">
          <a:solidFill>
            <a:schemeClr val="tx1"/>
          </a:solidFill>
          <a:latin typeface="Rotis Sans Serif for Nokia" pitchFamily="34" charset="0"/>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6.3"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tandards.ieee.org/board/pat/faq.pdf" TargetMode="External"/><Relationship Id="rId5" Type="http://schemas.openxmlformats.org/officeDocument/2006/relationships/hyperlink" Target="http://127.0.0.1:4664/cache?event_id=757737&amp;schema_id=1&amp;s=5X0vID10lu_E6yrIkWkNd4Wz2H8&amp;q=hancock" TargetMode="External"/><Relationship Id="rId4" Type="http://schemas.openxmlformats.org/officeDocument/2006/relationships/hyperlink" Target="http://standards.ieee.org/board/pat/guide.html"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25.jp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6">
            <a:extLst>
              <a:ext uri="{FF2B5EF4-FFF2-40B4-BE49-F238E27FC236}">
                <a16:creationId xmlns:a16="http://schemas.microsoft.com/office/drawing/2014/main" id="{3AD0C15D-3153-4FA2-9CC8-FCF051CB812A}"/>
              </a:ext>
            </a:extLst>
          </p:cNvPr>
          <p:cNvSpPr>
            <a:spLocks noGrp="1" noChangeArrowheads="1"/>
          </p:cNvSpPr>
          <p:nvPr>
            <p:ph type="body" idx="1"/>
          </p:nvPr>
        </p:nvSpPr>
        <p:spPr>
          <a:xfrm>
            <a:off x="830638" y="990600"/>
            <a:ext cx="10854138" cy="5334000"/>
          </a:xfrm>
          <a:solidFill>
            <a:srgbClr val="66CCFF"/>
          </a:solidFill>
        </p:spPr>
        <p:txBody>
          <a:bodyPr/>
          <a:lstStyle/>
          <a:p>
            <a:pPr>
              <a:buClr>
                <a:srgbClr val="FAFD00"/>
              </a:buClr>
              <a:buFontTx/>
              <a:buNone/>
            </a:pPr>
            <a:r>
              <a:rPr lang="en-US" altLang="pl-PL" b="1" dirty="0">
                <a:cs typeface="Times New Roman" panose="02020603050405020304" pitchFamily="18" charset="0"/>
              </a:rPr>
              <a:t>IEEE 802.21 MEDIA INDEPENDENT HANDOVER </a:t>
            </a:r>
          </a:p>
          <a:p>
            <a:pPr>
              <a:buClr>
                <a:srgbClr val="FAFD00"/>
              </a:buClr>
              <a:buFontTx/>
              <a:buNone/>
            </a:pPr>
            <a:r>
              <a:rPr lang="en-US" altLang="pl-PL" dirty="0">
                <a:cs typeface="Times New Roman" panose="02020603050405020304" pitchFamily="18" charset="0"/>
              </a:rPr>
              <a:t>DCN: 21-1-0065-00-0000</a:t>
            </a:r>
          </a:p>
          <a:p>
            <a:pPr marL="714375" indent="-714375">
              <a:buClr>
                <a:srgbClr val="FAFD00"/>
              </a:buClr>
              <a:buFontTx/>
              <a:buNone/>
            </a:pPr>
            <a:r>
              <a:rPr lang="en-US" altLang="pl-PL" dirty="0">
                <a:cs typeface="Times New Roman" panose="02020603050405020304" pitchFamily="18" charset="0"/>
              </a:rPr>
              <a:t>Title: </a:t>
            </a:r>
            <a:r>
              <a:rPr lang="en-US" altLang="pl-PL" b="1" dirty="0">
                <a:cs typeface="Times New Roman" panose="02020603050405020304" pitchFamily="18" charset="0"/>
              </a:rPr>
              <a:t>Goal of the ‘Network Enablers for seamless HMD based VR Content Service’ SG</a:t>
            </a:r>
          </a:p>
          <a:p>
            <a:pPr>
              <a:buClr>
                <a:srgbClr val="FAFD00"/>
              </a:buClr>
              <a:buFontTx/>
              <a:buNone/>
            </a:pPr>
            <a:r>
              <a:rPr lang="en-US" altLang="pl-PL" dirty="0">
                <a:cs typeface="Times New Roman" panose="02020603050405020304" pitchFamily="18" charset="0"/>
              </a:rPr>
              <a:t>Date Submitted: November 09, 2018</a:t>
            </a:r>
          </a:p>
          <a:p>
            <a:pPr>
              <a:buClr>
                <a:srgbClr val="FAFD00"/>
              </a:buClr>
              <a:buFontTx/>
              <a:buNone/>
            </a:pPr>
            <a:r>
              <a:rPr lang="en-US" altLang="pl-PL" dirty="0">
                <a:cs typeface="Times New Roman" panose="02020603050405020304" pitchFamily="18" charset="0"/>
              </a:rPr>
              <a:t>Presented at IEEE 802 EC session #88 Bangkok, Thailand</a:t>
            </a:r>
          </a:p>
          <a:p>
            <a:pPr>
              <a:buClr>
                <a:srgbClr val="FAFD00"/>
              </a:buClr>
              <a:buFontTx/>
              <a:buNone/>
            </a:pPr>
            <a:r>
              <a:rPr lang="en-US" altLang="pl-PL" dirty="0">
                <a:cs typeface="Times New Roman" panose="02020603050405020304" pitchFamily="18" charset="0"/>
              </a:rPr>
              <a:t>Authors or Source(s):  </a:t>
            </a:r>
            <a:r>
              <a:rPr lang="en-US" altLang="pl-PL" b="1" dirty="0" err="1">
                <a:ea typeface="ＭＳ Ｐゴシック" panose="020B0600070205080204" pitchFamily="34" charset="-128"/>
                <a:cs typeface="Times New Roman" panose="02020603050405020304" pitchFamily="18" charset="0"/>
              </a:rPr>
              <a:t>Subir</a:t>
            </a:r>
            <a:r>
              <a:rPr lang="en-US" altLang="pl-PL" b="1" dirty="0">
                <a:ea typeface="ＭＳ Ｐゴシック" panose="020B0600070205080204" pitchFamily="34" charset="-128"/>
                <a:cs typeface="Times New Roman" panose="02020603050405020304" pitchFamily="18" charset="0"/>
              </a:rPr>
              <a:t> Das (</a:t>
            </a:r>
            <a:r>
              <a:rPr lang="en-US" altLang="pl-PL" b="1" dirty="0" err="1">
                <a:ea typeface="ＭＳ Ｐゴシック" panose="020B0600070205080204" pitchFamily="34" charset="-128"/>
                <a:cs typeface="Times New Roman" panose="02020603050405020304" pitchFamily="18" charset="0"/>
              </a:rPr>
              <a:t>Perspecta</a:t>
            </a:r>
            <a:r>
              <a:rPr lang="en-US" altLang="pl-PL" b="1" dirty="0">
                <a:ea typeface="ＭＳ Ｐゴシック" panose="020B0600070205080204" pitchFamily="34" charset="-128"/>
                <a:cs typeface="Times New Roman" panose="02020603050405020304" pitchFamily="18" charset="0"/>
              </a:rPr>
              <a:t> Labs)</a:t>
            </a:r>
          </a:p>
          <a:p>
            <a:pPr marL="2778125" indent="0">
              <a:buClr>
                <a:srgbClr val="FAFD00"/>
              </a:buClr>
              <a:buFontTx/>
              <a:buNone/>
            </a:pPr>
            <a:r>
              <a:rPr lang="en-US" altLang="pl-PL" b="1" dirty="0" err="1">
                <a:ea typeface="ＭＳ Ｐゴシック" panose="020B0600070205080204" pitchFamily="34" charset="-128"/>
                <a:cs typeface="Times New Roman" panose="02020603050405020304" pitchFamily="18" charset="0"/>
              </a:rPr>
              <a:t>Seo</a:t>
            </a:r>
            <a:r>
              <a:rPr lang="en-US" altLang="pl-PL" b="1" dirty="0">
                <a:ea typeface="ＭＳ Ｐゴシック" panose="020B0600070205080204" pitchFamily="34" charset="-128"/>
                <a:cs typeface="Times New Roman" panose="02020603050405020304" pitchFamily="18" charset="0"/>
              </a:rPr>
              <a:t>, Dong-Il Dillon</a:t>
            </a:r>
            <a:r>
              <a:rPr lang="ja-JP" altLang="en-US" b="1" dirty="0">
                <a:ea typeface="ＭＳ Ｐゴシック" panose="020B0600070205080204" pitchFamily="34" charset="-128"/>
                <a:cs typeface="Times New Roman" panose="02020603050405020304" pitchFamily="18" charset="0"/>
              </a:rPr>
              <a:t> </a:t>
            </a:r>
            <a:r>
              <a:rPr lang="en-US" altLang="ja-JP" b="1" dirty="0">
                <a:ea typeface="ＭＳ Ｐゴシック" panose="020B0600070205080204" pitchFamily="34" charset="-128"/>
                <a:cs typeface="Times New Roman" panose="02020603050405020304" pitchFamily="18" charset="0"/>
              </a:rPr>
              <a:t>(</a:t>
            </a:r>
            <a:r>
              <a:rPr lang="en-US" altLang="ja-JP" b="1" dirty="0" err="1">
                <a:ea typeface="ＭＳ Ｐゴシック" panose="020B0600070205080204" pitchFamily="34" charset="-128"/>
                <a:cs typeface="Times New Roman" panose="02020603050405020304" pitchFamily="18" charset="0"/>
              </a:rPr>
              <a:t>VoleR</a:t>
            </a:r>
            <a:r>
              <a:rPr lang="en-US" altLang="ja-JP" b="1" dirty="0">
                <a:ea typeface="ＭＳ Ｐゴシック" panose="020B0600070205080204" pitchFamily="34" charset="-128"/>
                <a:cs typeface="Times New Roman" panose="02020603050405020304" pitchFamily="18" charset="0"/>
              </a:rPr>
              <a:t> Creative)</a:t>
            </a:r>
          </a:p>
          <a:p>
            <a:pPr marL="2779713" indent="0">
              <a:buClr>
                <a:srgbClr val="FAFD00"/>
              </a:buClr>
              <a:buFontTx/>
              <a:buNone/>
            </a:pPr>
            <a:r>
              <a:rPr lang="en-US" altLang="pl-PL" b="1" dirty="0">
                <a:ea typeface="ＭＳ Ｐゴシック" panose="020B0600070205080204" pitchFamily="34" charset="-128"/>
                <a:cs typeface="Times New Roman" panose="02020603050405020304" pitchFamily="18" charset="0"/>
              </a:rPr>
              <a:t>Jeong, Sangkwon Peter (JoyFun)</a:t>
            </a:r>
            <a:endParaRPr lang="en-US" altLang="pl-PL" b="1" dirty="0">
              <a:cs typeface="Times New Roman" panose="02020603050405020304" pitchFamily="18" charset="0"/>
            </a:endParaRPr>
          </a:p>
          <a:p>
            <a:pPr marL="1162050" indent="-1162050" algn="just">
              <a:buClr>
                <a:srgbClr val="FAFD00"/>
              </a:buClr>
              <a:buFontTx/>
              <a:buNone/>
            </a:pPr>
            <a:r>
              <a:rPr lang="en-US" altLang="pl-PL" dirty="0">
                <a:cs typeface="Times New Roman" panose="02020603050405020304" pitchFamily="18" charset="0"/>
              </a:rPr>
              <a:t>Abstract: This document is to</a:t>
            </a:r>
            <a:r>
              <a:rPr lang="ko-KR" altLang="en-US" dirty="0">
                <a:cs typeface="Times New Roman" panose="02020603050405020304" pitchFamily="18" charset="0"/>
              </a:rPr>
              <a:t> </a:t>
            </a:r>
            <a:r>
              <a:rPr lang="en-US" altLang="ko-KR" dirty="0">
                <a:cs typeface="Times New Roman" panose="02020603050405020304" pitchFamily="18" charset="0"/>
              </a:rPr>
              <a:t>introduce the goal of the Network Enablers for seamless HMD based VR Content Service SG.</a:t>
            </a:r>
            <a:endParaRPr lang="en-US" altLang="pl-PL" dirty="0">
              <a:cs typeface="Times New Roman" panose="02020603050405020304" pitchFamily="18" charset="0"/>
            </a:endParaRPr>
          </a:p>
        </p:txBody>
      </p:sp>
      <p:sp>
        <p:nvSpPr>
          <p:cNvPr id="2" name="フッター プレースホルダー 1">
            <a:extLst>
              <a:ext uri="{FF2B5EF4-FFF2-40B4-BE49-F238E27FC236}">
                <a16:creationId xmlns:a16="http://schemas.microsoft.com/office/drawing/2014/main" id="{59D88C36-AB78-43AC-82D2-673DD58C073A}"/>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21-18-0065-00-0000</a:t>
            </a:r>
          </a:p>
        </p:txBody>
      </p:sp>
      <p:sp>
        <p:nvSpPr>
          <p:cNvPr id="3" name="슬라이드 번호 개체 틀 2">
            <a:extLst>
              <a:ext uri="{FF2B5EF4-FFF2-40B4-BE49-F238E27FC236}">
                <a16:creationId xmlns:a16="http://schemas.microsoft.com/office/drawing/2014/main" id="{D4506F55-5C08-407C-B922-B30DEDD24BDE}"/>
              </a:ext>
            </a:extLst>
          </p:cNvPr>
          <p:cNvSpPr>
            <a:spLocks noGrp="1"/>
          </p:cNvSpPr>
          <p:nvPr>
            <p:ph type="sldNum" sz="quarter" idx="11"/>
          </p:nvPr>
        </p:nvSpPr>
        <p:spPr/>
        <p:txBody>
          <a:bodyPr/>
          <a:lstStyle/>
          <a:p>
            <a:pPr>
              <a:defRPr/>
            </a:pPr>
            <a:fld id="{13D3D877-D406-4E0C-A0B8-A5405FE26974}" type="slidenum">
              <a:rPr lang="en-US" altLang="pl-PL" smtClean="0"/>
              <a:pPr>
                <a:defRPr/>
              </a:pPr>
              <a:t>0</a:t>
            </a:fld>
            <a:endParaRPr lang="en-US" altLang="pl-P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US" altLang="ko-KR" dirty="0"/>
              <a:t>Motion-to-Photon Latency</a:t>
            </a:r>
            <a:endParaRPr lang="ko-KR" altLang="en-US" dirty="0"/>
          </a:p>
        </p:txBody>
      </p:sp>
      <p:sp>
        <p:nvSpPr>
          <p:cNvPr id="6" name="TextBox 5">
            <a:extLst>
              <a:ext uri="{FF2B5EF4-FFF2-40B4-BE49-F238E27FC236}">
                <a16:creationId xmlns:a16="http://schemas.microsoft.com/office/drawing/2014/main" id="{79EA1DD5-8846-4A15-8D19-29725BF2FC1C}"/>
              </a:ext>
            </a:extLst>
          </p:cNvPr>
          <p:cNvSpPr txBox="1"/>
          <p:nvPr/>
        </p:nvSpPr>
        <p:spPr>
          <a:xfrm>
            <a:off x="2366185" y="4550759"/>
            <a:ext cx="9465380" cy="1343381"/>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With a help of gyro, accelerometer and magnetometer sensors, the user experiencing VR content can freely move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his head around to see where he wants to see and this is called head tracking</a:t>
            </a: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The head tracking gives the user a freedom to look around the VR world and this quickly fools the brain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that he is inside of the VR world</a:t>
            </a:r>
            <a:endParaRPr lang="ko-KR" altLang="en-US" sz="1400" b="1" spc="-100" dirty="0">
              <a:solidFill>
                <a:schemeClr val="tx2"/>
              </a:solidFill>
              <a:ea typeface="나눔고딕" panose="020D0604000000000000" pitchFamily="50" charset="-127"/>
            </a:endParaRPr>
          </a:p>
        </p:txBody>
      </p:sp>
      <p:sp>
        <p:nvSpPr>
          <p:cNvPr id="7" name="바닥글 개체 틀 6">
            <a:extLst>
              <a:ext uri="{FF2B5EF4-FFF2-40B4-BE49-F238E27FC236}">
                <a16:creationId xmlns:a16="http://schemas.microsoft.com/office/drawing/2014/main" id="{99789448-BC75-4A1D-884A-4A5998FC10EC}"/>
              </a:ext>
            </a:extLst>
          </p:cNvPr>
          <p:cNvSpPr>
            <a:spLocks noGrp="1"/>
          </p:cNvSpPr>
          <p:nvPr>
            <p:ph type="ftr" sz="quarter" idx="3"/>
          </p:nvPr>
        </p:nvSpPr>
        <p:spPr/>
        <p:txBody>
          <a:bodyPr/>
          <a:lstStyle/>
          <a:p>
            <a:r>
              <a:rPr lang="en-US" altLang="ko-KR"/>
              <a:t>21-18-0065-00-0000</a:t>
            </a:r>
            <a:endParaRPr lang="ko-KR" altLang="en-US" dirty="0"/>
          </a:p>
        </p:txBody>
      </p:sp>
      <p:sp>
        <p:nvSpPr>
          <p:cNvPr id="8" name="슬라이드 번호 개체 틀 7">
            <a:extLst>
              <a:ext uri="{FF2B5EF4-FFF2-40B4-BE49-F238E27FC236}">
                <a16:creationId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9</a:t>
            </a:fld>
            <a:endParaRPr lang="ko-KR" altLang="en-US"/>
          </a:p>
        </p:txBody>
      </p:sp>
      <p:grpSp>
        <p:nvGrpSpPr>
          <p:cNvPr id="9" name="그룹 8">
            <a:extLst>
              <a:ext uri="{FF2B5EF4-FFF2-40B4-BE49-F238E27FC236}">
                <a16:creationId xmlns:a16="http://schemas.microsoft.com/office/drawing/2014/main" id="{94083046-A167-4551-BCB8-2A772EC22EB8}"/>
              </a:ext>
            </a:extLst>
          </p:cNvPr>
          <p:cNvGrpSpPr/>
          <p:nvPr/>
        </p:nvGrpSpPr>
        <p:grpSpPr>
          <a:xfrm>
            <a:off x="2908563" y="2512003"/>
            <a:ext cx="8380624" cy="1278493"/>
            <a:chOff x="472115" y="5156100"/>
            <a:chExt cx="8380624" cy="1278493"/>
          </a:xfrm>
        </p:grpSpPr>
        <p:grpSp>
          <p:nvGrpSpPr>
            <p:cNvPr id="10" name="그룹 9">
              <a:extLst>
                <a:ext uri="{FF2B5EF4-FFF2-40B4-BE49-F238E27FC236}">
                  <a16:creationId xmlns:a16="http://schemas.microsoft.com/office/drawing/2014/main" id="{4E563F0B-4282-45DE-856D-BC2AD2756F48}"/>
                </a:ext>
              </a:extLst>
            </p:cNvPr>
            <p:cNvGrpSpPr/>
            <p:nvPr/>
          </p:nvGrpSpPr>
          <p:grpSpPr>
            <a:xfrm>
              <a:off x="578283" y="5156100"/>
              <a:ext cx="8204127" cy="1152625"/>
              <a:chOff x="472329" y="4973538"/>
              <a:chExt cx="8204127" cy="1152625"/>
            </a:xfrm>
          </p:grpSpPr>
          <p:grpSp>
            <p:nvGrpSpPr>
              <p:cNvPr id="14" name="그룹 13">
                <a:extLst>
                  <a:ext uri="{FF2B5EF4-FFF2-40B4-BE49-F238E27FC236}">
                    <a16:creationId xmlns:a16="http://schemas.microsoft.com/office/drawing/2014/main" id="{8DABF1C7-0DF3-406E-BCD8-FA5CE2AAC030}"/>
                  </a:ext>
                </a:extLst>
              </p:cNvPr>
              <p:cNvGrpSpPr/>
              <p:nvPr/>
            </p:nvGrpSpPr>
            <p:grpSpPr>
              <a:xfrm>
                <a:off x="472329" y="4973538"/>
                <a:ext cx="8204127" cy="1152625"/>
                <a:chOff x="755576" y="4725144"/>
                <a:chExt cx="8204127" cy="1152625"/>
              </a:xfrm>
            </p:grpSpPr>
            <p:grpSp>
              <p:nvGrpSpPr>
                <p:cNvPr id="21" name="그룹 20">
                  <a:extLst>
                    <a:ext uri="{FF2B5EF4-FFF2-40B4-BE49-F238E27FC236}">
                      <a16:creationId xmlns:a16="http://schemas.microsoft.com/office/drawing/2014/main" id="{1A022858-24D2-45AF-9FF2-C21FFE123A2E}"/>
                    </a:ext>
                  </a:extLst>
                </p:cNvPr>
                <p:cNvGrpSpPr/>
                <p:nvPr/>
              </p:nvGrpSpPr>
              <p:grpSpPr>
                <a:xfrm>
                  <a:off x="755576" y="4797152"/>
                  <a:ext cx="6984776" cy="997780"/>
                  <a:chOff x="14061" y="4365104"/>
                  <a:chExt cx="8050327" cy="1149995"/>
                </a:xfrm>
              </p:grpSpPr>
              <p:sp>
                <p:nvSpPr>
                  <p:cNvPr id="23" name="오른쪽 화살표 7">
                    <a:extLst>
                      <a:ext uri="{FF2B5EF4-FFF2-40B4-BE49-F238E27FC236}">
                        <a16:creationId xmlns:a16="http://schemas.microsoft.com/office/drawing/2014/main" id="{7991CDA7-9BC7-49E0-BF6D-01A191E4D95F}"/>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grpSp>
                <p:nvGrpSpPr>
                  <p:cNvPr id="24" name="그룹 23">
                    <a:extLst>
                      <a:ext uri="{FF2B5EF4-FFF2-40B4-BE49-F238E27FC236}">
                        <a16:creationId xmlns:a16="http://schemas.microsoft.com/office/drawing/2014/main" id="{3E2F8E41-0C08-4BEB-9A7C-6E5692C77AF0}"/>
                      </a:ext>
                    </a:extLst>
                  </p:cNvPr>
                  <p:cNvGrpSpPr/>
                  <p:nvPr/>
                </p:nvGrpSpPr>
                <p:grpSpPr>
                  <a:xfrm>
                    <a:off x="1619672" y="4777407"/>
                    <a:ext cx="5827985" cy="301519"/>
                    <a:chOff x="1619672" y="4777407"/>
                    <a:chExt cx="5827985" cy="301519"/>
                  </a:xfrm>
                </p:grpSpPr>
                <p:sp>
                  <p:nvSpPr>
                    <p:cNvPr id="26" name="TextBox 25">
                      <a:extLst>
                        <a:ext uri="{FF2B5EF4-FFF2-40B4-BE49-F238E27FC236}">
                          <a16:creationId xmlns:a16="http://schemas.microsoft.com/office/drawing/2014/main" id="{1E9B15B8-E645-4ED2-BE35-05A63A49AE00}"/>
                        </a:ext>
                      </a:extLst>
                    </p:cNvPr>
                    <p:cNvSpPr txBox="1"/>
                    <p:nvPr/>
                  </p:nvSpPr>
                  <p:spPr>
                    <a:xfrm>
                      <a:off x="1619672" y="4777407"/>
                      <a:ext cx="907515" cy="30151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Tracker</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2946380F-E407-420A-AB8D-4A183B41EE3A}"/>
                        </a:ext>
                      </a:extLst>
                    </p:cNvPr>
                    <p:cNvSpPr txBox="1"/>
                    <p:nvPr/>
                  </p:nvSpPr>
                  <p:spPr>
                    <a:xfrm>
                      <a:off x="2685377" y="4777407"/>
                      <a:ext cx="580500" cy="30151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8" name="TextBox 27">
                      <a:extLst>
                        <a:ext uri="{FF2B5EF4-FFF2-40B4-BE49-F238E27FC236}">
                          <a16:creationId xmlns:a16="http://schemas.microsoft.com/office/drawing/2014/main" id="{DED4802B-C83E-40C7-990F-64D354927D86}"/>
                        </a:ext>
                      </a:extLst>
                    </p:cNvPr>
                    <p:cNvSpPr txBox="1"/>
                    <p:nvPr/>
                  </p:nvSpPr>
                  <p:spPr>
                    <a:xfrm>
                      <a:off x="3545704" y="4777407"/>
                      <a:ext cx="593432" cy="30151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GPU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C0514EB1-6EA9-45D6-9AFF-075AB95215E8}"/>
                        </a:ext>
                      </a:extLst>
                    </p:cNvPr>
                    <p:cNvSpPr txBox="1"/>
                    <p:nvPr/>
                  </p:nvSpPr>
                  <p:spPr>
                    <a:xfrm>
                      <a:off x="4423665" y="4777407"/>
                      <a:ext cx="883498" cy="30151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rPr>
                        <a:t>Display</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30" name="TextBox 29">
                      <a:extLst>
                        <a:ext uri="{FF2B5EF4-FFF2-40B4-BE49-F238E27FC236}">
                          <a16:creationId xmlns:a16="http://schemas.microsoft.com/office/drawing/2014/main" id="{EC6860F2-0F9F-4ED1-AC1D-5C344C99C3C9}"/>
                        </a:ext>
                      </a:extLst>
                    </p:cNvPr>
                    <p:cNvSpPr txBox="1"/>
                    <p:nvPr/>
                  </p:nvSpPr>
                  <p:spPr>
                    <a:xfrm>
                      <a:off x="5503476" y="4777407"/>
                      <a:ext cx="955551" cy="30151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Photons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31" name="TextBox 30">
                      <a:extLst>
                        <a:ext uri="{FF2B5EF4-FFF2-40B4-BE49-F238E27FC236}">
                          <a16:creationId xmlns:a16="http://schemas.microsoft.com/office/drawing/2014/main" id="{9BFEC105-F998-4514-A9C2-D07E4BF6AE91}"/>
                        </a:ext>
                      </a:extLst>
                    </p:cNvPr>
                    <p:cNvSpPr txBox="1"/>
                    <p:nvPr/>
                  </p:nvSpPr>
                  <p:spPr>
                    <a:xfrm>
                      <a:off x="6660233" y="4777407"/>
                      <a:ext cx="787424" cy="30151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Optics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pic>
                <p:nvPicPr>
                  <p:cNvPr id="25" name="그림 24">
                    <a:extLst>
                      <a:ext uri="{FF2B5EF4-FFF2-40B4-BE49-F238E27FC236}">
                        <a16:creationId xmlns:a16="http://schemas.microsoft.com/office/drawing/2014/main" id="{046B9714-5099-47BD-AE69-EBB13D5D45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22" name="그림 21">
                  <a:extLst>
                    <a:ext uri="{FF2B5EF4-FFF2-40B4-BE49-F238E27FC236}">
                      <a16:creationId xmlns:a16="http://schemas.microsoft.com/office/drawing/2014/main" id="{C128EBC3-6760-45DA-BB60-8D83D2EA55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15" name="원호 14">
                <a:extLst>
                  <a:ext uri="{FF2B5EF4-FFF2-40B4-BE49-F238E27FC236}">
                    <a16:creationId xmlns:a16="http://schemas.microsoft.com/office/drawing/2014/main" id="{BB6506FB-1488-493F-B4B0-509C5D59D3CB}"/>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cxnSp>
            <p:nvCxnSpPr>
              <p:cNvPr id="16" name="직선 화살표 연결선 15">
                <a:extLst>
                  <a:ext uri="{FF2B5EF4-FFF2-40B4-BE49-F238E27FC236}">
                    <a16:creationId xmlns:a16="http://schemas.microsoft.com/office/drawing/2014/main" id="{0032275B-0041-44F4-BBEE-787C20E1A3E9}"/>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7" name="직선 화살표 연결선 16">
                <a:extLst>
                  <a:ext uri="{FF2B5EF4-FFF2-40B4-BE49-F238E27FC236}">
                    <a16:creationId xmlns:a16="http://schemas.microsoft.com/office/drawing/2014/main" id="{13BC2B00-AE0E-4E05-B9C1-E7607A7A0562}"/>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8" name="직선 화살표 연결선 17">
                <a:extLst>
                  <a:ext uri="{FF2B5EF4-FFF2-40B4-BE49-F238E27FC236}">
                    <a16:creationId xmlns:a16="http://schemas.microsoft.com/office/drawing/2014/main" id="{9699D585-CADF-4657-8893-6A821D0A5B5E}"/>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19" name="직선 화살표 연결선 18">
                <a:extLst>
                  <a:ext uri="{FF2B5EF4-FFF2-40B4-BE49-F238E27FC236}">
                    <a16:creationId xmlns:a16="http://schemas.microsoft.com/office/drawing/2014/main" id="{4F8DE4D8-A53A-4E8F-B0A3-40C439AD920B}"/>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20" name="직선 화살표 연결선 19">
                <a:extLst>
                  <a:ext uri="{FF2B5EF4-FFF2-40B4-BE49-F238E27FC236}">
                    <a16:creationId xmlns:a16="http://schemas.microsoft.com/office/drawing/2014/main" id="{5BD650AD-B184-4C7C-B045-A3D9109511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11" name="TextBox 10">
              <a:extLst>
                <a:ext uri="{FF2B5EF4-FFF2-40B4-BE49-F238E27FC236}">
                  <a16:creationId xmlns:a16="http://schemas.microsoft.com/office/drawing/2014/main" id="{5171F73D-4FC5-44B8-8021-B65770ECF752}"/>
                </a:ext>
              </a:extLst>
            </p:cNvPr>
            <p:cNvSpPr txBox="1"/>
            <p:nvPr/>
          </p:nvSpPr>
          <p:spPr>
            <a:xfrm>
              <a:off x="472115" y="6172983"/>
              <a:ext cx="1192955"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Head motion</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12" name="TextBox 11">
              <a:extLst>
                <a:ext uri="{FF2B5EF4-FFF2-40B4-BE49-F238E27FC236}">
                  <a16:creationId xmlns:a16="http://schemas.microsoft.com/office/drawing/2014/main" id="{012E3EA4-CE29-4490-8D17-2C392231936C}"/>
                </a:ext>
              </a:extLst>
            </p:cNvPr>
            <p:cNvSpPr txBox="1"/>
            <p:nvPr/>
          </p:nvSpPr>
          <p:spPr>
            <a:xfrm>
              <a:off x="7658181" y="6172983"/>
              <a:ext cx="1194558"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User’s retina</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13" name="TextBox 12">
              <a:extLst>
                <a:ext uri="{FF2B5EF4-FFF2-40B4-BE49-F238E27FC236}">
                  <a16:creationId xmlns:a16="http://schemas.microsoft.com/office/drawing/2014/main" id="{B576174E-D979-4AE3-9CC3-64238CDE6EEA}"/>
                </a:ext>
              </a:extLst>
            </p:cNvPr>
            <p:cNvSpPr txBox="1"/>
            <p:nvPr/>
          </p:nvSpPr>
          <p:spPr>
            <a:xfrm>
              <a:off x="2427309" y="6104616"/>
              <a:ext cx="3762568"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Under 20 milliseconds of latency for comfortability</a:t>
              </a:r>
              <a:endParaRPr kumimoji="0" lang="ko-KR" altLang="en-US" sz="1100" b="0"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sp>
        <p:nvSpPr>
          <p:cNvPr id="32" name="직사각형 31">
            <a:extLst>
              <a:ext uri="{FF2B5EF4-FFF2-40B4-BE49-F238E27FC236}">
                <a16:creationId xmlns:a16="http://schemas.microsoft.com/office/drawing/2014/main" id="{A5678FDF-0F10-404E-A6C8-33F53300440C}"/>
              </a:ext>
            </a:extLst>
          </p:cNvPr>
          <p:cNvSpPr/>
          <p:nvPr/>
        </p:nvSpPr>
        <p:spPr>
          <a:xfrm>
            <a:off x="5490252" y="1513146"/>
            <a:ext cx="2958246" cy="400110"/>
          </a:xfrm>
          <a:prstGeom prst="rect">
            <a:avLst/>
          </a:prstGeom>
        </p:spPr>
        <p:txBody>
          <a:bodyPr wrap="none">
            <a:spAutoFit/>
          </a:bodyPr>
          <a:lstStyle/>
          <a:p>
            <a:r>
              <a:rPr lang="en-US" altLang="ko-KR" sz="2000" b="1" dirty="0">
                <a:solidFill>
                  <a:prstClr val="black"/>
                </a:solidFill>
                <a:latin typeface="Times New Roman" panose="02020603050405020304" pitchFamily="18" charset="0"/>
                <a:cs typeface="Times New Roman" panose="02020603050405020304" pitchFamily="18" charset="0"/>
              </a:rPr>
              <a:t>Head &amp; Motion</a:t>
            </a:r>
            <a:r>
              <a:rPr lang="ko-KR" altLang="en-US" sz="2000" b="1" dirty="0">
                <a:solidFill>
                  <a:prstClr val="black"/>
                </a:solidFill>
                <a:latin typeface="Times New Roman" panose="02020603050405020304" pitchFamily="18" charset="0"/>
                <a:cs typeface="Times New Roman" panose="02020603050405020304" pitchFamily="18" charset="0"/>
              </a:rPr>
              <a:t> </a:t>
            </a:r>
            <a:r>
              <a:rPr lang="en-US" altLang="ko-KR" sz="2000" b="1" dirty="0">
                <a:solidFill>
                  <a:prstClr val="black"/>
                </a:solidFill>
                <a:latin typeface="Times New Roman" panose="02020603050405020304" pitchFamily="18" charset="0"/>
                <a:cs typeface="Times New Roman" panose="02020603050405020304" pitchFamily="18" charset="0"/>
              </a:rPr>
              <a:t>Tracking</a:t>
            </a:r>
            <a:endParaRPr lang="ko-KR" altLang="en-US" sz="20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7068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US" altLang="ko-KR" dirty="0" err="1"/>
              <a:t>QoE</a:t>
            </a:r>
            <a:r>
              <a:rPr lang="en-US" altLang="ko-KR" dirty="0"/>
              <a:t> is More Important than QoS</a:t>
            </a:r>
            <a:endParaRPr lang="ko-KR" altLang="en-US" dirty="0"/>
          </a:p>
        </p:txBody>
      </p:sp>
      <p:sp>
        <p:nvSpPr>
          <p:cNvPr id="7" name="바닥글 개체 틀 6">
            <a:extLst>
              <a:ext uri="{FF2B5EF4-FFF2-40B4-BE49-F238E27FC236}">
                <a16:creationId xmlns:a16="http://schemas.microsoft.com/office/drawing/2014/main" id="{99789448-BC75-4A1D-884A-4A5998FC10EC}"/>
              </a:ext>
            </a:extLst>
          </p:cNvPr>
          <p:cNvSpPr>
            <a:spLocks noGrp="1"/>
          </p:cNvSpPr>
          <p:nvPr>
            <p:ph type="ftr" sz="quarter" idx="3"/>
          </p:nvPr>
        </p:nvSpPr>
        <p:spPr/>
        <p:txBody>
          <a:bodyPr/>
          <a:lstStyle/>
          <a:p>
            <a:r>
              <a:rPr lang="en-US" altLang="ko-KR"/>
              <a:t>21-18-0065-00-0000</a:t>
            </a:r>
            <a:endParaRPr lang="ko-KR" altLang="en-US" dirty="0"/>
          </a:p>
        </p:txBody>
      </p:sp>
      <p:sp>
        <p:nvSpPr>
          <p:cNvPr id="8" name="슬라이드 번호 개체 틀 7">
            <a:extLst>
              <a:ext uri="{FF2B5EF4-FFF2-40B4-BE49-F238E27FC236}">
                <a16:creationId xmlns:a16="http://schemas.microsoft.com/office/drawing/2014/main" id="{971A0ED2-3E19-4ECE-8028-387D57D1A7C7}"/>
              </a:ext>
            </a:extLst>
          </p:cNvPr>
          <p:cNvSpPr>
            <a:spLocks noGrp="1"/>
          </p:cNvSpPr>
          <p:nvPr>
            <p:ph type="sldNum" sz="quarter" idx="4"/>
          </p:nvPr>
        </p:nvSpPr>
        <p:spPr/>
        <p:txBody>
          <a:bodyPr/>
          <a:lstStyle/>
          <a:p>
            <a:fld id="{7415E7A1-C024-4955-BFDD-BFFB64410B76}" type="slidenum">
              <a:rPr lang="ko-KR" altLang="en-US" smtClean="0"/>
              <a:pPr/>
              <a:t>10</a:t>
            </a:fld>
            <a:endParaRPr lang="ko-KR" altLang="en-US"/>
          </a:p>
        </p:txBody>
      </p:sp>
      <p:pic>
        <p:nvPicPr>
          <p:cNvPr id="33" name="그림 32">
            <a:extLst>
              <a:ext uri="{FF2B5EF4-FFF2-40B4-BE49-F238E27FC236}">
                <a16:creationId xmlns:a16="http://schemas.microsoft.com/office/drawing/2014/main" id="{8B5AFC27-CC40-4136-92EF-FD7386FFB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5350" y="1078966"/>
            <a:ext cx="2786273" cy="1773927"/>
          </a:xfrm>
          <a:prstGeom prst="rect">
            <a:avLst/>
          </a:prstGeom>
        </p:spPr>
      </p:pic>
      <p:grpSp>
        <p:nvGrpSpPr>
          <p:cNvPr id="34" name="그룹 33">
            <a:extLst>
              <a:ext uri="{FF2B5EF4-FFF2-40B4-BE49-F238E27FC236}">
                <a16:creationId xmlns:a16="http://schemas.microsoft.com/office/drawing/2014/main" id="{3140556B-BBF1-4FA1-A19F-41ABC223383C}"/>
              </a:ext>
            </a:extLst>
          </p:cNvPr>
          <p:cNvGrpSpPr/>
          <p:nvPr/>
        </p:nvGrpSpPr>
        <p:grpSpPr>
          <a:xfrm>
            <a:off x="2595749" y="3325627"/>
            <a:ext cx="8498472" cy="2604589"/>
            <a:chOff x="1534816" y="5462880"/>
            <a:chExt cx="21314368" cy="6532370"/>
          </a:xfrm>
        </p:grpSpPr>
        <p:sp>
          <p:nvSpPr>
            <p:cNvPr id="35" name="모서리가 둥근 직사각형 11">
              <a:extLst>
                <a:ext uri="{FF2B5EF4-FFF2-40B4-BE49-F238E27FC236}">
                  <a16:creationId xmlns:a16="http://schemas.microsoft.com/office/drawing/2014/main" id="{8E352D12-1A7E-4863-995F-89D7FCB10340}"/>
                </a:ext>
              </a:extLst>
            </p:cNvPr>
            <p:cNvSpPr/>
            <p:nvPr/>
          </p:nvSpPr>
          <p:spPr>
            <a:xfrm>
              <a:off x="1534816" y="5585745"/>
              <a:ext cx="21314368" cy="6409505"/>
            </a:xfrm>
            <a:prstGeom prst="roundRect">
              <a:avLst>
                <a:gd name="adj" fmla="val 4784"/>
              </a:avLst>
            </a:prstGeom>
            <a:solidFill>
              <a:sysClr val="windowText" lastClr="000000">
                <a:lumMod val="85000"/>
                <a:lumOff val="15000"/>
              </a:sysClr>
            </a:solidFill>
            <a:ln w="28575" cap="flat" cmpd="sng" algn="ctr">
              <a:solidFill>
                <a:sysClr val="window" lastClr="FFFFFF"/>
              </a:solidFill>
              <a:prstDash val="solid"/>
              <a:miter lim="800000"/>
            </a:ln>
            <a:effectLst/>
          </p:spPr>
          <p:txBody>
            <a:bodyPr rtlCol="0" anchor="ctr"/>
            <a:lstStyle/>
            <a:p>
              <a:pPr marL="282575" marR="0" lvl="0" indent="-196850" algn="l" defTabSz="914400" rtl="0" eaLnBrk="1" fontAlgn="auto" latinLnBrk="1" hangingPunct="1">
                <a:lnSpc>
                  <a:spcPct val="150000"/>
                </a:lnSpc>
                <a:spcBef>
                  <a:spcPts val="0"/>
                </a:spcBef>
                <a:spcAft>
                  <a:spcPts val="0"/>
                </a:spcAft>
                <a:buClrTx/>
                <a:buSzTx/>
                <a:buFont typeface="Arial" pitchFamily="34" charset="0"/>
                <a:buChar char="•"/>
                <a:tabLst/>
                <a:defRPr/>
              </a:pPr>
              <a:endParaRPr kumimoji="0" lang="ko-KR" altLang="en-US" sz="1050" b="1" i="0" u="none" strike="noStrike" kern="0" cap="none" spc="0" normalizeH="0" baseline="0" noProof="0" dirty="0">
                <a:ln>
                  <a:noFill/>
                </a:ln>
                <a:solidFill>
                  <a:srgbClr val="FF0000"/>
                </a:solidFill>
                <a:effectLst/>
                <a:uLnTx/>
                <a:uFillTx/>
                <a:latin typeface="맑은 고딕" panose="020B0503020000020004" pitchFamily="50" charset="-127"/>
                <a:ea typeface="맑은 고딕" panose="020B0503020000020004" pitchFamily="50" charset="-127"/>
                <a:cs typeface="+mn-cs"/>
              </a:endParaRPr>
            </a:p>
          </p:txBody>
        </p:sp>
        <p:sp>
          <p:nvSpPr>
            <p:cNvPr id="36" name="위쪽 화살표 12">
              <a:extLst>
                <a:ext uri="{FF2B5EF4-FFF2-40B4-BE49-F238E27FC236}">
                  <a16:creationId xmlns:a16="http://schemas.microsoft.com/office/drawing/2014/main" id="{993FF6C7-CF32-4826-9195-12F5225643C9}"/>
                </a:ext>
              </a:extLst>
            </p:cNvPr>
            <p:cNvSpPr/>
            <p:nvPr/>
          </p:nvSpPr>
          <p:spPr>
            <a:xfrm rot="5400000">
              <a:off x="15423414" y="7043287"/>
              <a:ext cx="1089066" cy="1872208"/>
            </a:xfrm>
            <a:prstGeom prst="upArrow">
              <a:avLst>
                <a:gd name="adj1" fmla="val 50000"/>
                <a:gd name="adj2" fmla="val 41579"/>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endParaRPr>
            </a:p>
          </p:txBody>
        </p:sp>
        <p:pic>
          <p:nvPicPr>
            <p:cNvPr id="37" name="그림 22" descr="sit.png">
              <a:extLst>
                <a:ext uri="{FF2B5EF4-FFF2-40B4-BE49-F238E27FC236}">
                  <a16:creationId xmlns:a16="http://schemas.microsoft.com/office/drawing/2014/main" id="{594B1F95-2572-4ABA-9F74-5DA39460CA24}"/>
                </a:ext>
              </a:extLst>
            </p:cNvPr>
            <p:cNvPicPr>
              <a:picLocks noChangeAspect="1"/>
            </p:cNvPicPr>
            <p:nvPr/>
          </p:nvPicPr>
          <p:blipFill>
            <a:blip r:embed="rId3" cstate="print"/>
            <a:stretch>
              <a:fillRect/>
            </a:stretch>
          </p:blipFill>
          <p:spPr>
            <a:xfrm>
              <a:off x="3230573" y="6407319"/>
              <a:ext cx="2448272" cy="3442126"/>
            </a:xfrm>
            <a:prstGeom prst="rect">
              <a:avLst/>
            </a:prstGeom>
          </p:spPr>
        </p:pic>
        <p:pic>
          <p:nvPicPr>
            <p:cNvPr id="38" name="그림 37" descr="walk.png">
              <a:extLst>
                <a:ext uri="{FF2B5EF4-FFF2-40B4-BE49-F238E27FC236}">
                  <a16:creationId xmlns:a16="http://schemas.microsoft.com/office/drawing/2014/main" id="{9E3F68E5-451A-49D1-8CC1-BEA3E395C5B5}"/>
                </a:ext>
              </a:extLst>
            </p:cNvPr>
            <p:cNvPicPr>
              <a:picLocks noChangeAspect="1"/>
            </p:cNvPicPr>
            <p:nvPr/>
          </p:nvPicPr>
          <p:blipFill>
            <a:blip r:embed="rId4" cstate="print"/>
            <a:stretch>
              <a:fillRect/>
            </a:stretch>
          </p:blipFill>
          <p:spPr>
            <a:xfrm>
              <a:off x="11140723" y="6426746"/>
              <a:ext cx="2102554" cy="3384375"/>
            </a:xfrm>
            <a:prstGeom prst="rect">
              <a:avLst/>
            </a:prstGeom>
          </p:spPr>
        </p:pic>
        <p:pic>
          <p:nvPicPr>
            <p:cNvPr id="39" name="그림 12" descr="dizzy_03.png">
              <a:extLst>
                <a:ext uri="{FF2B5EF4-FFF2-40B4-BE49-F238E27FC236}">
                  <a16:creationId xmlns:a16="http://schemas.microsoft.com/office/drawing/2014/main" id="{B0351F82-8F18-4B8F-8F2C-6F04E58F1771}"/>
                </a:ext>
              </a:extLst>
            </p:cNvPr>
            <p:cNvPicPr>
              <a:picLocks noChangeAspect="1"/>
            </p:cNvPicPr>
            <p:nvPr/>
          </p:nvPicPr>
          <p:blipFill>
            <a:blip r:embed="rId5" cstate="print"/>
            <a:stretch>
              <a:fillRect/>
            </a:stretch>
          </p:blipFill>
          <p:spPr>
            <a:xfrm>
              <a:off x="18241466" y="5462880"/>
              <a:ext cx="2769459" cy="4752528"/>
            </a:xfrm>
            <a:prstGeom prst="rect">
              <a:avLst/>
            </a:prstGeom>
          </p:spPr>
        </p:pic>
        <p:sp>
          <p:nvSpPr>
            <p:cNvPr id="40" name="왼쪽/오른쪽 화살표 16">
              <a:extLst>
                <a:ext uri="{FF2B5EF4-FFF2-40B4-BE49-F238E27FC236}">
                  <a16:creationId xmlns:a16="http://schemas.microsoft.com/office/drawing/2014/main" id="{2A6E98CB-EF25-4626-BE6A-580362EA6869}"/>
                </a:ext>
              </a:extLst>
            </p:cNvPr>
            <p:cNvSpPr/>
            <p:nvPr/>
          </p:nvSpPr>
          <p:spPr>
            <a:xfrm>
              <a:off x="6792194" y="7290842"/>
              <a:ext cx="2880320" cy="1147797"/>
            </a:xfrm>
            <a:prstGeom prst="leftRightArrow">
              <a:avLst/>
            </a:prstGeom>
            <a:solidFill>
              <a:sysClr val="window" lastClr="FFFFFF"/>
            </a:solidFill>
            <a:ln w="12700" cap="flat" cmpd="sng" algn="ctr">
              <a:noFill/>
              <a:prstDash val="solid"/>
              <a:miter lim="800000"/>
            </a:ln>
            <a:effectLst/>
          </p:spPr>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cs typeface="+mn-cs"/>
              </a:endParaRPr>
            </a:p>
          </p:txBody>
        </p:sp>
        <p:sp>
          <p:nvSpPr>
            <p:cNvPr id="41" name="TextBox 40">
              <a:extLst>
                <a:ext uri="{FF2B5EF4-FFF2-40B4-BE49-F238E27FC236}">
                  <a16:creationId xmlns:a16="http://schemas.microsoft.com/office/drawing/2014/main" id="{6BCDD3C4-DED9-4BAC-B52D-BE62717E20E4}"/>
                </a:ext>
              </a:extLst>
            </p:cNvPr>
            <p:cNvSpPr txBox="1"/>
            <p:nvPr/>
          </p:nvSpPr>
          <p:spPr>
            <a:xfrm>
              <a:off x="7656633" y="8418741"/>
              <a:ext cx="1243099" cy="1003485"/>
            </a:xfrm>
            <a:prstGeom prst="rect">
              <a:avLst/>
            </a:prstGeom>
            <a:noFill/>
          </p:spPr>
          <p:txBody>
            <a:bodyPr wrap="non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prstClr val="white">
                      <a:lumMod val="95000"/>
                    </a:prstClr>
                  </a:solidFill>
                  <a:effectLst/>
                  <a:uLnTx/>
                  <a:uFillTx/>
                  <a:latin typeface="맑은 고딕" panose="020B0503020000020004" pitchFamily="50" charset="-127"/>
                  <a:ea typeface="맑은 고딕" panose="020B0503020000020004" pitchFamily="50" charset="-127"/>
                  <a:cs typeface="+mn-cs"/>
                </a:rPr>
                <a:t>VS</a:t>
              </a:r>
              <a:endParaRPr kumimoji="0" lang="ko-KR" altLang="en-US" sz="2000" b="1" i="0" u="none" strike="noStrike" kern="0" cap="none" spc="0" normalizeH="0" baseline="0" noProof="0" dirty="0">
                <a:ln>
                  <a:noFill/>
                </a:ln>
                <a:solidFill>
                  <a:prstClr val="white">
                    <a:lumMod val="95000"/>
                  </a:prstClr>
                </a:solidFill>
                <a:effectLst/>
                <a:uLnTx/>
                <a:uFillTx/>
                <a:latin typeface="맑은 고딕" panose="020B0503020000020004" pitchFamily="50" charset="-127"/>
                <a:ea typeface="맑은 고딕" panose="020B0503020000020004" pitchFamily="50" charset="-127"/>
                <a:cs typeface="+mn-cs"/>
              </a:endParaRPr>
            </a:p>
          </p:txBody>
        </p:sp>
        <p:sp>
          <p:nvSpPr>
            <p:cNvPr id="42" name="TextBox 41">
              <a:extLst>
                <a:ext uri="{FF2B5EF4-FFF2-40B4-BE49-F238E27FC236}">
                  <a16:creationId xmlns:a16="http://schemas.microsoft.com/office/drawing/2014/main" id="{AC01CE12-7A06-4044-95A6-3184FAD7DE49}"/>
                </a:ext>
              </a:extLst>
            </p:cNvPr>
            <p:cNvSpPr txBox="1"/>
            <p:nvPr/>
          </p:nvSpPr>
          <p:spPr>
            <a:xfrm>
              <a:off x="2153949" y="10235601"/>
              <a:ext cx="5067592" cy="979361"/>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맑은 고딕" panose="020F0502020204030204"/>
                  <a:ea typeface="+mn-ea"/>
                  <a:cs typeface="+mn-cs"/>
                </a:rPr>
                <a:t>Top-down Process </a:t>
              </a:r>
            </a:p>
          </p:txBody>
        </p:sp>
        <p:sp>
          <p:nvSpPr>
            <p:cNvPr id="43" name="TextBox 42">
              <a:extLst>
                <a:ext uri="{FF2B5EF4-FFF2-40B4-BE49-F238E27FC236}">
                  <a16:creationId xmlns:a16="http://schemas.microsoft.com/office/drawing/2014/main" id="{BD8B2616-0821-495D-B087-18B9DEA21463}"/>
                </a:ext>
              </a:extLst>
            </p:cNvPr>
            <p:cNvSpPr txBox="1"/>
            <p:nvPr/>
          </p:nvSpPr>
          <p:spPr>
            <a:xfrm>
              <a:off x="9566696" y="10284063"/>
              <a:ext cx="5250600" cy="979361"/>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prstClr val="white"/>
                  </a:solidFill>
                  <a:effectLst/>
                  <a:uLnTx/>
                  <a:uFillTx/>
                  <a:latin typeface="맑은 고딕" panose="020F0502020204030204"/>
                  <a:ea typeface="+mn-ea"/>
                  <a:cs typeface="+mn-cs"/>
                </a:rPr>
                <a:t>Bottom-up Process </a:t>
              </a:r>
            </a:p>
          </p:txBody>
        </p:sp>
        <p:sp>
          <p:nvSpPr>
            <p:cNvPr id="44" name="TextBox 43">
              <a:extLst>
                <a:ext uri="{FF2B5EF4-FFF2-40B4-BE49-F238E27FC236}">
                  <a16:creationId xmlns:a16="http://schemas.microsoft.com/office/drawing/2014/main" id="{BD75B470-1D4D-4C96-A15B-7FF3A73867C1}"/>
                </a:ext>
              </a:extLst>
            </p:cNvPr>
            <p:cNvSpPr txBox="1"/>
            <p:nvPr/>
          </p:nvSpPr>
          <p:spPr>
            <a:xfrm>
              <a:off x="17257172" y="10200529"/>
              <a:ext cx="5367191" cy="1133742"/>
            </a:xfrm>
            <a:prstGeom prst="rect">
              <a:avLst/>
            </a:prstGeom>
            <a:noFill/>
            <a:ln w="12700" cap="flat">
              <a:noFill/>
              <a:miter lim="400000"/>
            </a:ln>
            <a:effectLst/>
          </p:spPr>
          <p:txBody>
            <a:bodyPr rot="0" spcFirstLastPara="1" vertOverflow="overflow" horzOverflow="overflow" vert="horz" wrap="none" lIns="71437" tIns="71437" rIns="71437" bIns="71437" numCol="1" spcCol="38100" rtlCol="0" anchor="ctr">
              <a:spAutoFit/>
            </a:bodyPr>
            <a:lstStyle/>
            <a:p>
              <a:pPr marL="0" marR="0" lvl="0" indent="0" algn="ctr" defTabSz="914400" rtl="0" eaLnBrk="1" fontAlgn="auto" latinLnBrk="1" hangingPunct="0">
                <a:lnSpc>
                  <a:spcPct val="100000"/>
                </a:lnSpc>
                <a:spcBef>
                  <a:spcPts val="0"/>
                </a:spcBef>
                <a:spcAft>
                  <a:spcPts val="0"/>
                </a:spcAft>
                <a:buClrTx/>
                <a:buSzTx/>
                <a:buFontTx/>
                <a:buNone/>
                <a:tabLst/>
                <a:defRPr/>
              </a:pPr>
              <a:r>
                <a:rPr kumimoji="0" lang="en-US" altLang="ko-KR" sz="2000" b="1" i="0" u="none" strike="noStrike" kern="0" cap="none" spc="0" normalizeH="0" baseline="0" noProof="0" dirty="0">
                  <a:ln>
                    <a:noFill/>
                  </a:ln>
                  <a:solidFill>
                    <a:srgbClr val="FFC000"/>
                  </a:solidFill>
                  <a:effectLst/>
                  <a:uLnTx/>
                  <a:uFillTx/>
                  <a:latin typeface="맑은 고딕" panose="020B0503020000020004" pitchFamily="50" charset="-127"/>
                  <a:ea typeface="맑은 고딕" panose="020B0503020000020004" pitchFamily="50" charset="-127"/>
                  <a:cs typeface="+mn-cs"/>
                </a:rPr>
                <a:t>Motion Sickness</a:t>
              </a:r>
              <a:endParaRPr kumimoji="0" lang="ko-KR" altLang="en-US" sz="2000" b="1" i="0" u="none" strike="noStrike" kern="0" cap="none" spc="0" normalizeH="0" baseline="0" noProof="0" dirty="0">
                <a:ln>
                  <a:noFill/>
                </a:ln>
                <a:solidFill>
                  <a:srgbClr val="FFC000"/>
                </a:solidFill>
                <a:effectLst/>
                <a:uLnTx/>
                <a:uFillTx/>
                <a:latin typeface="맑은 고딕" panose="020B0503020000020004" pitchFamily="50" charset="-127"/>
                <a:ea typeface="맑은 고딕" panose="020B0503020000020004" pitchFamily="50" charset="-127"/>
                <a:cs typeface="+mn-cs"/>
              </a:endParaRPr>
            </a:p>
          </p:txBody>
        </p:sp>
      </p:grpSp>
      <p:sp>
        <p:nvSpPr>
          <p:cNvPr id="45" name="TextBox 44">
            <a:extLst>
              <a:ext uri="{FF2B5EF4-FFF2-40B4-BE49-F238E27FC236}">
                <a16:creationId xmlns:a16="http://schemas.microsoft.com/office/drawing/2014/main" id="{FB903489-B813-4045-9A33-328C47169179}"/>
              </a:ext>
            </a:extLst>
          </p:cNvPr>
          <p:cNvSpPr txBox="1"/>
          <p:nvPr/>
        </p:nvSpPr>
        <p:spPr>
          <a:xfrm>
            <a:off x="5989290" y="961629"/>
            <a:ext cx="5182890" cy="2312877"/>
          </a:xfrm>
          <a:prstGeom prst="rect">
            <a:avLst/>
          </a:prstGeom>
          <a:noFill/>
        </p:spPr>
        <p:txBody>
          <a:bodyPr wrap="square" rtlCol="0">
            <a:spAutoFit/>
          </a:bodyPr>
          <a:lstStyle/>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rPr>
              <a:t>VR </a:t>
            </a:r>
            <a:r>
              <a:rPr lang="en-US" altLang="ko-KR" sz="1400" b="1" spc="-100" dirty="0">
                <a:solidFill>
                  <a:srgbClr val="44546A"/>
                </a:solidFill>
                <a:latin typeface="맑은 고딕" panose="020F0502020204030204"/>
                <a:ea typeface="나눔고딕" panose="020D0604000000000000" pitchFamily="50" charset="-127"/>
              </a:rPr>
              <a:t>HMD delivers S3D images directly to human eyes within 5 cm</a:t>
            </a:r>
            <a:r>
              <a:rPr lang="ko-KR" altLang="en-US" sz="1400" b="1" spc="-100" dirty="0">
                <a:solidFill>
                  <a:srgbClr val="44546A"/>
                </a:solidFill>
                <a:latin typeface="맑은 고딕" panose="020F0502020204030204"/>
                <a:ea typeface="나눔고딕" panose="020D0604000000000000" pitchFamily="50" charset="-127"/>
              </a:rPr>
              <a:t> </a:t>
            </a:r>
            <a:r>
              <a:rPr lang="en-US" altLang="ko-KR" sz="1400" b="1" spc="-100" dirty="0">
                <a:solidFill>
                  <a:srgbClr val="44546A"/>
                </a:solidFill>
                <a:latin typeface="맑은 고딕" panose="020F0502020204030204"/>
                <a:ea typeface="나눔고딕" panose="020D0604000000000000" pitchFamily="50" charset="-127"/>
              </a:rPr>
              <a:t>distance between the display and the eyes and this directly affects human sensory system.</a:t>
            </a:r>
            <a:endPar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endParaRPr>
          </a:p>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lang="en-US" altLang="ko-KR" sz="1400" b="1" spc="-100" dirty="0">
                <a:solidFill>
                  <a:srgbClr val="44546A"/>
                </a:solidFill>
                <a:latin typeface="맑은 고딕" panose="020F0502020204030204"/>
                <a:ea typeface="나눔고딕" panose="020D0604000000000000" pitchFamily="50" charset="-127"/>
              </a:rPr>
              <a:t>VR</a:t>
            </a:r>
            <a:r>
              <a:rPr lang="ko-KR" altLang="en-US" sz="1400" b="1" spc="-100" dirty="0">
                <a:solidFill>
                  <a:srgbClr val="44546A"/>
                </a:solidFill>
                <a:latin typeface="맑은 고딕" panose="020F0502020204030204"/>
                <a:ea typeface="나눔고딕" panose="020D0604000000000000" pitchFamily="50" charset="-127"/>
              </a:rPr>
              <a:t> </a:t>
            </a:r>
            <a:r>
              <a:rPr lang="en-US" altLang="ko-KR" sz="1400" b="1" spc="-100" dirty="0">
                <a:solidFill>
                  <a:srgbClr val="44546A"/>
                </a:solidFill>
                <a:latin typeface="맑은 고딕" panose="020F0502020204030204"/>
                <a:ea typeface="나눔고딕" panose="020D0604000000000000" pitchFamily="50" charset="-127"/>
              </a:rPr>
              <a:t>content provides fully immersive experience where the user feels he/she is actually in the VR world, bad quality of experience can cause VR sickness easier than the normal flat screen (Hence, </a:t>
            </a:r>
            <a:r>
              <a:rPr lang="en-US" altLang="ko-KR" sz="1400" b="1" spc="-100" dirty="0" err="1">
                <a:solidFill>
                  <a:srgbClr val="44546A"/>
                </a:solidFill>
                <a:latin typeface="맑은 고딕" panose="020F0502020204030204"/>
                <a:ea typeface="나눔고딕" panose="020D0604000000000000" pitchFamily="50" charset="-127"/>
              </a:rPr>
              <a:t>QoE</a:t>
            </a:r>
            <a:r>
              <a:rPr lang="en-US" altLang="ko-KR" sz="1400" b="1" spc="-100" dirty="0">
                <a:solidFill>
                  <a:srgbClr val="44546A"/>
                </a:solidFill>
                <a:latin typeface="맑은 고딕" panose="020F0502020204030204"/>
                <a:ea typeface="나눔고딕" panose="020D0604000000000000" pitchFamily="50" charset="-127"/>
              </a:rPr>
              <a:t> is more important than QoS)</a:t>
            </a:r>
          </a:p>
        </p:txBody>
      </p:sp>
    </p:spTree>
    <p:extLst>
      <p:ext uri="{BB962C8B-B14F-4D97-AF65-F5344CB8AC3E}">
        <p14:creationId xmlns:p14="http://schemas.microsoft.com/office/powerpoint/2010/main" val="29978293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직사각형 19">
            <a:extLst>
              <a:ext uri="{FF2B5EF4-FFF2-40B4-BE49-F238E27FC236}">
                <a16:creationId xmlns:a16="http://schemas.microsoft.com/office/drawing/2014/main" id="{F1D08083-6641-4097-80E3-FF6EB83632C9}"/>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a:extLst>
              <a:ext uri="{FF2B5EF4-FFF2-40B4-BE49-F238E27FC236}">
                <a16:creationId xmlns:a16="http://schemas.microsoft.com/office/drawing/2014/main" id="{3ED11CEE-6D19-4DAB-BFFE-C7C8184F9DDC}"/>
              </a:ext>
            </a:extLst>
          </p:cNvPr>
          <p:cNvSpPr>
            <a:spLocks noGrp="1"/>
          </p:cNvSpPr>
          <p:nvPr>
            <p:ph type="title"/>
          </p:nvPr>
        </p:nvSpPr>
        <p:spPr/>
        <p:txBody>
          <a:bodyPr>
            <a:normAutofit/>
          </a:bodyPr>
          <a:lstStyle/>
          <a:p>
            <a:r>
              <a:rPr lang="en-US" altLang="ko-KR" dirty="0"/>
              <a:t>Proposals</a:t>
            </a:r>
            <a:endParaRPr lang="ko-KR" altLang="en-US" dirty="0"/>
          </a:p>
        </p:txBody>
      </p:sp>
      <p:grpSp>
        <p:nvGrpSpPr>
          <p:cNvPr id="4" name="Group 2">
            <a:extLst>
              <a:ext uri="{FF2B5EF4-FFF2-40B4-BE49-F238E27FC236}">
                <a16:creationId xmlns:a16="http://schemas.microsoft.com/office/drawing/2014/main" id="{4569CCF8-FBC4-401D-B8A3-D8DD4A261E5C}"/>
              </a:ext>
            </a:extLst>
          </p:cNvPr>
          <p:cNvGrpSpPr>
            <a:grpSpLocks/>
          </p:cNvGrpSpPr>
          <p:nvPr/>
        </p:nvGrpSpPr>
        <p:grpSpPr bwMode="auto">
          <a:xfrm>
            <a:off x="3746143" y="1856669"/>
            <a:ext cx="6146800" cy="622991"/>
            <a:chOff x="1185" y="1364"/>
            <a:chExt cx="4259" cy="432"/>
          </a:xfrm>
        </p:grpSpPr>
        <p:pic>
          <p:nvPicPr>
            <p:cNvPr id="5" name="Picture 3" descr="001">
              <a:extLst>
                <a:ext uri="{FF2B5EF4-FFF2-40B4-BE49-F238E27FC236}">
                  <a16:creationId xmlns:a16="http://schemas.microsoft.com/office/drawing/2014/main" id="{9A4D2216-48C1-4C2E-BEB2-2095BB03A1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a:extLst>
                <a:ext uri="{FF2B5EF4-FFF2-40B4-BE49-F238E27FC236}">
                  <a16:creationId xmlns:a16="http://schemas.microsoft.com/office/drawing/2014/main" id="{28C3C741-DC3B-43C6-9DE0-B312880DE088}"/>
                </a:ext>
              </a:extLst>
            </p:cNvPr>
            <p:cNvSpPr>
              <a:spLocks noChangeArrowheads="1"/>
            </p:cNvSpPr>
            <p:nvPr/>
          </p:nvSpPr>
          <p:spPr bwMode="auto">
            <a:xfrm>
              <a:off x="1762" y="1417"/>
              <a:ext cx="2623"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indent="-785813" algn="l" eaLnBrk="0" latinLnBrk="0" hangingPunct="0">
                <a:defRPr/>
              </a:pPr>
              <a:r>
                <a:rPr lang="en-US" altLang="ko-KR" sz="2200" dirty="0">
                  <a:latin typeface="HY헤드라인M" pitchFamily="18" charset="-127"/>
                  <a:ea typeface="HY헤드라인M" pitchFamily="18" charset="-127"/>
                </a:rPr>
                <a:t>Motion-to-Photon Latency</a:t>
              </a:r>
              <a:endParaRPr kumimoji="0" lang="ko-KR" altLang="en-US" sz="2200" b="0" dirty="0">
                <a:solidFill>
                  <a:schemeClr val="tx1"/>
                </a:solidFill>
                <a:latin typeface="HY헤드라인M" pitchFamily="18" charset="-127"/>
                <a:ea typeface="HY헤드라인M" pitchFamily="18" charset="-127"/>
              </a:endParaRPr>
            </a:p>
          </p:txBody>
        </p:sp>
        <p:sp>
          <p:nvSpPr>
            <p:cNvPr id="7" name="Rectangle 5">
              <a:extLst>
                <a:ext uri="{FF2B5EF4-FFF2-40B4-BE49-F238E27FC236}">
                  <a16:creationId xmlns:a16="http://schemas.microsoft.com/office/drawing/2014/main" id="{F421BF3A-A4E4-43B0-87CF-D69256064C9A}"/>
                </a:ext>
              </a:extLst>
            </p:cNvPr>
            <p:cNvSpPr>
              <a:spLocks noChangeArrowheads="1"/>
            </p:cNvSpPr>
            <p:nvPr/>
          </p:nvSpPr>
          <p:spPr bwMode="auto">
            <a:xfrm>
              <a:off x="1354"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indent="-785813" algn="l" eaLnBrk="0" latinLnBrk="0" hangingPunct="0">
                <a:defRPr/>
              </a:pPr>
              <a:r>
                <a:rPr kumimoji="0" lang="en-US" altLang="ko-KR" sz="3200" b="1" dirty="0">
                  <a:solidFill>
                    <a:schemeClr val="bg1"/>
                  </a:solidFill>
                  <a:latin typeface="Times New Roman" panose="02020603050405020304" pitchFamily="18" charset="0"/>
                  <a:ea typeface="-윤명조340" pitchFamily="18" charset="-127"/>
                  <a:cs typeface="Times New Roman" panose="02020603050405020304" pitchFamily="18" charset="0"/>
                </a:rPr>
                <a:t>Ⅰ</a:t>
              </a:r>
            </a:p>
          </p:txBody>
        </p:sp>
      </p:grpSp>
      <p:grpSp>
        <p:nvGrpSpPr>
          <p:cNvPr id="8" name="Group 6">
            <a:extLst>
              <a:ext uri="{FF2B5EF4-FFF2-40B4-BE49-F238E27FC236}">
                <a16:creationId xmlns:a16="http://schemas.microsoft.com/office/drawing/2014/main" id="{CA880FB1-1062-465B-BAD8-58534CEC54AB}"/>
              </a:ext>
            </a:extLst>
          </p:cNvPr>
          <p:cNvGrpSpPr>
            <a:grpSpLocks/>
          </p:cNvGrpSpPr>
          <p:nvPr/>
        </p:nvGrpSpPr>
        <p:grpSpPr bwMode="auto">
          <a:xfrm>
            <a:off x="3746143" y="2659179"/>
            <a:ext cx="6146800" cy="638043"/>
            <a:chOff x="1185" y="1792"/>
            <a:chExt cx="4259" cy="442"/>
          </a:xfrm>
        </p:grpSpPr>
        <p:pic>
          <p:nvPicPr>
            <p:cNvPr id="9" name="Picture 7" descr="001">
              <a:extLst>
                <a:ext uri="{FF2B5EF4-FFF2-40B4-BE49-F238E27FC236}">
                  <a16:creationId xmlns:a16="http://schemas.microsoft.com/office/drawing/2014/main" id="{4F2E93D7-E99F-48E9-AC7C-252D010AEA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a:extLst>
                <a:ext uri="{FF2B5EF4-FFF2-40B4-BE49-F238E27FC236}">
                  <a16:creationId xmlns:a16="http://schemas.microsoft.com/office/drawing/2014/main" id="{DEA5831B-2E6A-42A8-B2C8-40870A42B59E}"/>
                </a:ext>
              </a:extLst>
            </p:cNvPr>
            <p:cNvSpPr>
              <a:spLocks noChangeArrowheads="1"/>
            </p:cNvSpPr>
            <p:nvPr/>
          </p:nvSpPr>
          <p:spPr bwMode="auto">
            <a:xfrm>
              <a:off x="1762" y="1866"/>
              <a:ext cx="3534"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indent="-785813" eaLnBrk="0" latinLnBrk="0" hangingPunct="0">
                <a:defRPr/>
              </a:pPr>
              <a:r>
                <a:rPr lang="en-US" altLang="ko-KR" sz="2200" dirty="0">
                  <a:latin typeface="HY헤드라인M" pitchFamily="18" charset="-127"/>
                  <a:ea typeface="HY헤드라인M" pitchFamily="18" charset="-127"/>
                </a:rPr>
                <a:t>Various Network Environment for VR</a:t>
              </a:r>
              <a:endParaRPr kumimoji="0" lang="ko-KR" altLang="en-US" sz="2200" b="0" dirty="0">
                <a:solidFill>
                  <a:schemeClr val="tx1"/>
                </a:solidFill>
                <a:latin typeface="HY헤드라인M" pitchFamily="18" charset="-127"/>
                <a:ea typeface="HY헤드라인M" pitchFamily="18" charset="-127"/>
              </a:endParaRPr>
            </a:p>
          </p:txBody>
        </p:sp>
        <p:sp>
          <p:nvSpPr>
            <p:cNvPr id="11" name="Rectangle 9">
              <a:extLst>
                <a:ext uri="{FF2B5EF4-FFF2-40B4-BE49-F238E27FC236}">
                  <a16:creationId xmlns:a16="http://schemas.microsoft.com/office/drawing/2014/main" id="{B48DD5C0-1E34-403E-9BA6-331429942940}"/>
                </a:ext>
              </a:extLst>
            </p:cNvPr>
            <p:cNvSpPr>
              <a:spLocks noChangeArrowheads="1"/>
            </p:cNvSpPr>
            <p:nvPr/>
          </p:nvSpPr>
          <p:spPr bwMode="auto">
            <a:xfrm>
              <a:off x="1301"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indent="-785813" algn="l" eaLnBrk="0" latinLnBrk="0" hangingPunct="0">
                <a:defRPr/>
              </a:pPr>
              <a:r>
                <a:rPr kumimoji="0" lang="en-US" altLang="ko-KR" sz="3200" b="1" dirty="0">
                  <a:solidFill>
                    <a:schemeClr val="bg1"/>
                  </a:solidFill>
                  <a:latin typeface="Times New Roman" panose="02020603050405020304" pitchFamily="18" charset="0"/>
                  <a:ea typeface="-윤명조340" pitchFamily="18" charset="-127"/>
                  <a:cs typeface="Times New Roman" panose="02020603050405020304" pitchFamily="18" charset="0"/>
                </a:rPr>
                <a:t>Ⅱ</a:t>
              </a:r>
            </a:p>
          </p:txBody>
        </p:sp>
      </p:grpSp>
      <p:grpSp>
        <p:nvGrpSpPr>
          <p:cNvPr id="12" name="Group 10">
            <a:extLst>
              <a:ext uri="{FF2B5EF4-FFF2-40B4-BE49-F238E27FC236}">
                <a16:creationId xmlns:a16="http://schemas.microsoft.com/office/drawing/2014/main" id="{D088C96F-7336-4FFB-B87A-9DE1EF4B46F8}"/>
              </a:ext>
            </a:extLst>
          </p:cNvPr>
          <p:cNvGrpSpPr>
            <a:grpSpLocks/>
          </p:cNvGrpSpPr>
          <p:nvPr/>
        </p:nvGrpSpPr>
        <p:grpSpPr bwMode="auto">
          <a:xfrm>
            <a:off x="3746143" y="3515856"/>
            <a:ext cx="6146800" cy="603692"/>
            <a:chOff x="1185" y="2254"/>
            <a:chExt cx="4259" cy="418"/>
          </a:xfrm>
        </p:grpSpPr>
        <p:pic>
          <p:nvPicPr>
            <p:cNvPr id="13" name="Picture 11" descr="001">
              <a:extLst>
                <a:ext uri="{FF2B5EF4-FFF2-40B4-BE49-F238E27FC236}">
                  <a16:creationId xmlns:a16="http://schemas.microsoft.com/office/drawing/2014/main" id="{5D7267B9-363F-4935-BAB6-A2FF893AC6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2">
              <a:extLst>
                <a:ext uri="{FF2B5EF4-FFF2-40B4-BE49-F238E27FC236}">
                  <a16:creationId xmlns:a16="http://schemas.microsoft.com/office/drawing/2014/main" id="{0842612B-917E-446A-B913-FC91B97D1504}"/>
                </a:ext>
              </a:extLst>
            </p:cNvPr>
            <p:cNvSpPr>
              <a:spLocks noChangeArrowheads="1"/>
            </p:cNvSpPr>
            <p:nvPr/>
          </p:nvSpPr>
          <p:spPr bwMode="auto">
            <a:xfrm>
              <a:off x="1762" y="2307"/>
              <a:ext cx="1105"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indent="-785813" eaLnBrk="0" latinLnBrk="0" hangingPunct="0">
                <a:defRPr/>
              </a:pPr>
              <a:r>
                <a:rPr lang="en-US" altLang="ko-KR" sz="2200" dirty="0">
                  <a:latin typeface="HY헤드라인M" pitchFamily="18" charset="-127"/>
                  <a:ea typeface="HY헤드라인M" pitchFamily="18" charset="-127"/>
                </a:rPr>
                <a:t>Use Cases</a:t>
              </a:r>
              <a:endParaRPr lang="ko-KR" altLang="en-US" sz="2200" dirty="0">
                <a:latin typeface="HY헤드라인M" pitchFamily="18" charset="-127"/>
                <a:ea typeface="HY헤드라인M" pitchFamily="18" charset="-127"/>
              </a:endParaRPr>
            </a:p>
          </p:txBody>
        </p:sp>
        <p:sp>
          <p:nvSpPr>
            <p:cNvPr id="15" name="Rectangle 13">
              <a:extLst>
                <a:ext uri="{FF2B5EF4-FFF2-40B4-BE49-F238E27FC236}">
                  <a16:creationId xmlns:a16="http://schemas.microsoft.com/office/drawing/2014/main" id="{863638E0-E4AB-47A4-88EF-EE45CA793414}"/>
                </a:ext>
              </a:extLst>
            </p:cNvPr>
            <p:cNvSpPr>
              <a:spLocks noChangeArrowheads="1"/>
            </p:cNvSpPr>
            <p:nvPr/>
          </p:nvSpPr>
          <p:spPr bwMode="auto">
            <a:xfrm>
              <a:off x="1244"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indent="-785813" algn="l" eaLnBrk="0" latinLnBrk="0" hangingPunct="0">
                <a:defRPr/>
              </a:pPr>
              <a:r>
                <a:rPr kumimoji="0" lang="en-US" altLang="ko-KR" sz="3200" b="1" dirty="0">
                  <a:solidFill>
                    <a:schemeClr val="bg1"/>
                  </a:solidFill>
                  <a:latin typeface="Times New Roman" panose="02020603050405020304" pitchFamily="18" charset="0"/>
                  <a:ea typeface="-윤명조340" pitchFamily="18" charset="-127"/>
                  <a:cs typeface="Times New Roman" panose="02020603050405020304" pitchFamily="18" charset="0"/>
                </a:rPr>
                <a:t>Ⅲ</a:t>
              </a:r>
            </a:p>
          </p:txBody>
        </p:sp>
      </p:grpSp>
      <p:grpSp>
        <p:nvGrpSpPr>
          <p:cNvPr id="16" name="Group 14">
            <a:extLst>
              <a:ext uri="{FF2B5EF4-FFF2-40B4-BE49-F238E27FC236}">
                <a16:creationId xmlns:a16="http://schemas.microsoft.com/office/drawing/2014/main" id="{8D741C65-DB0D-4BF1-8B35-62DE40047CD2}"/>
              </a:ext>
            </a:extLst>
          </p:cNvPr>
          <p:cNvGrpSpPr>
            <a:grpSpLocks/>
          </p:cNvGrpSpPr>
          <p:nvPr/>
        </p:nvGrpSpPr>
        <p:grpSpPr bwMode="auto">
          <a:xfrm>
            <a:off x="3746143" y="4307924"/>
            <a:ext cx="6146800" cy="638712"/>
            <a:chOff x="1185" y="2794"/>
            <a:chExt cx="4259" cy="443"/>
          </a:xfrm>
        </p:grpSpPr>
        <p:pic>
          <p:nvPicPr>
            <p:cNvPr id="17" name="Picture 15" descr="001">
              <a:extLst>
                <a:ext uri="{FF2B5EF4-FFF2-40B4-BE49-F238E27FC236}">
                  <a16:creationId xmlns:a16="http://schemas.microsoft.com/office/drawing/2014/main" id="{DE40E04D-9F68-4AA4-8710-D4DF7B82C6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835"/>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6">
              <a:extLst>
                <a:ext uri="{FF2B5EF4-FFF2-40B4-BE49-F238E27FC236}">
                  <a16:creationId xmlns:a16="http://schemas.microsoft.com/office/drawing/2014/main" id="{8D88BC76-691E-4474-8A0D-5EAA19D9CC46}"/>
                </a:ext>
              </a:extLst>
            </p:cNvPr>
            <p:cNvSpPr>
              <a:spLocks noChangeArrowheads="1"/>
            </p:cNvSpPr>
            <p:nvPr/>
          </p:nvSpPr>
          <p:spPr bwMode="auto">
            <a:xfrm>
              <a:off x="1761" y="2847"/>
              <a:ext cx="2141"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indent="-785813" algn="l" eaLnBrk="0" latinLnBrk="0" hangingPunct="0">
                <a:defRPr/>
              </a:pPr>
              <a:r>
                <a:rPr kumimoji="0" lang="en-US" altLang="ko-KR" sz="2200" b="0" dirty="0">
                  <a:solidFill>
                    <a:schemeClr val="tx1"/>
                  </a:solidFill>
                  <a:latin typeface="HY헤드라인M" pitchFamily="18" charset="-127"/>
                  <a:ea typeface="HY헤드라인M" pitchFamily="18" charset="-127"/>
                </a:rPr>
                <a:t>Network </a:t>
              </a:r>
              <a:r>
                <a:rPr kumimoji="0" lang="en-US" altLang="ko-KR" sz="2200" b="0" dirty="0" err="1">
                  <a:solidFill>
                    <a:schemeClr val="tx1"/>
                  </a:solidFill>
                  <a:latin typeface="HY헤드라인M" pitchFamily="18" charset="-127"/>
                  <a:ea typeface="HY헤드라인M" pitchFamily="18" charset="-127"/>
                </a:rPr>
                <a:t>Requirments</a:t>
              </a:r>
              <a:endParaRPr kumimoji="0" lang="ko-KR" altLang="en-US" sz="2200" b="0" dirty="0">
                <a:solidFill>
                  <a:schemeClr val="tx1"/>
                </a:solidFill>
                <a:latin typeface="HY헤드라인M" pitchFamily="18" charset="-127"/>
                <a:ea typeface="HY헤드라인M" pitchFamily="18" charset="-127"/>
              </a:endParaRPr>
            </a:p>
          </p:txBody>
        </p:sp>
        <p:sp>
          <p:nvSpPr>
            <p:cNvPr id="19" name="Rectangle 17">
              <a:extLst>
                <a:ext uri="{FF2B5EF4-FFF2-40B4-BE49-F238E27FC236}">
                  <a16:creationId xmlns:a16="http://schemas.microsoft.com/office/drawing/2014/main" id="{00AADA2D-B945-49F5-9430-03AA94469F11}"/>
                </a:ext>
              </a:extLst>
            </p:cNvPr>
            <p:cNvSpPr>
              <a:spLocks noChangeArrowheads="1"/>
            </p:cNvSpPr>
            <p:nvPr/>
          </p:nvSpPr>
          <p:spPr bwMode="auto">
            <a:xfrm>
              <a:off x="1251" y="2794"/>
              <a:ext cx="444" cy="406"/>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indent="-785813" algn="l" eaLnBrk="0" latinLnBrk="0" hangingPunct="0">
                <a:defRPr/>
              </a:pPr>
              <a:r>
                <a:rPr kumimoji="0" lang="en-US" altLang="ko-KR" sz="3200" b="1" dirty="0">
                  <a:solidFill>
                    <a:schemeClr val="bg1"/>
                  </a:solidFill>
                  <a:latin typeface="Times New Roman" panose="02020603050405020304" pitchFamily="18" charset="0"/>
                  <a:ea typeface="-윤명조340" pitchFamily="18" charset="-127"/>
                  <a:cs typeface="Times New Roman" panose="02020603050405020304" pitchFamily="18" charset="0"/>
                </a:rPr>
                <a:t>Ⅳ</a:t>
              </a:r>
            </a:p>
          </p:txBody>
        </p:sp>
      </p:grpSp>
      <p:sp>
        <p:nvSpPr>
          <p:cNvPr id="21" name="바닥글 개체 틀 20">
            <a:extLst>
              <a:ext uri="{FF2B5EF4-FFF2-40B4-BE49-F238E27FC236}">
                <a16:creationId xmlns:a16="http://schemas.microsoft.com/office/drawing/2014/main" id="{1353C99E-F933-4A82-946D-B072D1FF80F3}"/>
              </a:ext>
            </a:extLst>
          </p:cNvPr>
          <p:cNvSpPr>
            <a:spLocks noGrp="1"/>
          </p:cNvSpPr>
          <p:nvPr>
            <p:ph type="ftr" sz="quarter" idx="3"/>
          </p:nvPr>
        </p:nvSpPr>
        <p:spPr/>
        <p:txBody>
          <a:bodyPr/>
          <a:lstStyle/>
          <a:p>
            <a:r>
              <a:rPr lang="en-US" altLang="ko-KR"/>
              <a:t>21-18-0065-00-0000</a:t>
            </a:r>
            <a:endParaRPr lang="ko-KR" altLang="en-US" dirty="0"/>
          </a:p>
        </p:txBody>
      </p:sp>
      <p:sp>
        <p:nvSpPr>
          <p:cNvPr id="22" name="슬라이드 번호 개체 틀 21">
            <a:extLst>
              <a:ext uri="{FF2B5EF4-FFF2-40B4-BE49-F238E27FC236}">
                <a16:creationId xmlns:a16="http://schemas.microsoft.com/office/drawing/2014/main" id="{AD526AE8-BD2A-4F91-8F93-57F8B4286DE7}"/>
              </a:ext>
            </a:extLst>
          </p:cNvPr>
          <p:cNvSpPr>
            <a:spLocks noGrp="1"/>
          </p:cNvSpPr>
          <p:nvPr>
            <p:ph type="sldNum" sz="quarter" idx="4"/>
          </p:nvPr>
        </p:nvSpPr>
        <p:spPr/>
        <p:txBody>
          <a:bodyPr/>
          <a:lstStyle/>
          <a:p>
            <a:fld id="{7415E7A1-C024-4955-BFDD-BFFB64410B76}" type="slidenum">
              <a:rPr lang="ko-KR" altLang="en-US" smtClean="0"/>
              <a:pPr/>
              <a:t>11</a:t>
            </a:fld>
            <a:endParaRPr lang="ko-KR" altLang="en-US"/>
          </a:p>
        </p:txBody>
      </p:sp>
    </p:spTree>
    <p:extLst>
      <p:ext uri="{BB962C8B-B14F-4D97-AF65-F5344CB8AC3E}">
        <p14:creationId xmlns:p14="http://schemas.microsoft.com/office/powerpoint/2010/main" val="368209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nodeType="withEffect">
                                  <p:stCondLst>
                                    <p:cond delay="14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1000"/>
                                        <p:tgtEl>
                                          <p:spTgt spid="8"/>
                                        </p:tgtEl>
                                      </p:cBhvr>
                                    </p:animEffect>
                                  </p:childTnLst>
                                </p:cTn>
                              </p:par>
                              <p:par>
                                <p:cTn id="11" presetID="22" presetClass="entr" presetSubtype="8" fill="hold" nodeType="withEffect">
                                  <p:stCondLst>
                                    <p:cond delay="240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par>
                                <p:cTn id="14" presetID="22" presetClass="entr" presetSubtype="8" fill="hold" nodeType="withEffect">
                                  <p:stCondLst>
                                    <p:cond delay="340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D8946484-9A98-4112-ABDB-E1D75D8BD2E7}"/>
              </a:ext>
            </a:extLst>
          </p:cNvPr>
          <p:cNvSpPr>
            <a:spLocks noGrp="1"/>
          </p:cNvSpPr>
          <p:nvPr>
            <p:ph type="title"/>
          </p:nvPr>
        </p:nvSpPr>
        <p:spPr>
          <a:xfrm>
            <a:off x="1956985" y="159749"/>
            <a:ext cx="9725115" cy="769121"/>
          </a:xfrm>
        </p:spPr>
        <p:txBody>
          <a:bodyPr/>
          <a:lstStyle/>
          <a:p>
            <a:r>
              <a:rPr lang="en-US" altLang="ko-KR" dirty="0"/>
              <a:t>Motion-to-Photon Latency</a:t>
            </a:r>
            <a:endParaRPr lang="ko-KR" altLang="en-US" dirty="0"/>
          </a:p>
        </p:txBody>
      </p:sp>
      <p:pic>
        <p:nvPicPr>
          <p:cNvPr id="25" name="그림 24">
            <a:extLst>
              <a:ext uri="{FF2B5EF4-FFF2-40B4-BE49-F238E27FC236}">
                <a16:creationId xmlns:a16="http://schemas.microsoft.com/office/drawing/2014/main" id="{9445C2AF-85D6-47DF-878A-310FB507768E}"/>
              </a:ext>
            </a:extLst>
          </p:cNvPr>
          <p:cNvPicPr>
            <a:picLocks noChangeAspect="1"/>
          </p:cNvPicPr>
          <p:nvPr/>
        </p:nvPicPr>
        <p:blipFill>
          <a:blip r:embed="rId2"/>
          <a:stretch>
            <a:fillRect/>
          </a:stretch>
        </p:blipFill>
        <p:spPr>
          <a:xfrm>
            <a:off x="1891971" y="1570624"/>
            <a:ext cx="3903539" cy="2599209"/>
          </a:xfrm>
          <a:prstGeom prst="rect">
            <a:avLst/>
          </a:prstGeom>
        </p:spPr>
      </p:pic>
      <p:grpSp>
        <p:nvGrpSpPr>
          <p:cNvPr id="26" name="그룹 25">
            <a:extLst>
              <a:ext uri="{FF2B5EF4-FFF2-40B4-BE49-F238E27FC236}">
                <a16:creationId xmlns:a16="http://schemas.microsoft.com/office/drawing/2014/main" id="{623DFAA7-B9A7-40C4-8A26-B3166CC58003}"/>
              </a:ext>
            </a:extLst>
          </p:cNvPr>
          <p:cNvGrpSpPr/>
          <p:nvPr/>
        </p:nvGrpSpPr>
        <p:grpSpPr>
          <a:xfrm>
            <a:off x="3085288" y="4878757"/>
            <a:ext cx="8380624" cy="1278493"/>
            <a:chOff x="472115" y="5156100"/>
            <a:chExt cx="8380624" cy="1278493"/>
          </a:xfrm>
        </p:grpSpPr>
        <p:grpSp>
          <p:nvGrpSpPr>
            <p:cNvPr id="27" name="그룹 26">
              <a:extLst>
                <a:ext uri="{FF2B5EF4-FFF2-40B4-BE49-F238E27FC236}">
                  <a16:creationId xmlns:a16="http://schemas.microsoft.com/office/drawing/2014/main" id="{C0E96D37-22EF-4CCD-B240-29AE6970CA27}"/>
                </a:ext>
              </a:extLst>
            </p:cNvPr>
            <p:cNvGrpSpPr/>
            <p:nvPr/>
          </p:nvGrpSpPr>
          <p:grpSpPr>
            <a:xfrm>
              <a:off x="578283" y="5156100"/>
              <a:ext cx="8204127" cy="1152625"/>
              <a:chOff x="472329" y="4973538"/>
              <a:chExt cx="8204127" cy="1152625"/>
            </a:xfrm>
          </p:grpSpPr>
          <p:grpSp>
            <p:nvGrpSpPr>
              <p:cNvPr id="31" name="그룹 30">
                <a:extLst>
                  <a:ext uri="{FF2B5EF4-FFF2-40B4-BE49-F238E27FC236}">
                    <a16:creationId xmlns:a16="http://schemas.microsoft.com/office/drawing/2014/main" id="{C6DE1885-A934-4A42-8617-F7C07893176E}"/>
                  </a:ext>
                </a:extLst>
              </p:cNvPr>
              <p:cNvGrpSpPr/>
              <p:nvPr/>
            </p:nvGrpSpPr>
            <p:grpSpPr>
              <a:xfrm>
                <a:off x="472329" y="4973538"/>
                <a:ext cx="8204127" cy="1152625"/>
                <a:chOff x="755576" y="4725144"/>
                <a:chExt cx="8204127" cy="1152625"/>
              </a:xfrm>
            </p:grpSpPr>
            <p:grpSp>
              <p:nvGrpSpPr>
                <p:cNvPr id="38" name="그룹 37">
                  <a:extLst>
                    <a:ext uri="{FF2B5EF4-FFF2-40B4-BE49-F238E27FC236}">
                      <a16:creationId xmlns:a16="http://schemas.microsoft.com/office/drawing/2014/main" id="{776083F3-F6F5-444E-9EF1-335F3CFAE793}"/>
                    </a:ext>
                  </a:extLst>
                </p:cNvPr>
                <p:cNvGrpSpPr/>
                <p:nvPr/>
              </p:nvGrpSpPr>
              <p:grpSpPr>
                <a:xfrm>
                  <a:off x="755576" y="4797152"/>
                  <a:ext cx="6984776" cy="997780"/>
                  <a:chOff x="14061" y="4365104"/>
                  <a:chExt cx="8050327" cy="1149995"/>
                </a:xfrm>
              </p:grpSpPr>
              <p:sp>
                <p:nvSpPr>
                  <p:cNvPr id="40" name="오른쪽 화살표 7">
                    <a:extLst>
                      <a:ext uri="{FF2B5EF4-FFF2-40B4-BE49-F238E27FC236}">
                        <a16:creationId xmlns:a16="http://schemas.microsoft.com/office/drawing/2014/main" id="{4279D4A0-42D8-4E8F-BFFD-26369F655763}"/>
                      </a:ext>
                    </a:extLst>
                  </p:cNvPr>
                  <p:cNvSpPr/>
                  <p:nvPr/>
                </p:nvSpPr>
                <p:spPr>
                  <a:xfrm>
                    <a:off x="1079612" y="4365104"/>
                    <a:ext cx="6984776" cy="1149995"/>
                  </a:xfrm>
                  <a:prstGeom prst="rightArrow">
                    <a:avLst/>
                  </a:prstGeom>
                  <a:gradFill>
                    <a:gsLst>
                      <a:gs pos="0">
                        <a:srgbClr val="5B9BD5"/>
                      </a:gs>
                      <a:gs pos="100000">
                        <a:srgbClr val="C00000"/>
                      </a:gs>
                    </a:gsLst>
                    <a:lin ang="0" scaled="1"/>
                  </a:gradFill>
                  <a:ln w="12700" cap="flat" cmpd="sng" algn="ctr">
                    <a:gradFill flip="none" rotWithShape="1">
                      <a:gsLst>
                        <a:gs pos="0">
                          <a:srgbClr val="5B9BD5"/>
                        </a:gs>
                        <a:gs pos="100000">
                          <a:srgbClr val="C00000"/>
                        </a:gs>
                      </a:gsLst>
                      <a:lin ang="0" scaled="1"/>
                      <a:tileRect/>
                    </a:gra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grpSp>
                <p:nvGrpSpPr>
                  <p:cNvPr id="41" name="그룹 40">
                    <a:extLst>
                      <a:ext uri="{FF2B5EF4-FFF2-40B4-BE49-F238E27FC236}">
                        <a16:creationId xmlns:a16="http://schemas.microsoft.com/office/drawing/2014/main" id="{93CA6AE7-F5BE-4C1E-B7D7-B432D561BFE6}"/>
                      </a:ext>
                    </a:extLst>
                  </p:cNvPr>
                  <p:cNvGrpSpPr/>
                  <p:nvPr/>
                </p:nvGrpSpPr>
                <p:grpSpPr>
                  <a:xfrm>
                    <a:off x="1619672" y="4777407"/>
                    <a:ext cx="5827985" cy="301519"/>
                    <a:chOff x="1619672" y="4777407"/>
                    <a:chExt cx="5827985" cy="301519"/>
                  </a:xfrm>
                </p:grpSpPr>
                <p:sp>
                  <p:nvSpPr>
                    <p:cNvPr id="43" name="TextBox 42">
                      <a:extLst>
                        <a:ext uri="{FF2B5EF4-FFF2-40B4-BE49-F238E27FC236}">
                          <a16:creationId xmlns:a16="http://schemas.microsoft.com/office/drawing/2014/main" id="{49C8F49A-C4FA-4D77-9840-6514E0AB8024}"/>
                        </a:ext>
                      </a:extLst>
                    </p:cNvPr>
                    <p:cNvSpPr txBox="1"/>
                    <p:nvPr/>
                  </p:nvSpPr>
                  <p:spPr>
                    <a:xfrm>
                      <a:off x="1619672" y="4777407"/>
                      <a:ext cx="907515"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Tracker</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4" name="TextBox 43">
                      <a:extLst>
                        <a:ext uri="{FF2B5EF4-FFF2-40B4-BE49-F238E27FC236}">
                          <a16:creationId xmlns:a16="http://schemas.microsoft.com/office/drawing/2014/main" id="{F793B1BF-B220-4ADA-BB91-C7EDA2B6D35B}"/>
                        </a:ext>
                      </a:extLst>
                    </p:cNvPr>
                    <p:cNvSpPr txBox="1"/>
                    <p:nvPr/>
                  </p:nvSpPr>
                  <p:spPr>
                    <a:xfrm>
                      <a:off x="2685377" y="4777407"/>
                      <a:ext cx="580500"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CPU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5" name="TextBox 44">
                      <a:extLst>
                        <a:ext uri="{FF2B5EF4-FFF2-40B4-BE49-F238E27FC236}">
                          <a16:creationId xmlns:a16="http://schemas.microsoft.com/office/drawing/2014/main" id="{17D99C52-296C-4C66-8A3A-06478FC4E02A}"/>
                        </a:ext>
                      </a:extLst>
                    </p:cNvPr>
                    <p:cNvSpPr txBox="1"/>
                    <p:nvPr/>
                  </p:nvSpPr>
                  <p:spPr>
                    <a:xfrm>
                      <a:off x="3545704" y="4777407"/>
                      <a:ext cx="593432"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GPU</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6" name="TextBox 45">
                      <a:extLst>
                        <a:ext uri="{FF2B5EF4-FFF2-40B4-BE49-F238E27FC236}">
                          <a16:creationId xmlns:a16="http://schemas.microsoft.com/office/drawing/2014/main" id="{BE0A889C-91A7-4FB8-9D93-C8FF2C79BBBC}"/>
                        </a:ext>
                      </a:extLst>
                    </p:cNvPr>
                    <p:cNvSpPr txBox="1"/>
                    <p:nvPr/>
                  </p:nvSpPr>
                  <p:spPr>
                    <a:xfrm>
                      <a:off x="4423665" y="4777407"/>
                      <a:ext cx="883498"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rPr>
                        <a:t>Display</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7" name="TextBox 46">
                      <a:extLst>
                        <a:ext uri="{FF2B5EF4-FFF2-40B4-BE49-F238E27FC236}">
                          <a16:creationId xmlns:a16="http://schemas.microsoft.com/office/drawing/2014/main" id="{DCC8D0E5-1CE3-4779-B9BF-9CB26621F9A2}"/>
                        </a:ext>
                      </a:extLst>
                    </p:cNvPr>
                    <p:cNvSpPr txBox="1"/>
                    <p:nvPr/>
                  </p:nvSpPr>
                  <p:spPr>
                    <a:xfrm>
                      <a:off x="5503476" y="4777407"/>
                      <a:ext cx="955551"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Photons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48" name="TextBox 47">
                      <a:extLst>
                        <a:ext uri="{FF2B5EF4-FFF2-40B4-BE49-F238E27FC236}">
                          <a16:creationId xmlns:a16="http://schemas.microsoft.com/office/drawing/2014/main" id="{BC7C852A-9C43-43FB-9452-BC7BC6633F01}"/>
                        </a:ext>
                      </a:extLst>
                    </p:cNvPr>
                    <p:cNvSpPr txBox="1"/>
                    <p:nvPr/>
                  </p:nvSpPr>
                  <p:spPr>
                    <a:xfrm>
                      <a:off x="6660233" y="4777407"/>
                      <a:ext cx="787424" cy="301519"/>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Optics</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pic>
                <p:nvPicPr>
                  <p:cNvPr id="42" name="그림 41">
                    <a:extLst>
                      <a:ext uri="{FF2B5EF4-FFF2-40B4-BE49-F238E27FC236}">
                        <a16:creationId xmlns:a16="http://schemas.microsoft.com/office/drawing/2014/main" id="{E22C84EC-8757-47BD-8E81-C6966A09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61" y="4398519"/>
                    <a:ext cx="1065551" cy="1065551"/>
                  </a:xfrm>
                  <a:prstGeom prst="rect">
                    <a:avLst/>
                  </a:prstGeom>
                </p:spPr>
              </p:pic>
            </p:grpSp>
            <p:pic>
              <p:nvPicPr>
                <p:cNvPr id="39" name="그림 38">
                  <a:extLst>
                    <a:ext uri="{FF2B5EF4-FFF2-40B4-BE49-F238E27FC236}">
                      <a16:creationId xmlns:a16="http://schemas.microsoft.com/office/drawing/2014/main" id="{015E1C76-8C50-401A-9292-C44E898DF4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7078" y="4725144"/>
                  <a:ext cx="1152625" cy="1152625"/>
                </a:xfrm>
                <a:prstGeom prst="rect">
                  <a:avLst/>
                </a:prstGeom>
              </p:spPr>
            </p:pic>
          </p:grpSp>
          <p:sp>
            <p:nvSpPr>
              <p:cNvPr id="32" name="원호 31">
                <a:extLst>
                  <a:ext uri="{FF2B5EF4-FFF2-40B4-BE49-F238E27FC236}">
                    <a16:creationId xmlns:a16="http://schemas.microsoft.com/office/drawing/2014/main" id="{829F875F-8EC8-4100-BE29-9BDF9D14452D}"/>
                  </a:ext>
                </a:extLst>
              </p:cNvPr>
              <p:cNvSpPr/>
              <p:nvPr/>
            </p:nvSpPr>
            <p:spPr>
              <a:xfrm>
                <a:off x="540680" y="5030263"/>
                <a:ext cx="775169" cy="316697"/>
              </a:xfrm>
              <a:prstGeom prst="arc">
                <a:avLst>
                  <a:gd name="adj1" fmla="val 19619346"/>
                  <a:gd name="adj2" fmla="val 12985059"/>
                </a:avLst>
              </a:prstGeom>
              <a:noFill/>
              <a:ln w="28575" cap="flat" cmpd="sng" algn="ctr">
                <a:solidFill>
                  <a:srgbClr val="4472C4"/>
                </a:solidFill>
                <a:prstDash val="solid"/>
                <a:miter lim="800000"/>
                <a:headEnd type="triangle"/>
                <a:tailEnd type="triangle"/>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400" b="0" i="0" u="none" strike="noStrike" kern="0" cap="none" spc="0" normalizeH="0" baseline="0" noProof="0">
                  <a:ln>
                    <a:noFill/>
                  </a:ln>
                  <a:solidFill>
                    <a:prstClr val="black"/>
                  </a:solidFill>
                  <a:effectLst/>
                  <a:uLnTx/>
                  <a:uFillTx/>
                  <a:latin typeface="Calibri" panose="020F0502020204030204"/>
                  <a:ea typeface="맑은 고딕" panose="020B0503020000020004" pitchFamily="50" charset="-127"/>
                  <a:cs typeface="+mn-cs"/>
                </a:endParaRPr>
              </a:p>
            </p:txBody>
          </p:sp>
          <p:cxnSp>
            <p:nvCxnSpPr>
              <p:cNvPr id="33" name="직선 화살표 연결선 32">
                <a:extLst>
                  <a:ext uri="{FF2B5EF4-FFF2-40B4-BE49-F238E27FC236}">
                    <a16:creationId xmlns:a16="http://schemas.microsoft.com/office/drawing/2014/main" id="{77EA43F0-C7F7-4E00-9336-72A71AD4E6B4}"/>
                  </a:ext>
                </a:extLst>
              </p:cNvPr>
              <p:cNvCxnSpPr/>
              <p:nvPr/>
            </p:nvCxnSpPr>
            <p:spPr>
              <a:xfrm>
                <a:off x="2555776"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4" name="직선 화살표 연결선 33">
                <a:extLst>
                  <a:ext uri="{FF2B5EF4-FFF2-40B4-BE49-F238E27FC236}">
                    <a16:creationId xmlns:a16="http://schemas.microsoft.com/office/drawing/2014/main" id="{15B790A2-8000-4F6D-B2FB-9EBF349C42B9}"/>
                  </a:ext>
                </a:extLst>
              </p:cNvPr>
              <p:cNvCxnSpPr/>
              <p:nvPr/>
            </p:nvCxnSpPr>
            <p:spPr>
              <a:xfrm>
                <a:off x="3302229"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5" name="직선 화살표 연결선 34">
                <a:extLst>
                  <a:ext uri="{FF2B5EF4-FFF2-40B4-BE49-F238E27FC236}">
                    <a16:creationId xmlns:a16="http://schemas.microsoft.com/office/drawing/2014/main" id="{64E0DB52-7A63-4F0B-8555-78DCB6E402DC}"/>
                  </a:ext>
                </a:extLst>
              </p:cNvPr>
              <p:cNvCxnSpPr/>
              <p:nvPr/>
            </p:nvCxnSpPr>
            <p:spPr>
              <a:xfrm>
                <a:off x="4063982" y="5547725"/>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6" name="직선 화살표 연결선 35">
                <a:extLst>
                  <a:ext uri="{FF2B5EF4-FFF2-40B4-BE49-F238E27FC236}">
                    <a16:creationId xmlns:a16="http://schemas.microsoft.com/office/drawing/2014/main" id="{D657FB60-2612-459A-BEB6-F38522961728}"/>
                  </a:ext>
                </a:extLst>
              </p:cNvPr>
              <p:cNvCxnSpPr/>
              <p:nvPr/>
            </p:nvCxnSpPr>
            <p:spPr>
              <a:xfrm>
                <a:off x="5000868" y="5544436"/>
                <a:ext cx="234290" cy="0"/>
              </a:xfrm>
              <a:prstGeom prst="straightConnector1">
                <a:avLst/>
              </a:prstGeom>
              <a:noFill/>
              <a:ln w="28575" cap="flat" cmpd="sng" algn="ctr">
                <a:solidFill>
                  <a:sysClr val="window" lastClr="FFFFFF"/>
                </a:solidFill>
                <a:prstDash val="solid"/>
                <a:miter lim="800000"/>
                <a:tailEnd type="triangle"/>
              </a:ln>
              <a:effectLst/>
            </p:spPr>
          </p:cxnSp>
          <p:cxnSp>
            <p:nvCxnSpPr>
              <p:cNvPr id="37" name="직선 화살표 연결선 36">
                <a:extLst>
                  <a:ext uri="{FF2B5EF4-FFF2-40B4-BE49-F238E27FC236}">
                    <a16:creationId xmlns:a16="http://schemas.microsoft.com/office/drawing/2014/main" id="{6183F8F4-2221-49EC-BB45-E7078FE9E2E4}"/>
                  </a:ext>
                </a:extLst>
              </p:cNvPr>
              <p:cNvCxnSpPr/>
              <p:nvPr/>
            </p:nvCxnSpPr>
            <p:spPr>
              <a:xfrm>
                <a:off x="6004514" y="5544436"/>
                <a:ext cx="234290" cy="0"/>
              </a:xfrm>
              <a:prstGeom prst="straightConnector1">
                <a:avLst/>
              </a:prstGeom>
              <a:noFill/>
              <a:ln w="28575" cap="flat" cmpd="sng" algn="ctr">
                <a:solidFill>
                  <a:sysClr val="window" lastClr="FFFFFF"/>
                </a:solidFill>
                <a:prstDash val="solid"/>
                <a:miter lim="800000"/>
                <a:tailEnd type="triangle"/>
              </a:ln>
              <a:effectLst/>
            </p:spPr>
          </p:cxnSp>
        </p:grpSp>
        <p:sp>
          <p:nvSpPr>
            <p:cNvPr id="28" name="TextBox 27">
              <a:extLst>
                <a:ext uri="{FF2B5EF4-FFF2-40B4-BE49-F238E27FC236}">
                  <a16:creationId xmlns:a16="http://schemas.microsoft.com/office/drawing/2014/main" id="{98B6FE3D-2976-4FB5-902A-A291B52D508B}"/>
                </a:ext>
              </a:extLst>
            </p:cNvPr>
            <p:cNvSpPr txBox="1"/>
            <p:nvPr/>
          </p:nvSpPr>
          <p:spPr>
            <a:xfrm>
              <a:off x="472115" y="6172983"/>
              <a:ext cx="1192955"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Head motion</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29" name="TextBox 28">
              <a:extLst>
                <a:ext uri="{FF2B5EF4-FFF2-40B4-BE49-F238E27FC236}">
                  <a16:creationId xmlns:a16="http://schemas.microsoft.com/office/drawing/2014/main" id="{E325213D-5B23-4671-A1CF-267B00D558CE}"/>
                </a:ext>
              </a:extLst>
            </p:cNvPr>
            <p:cNvSpPr txBox="1"/>
            <p:nvPr/>
          </p:nvSpPr>
          <p:spPr>
            <a:xfrm>
              <a:off x="7658181" y="6172983"/>
              <a:ext cx="119455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1"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User’s retina</a:t>
              </a:r>
              <a:endParaRPr kumimoji="0" lang="ko-KR" altLang="en-US" sz="1100" b="1"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sp>
          <p:nvSpPr>
            <p:cNvPr id="30" name="TextBox 29">
              <a:extLst>
                <a:ext uri="{FF2B5EF4-FFF2-40B4-BE49-F238E27FC236}">
                  <a16:creationId xmlns:a16="http://schemas.microsoft.com/office/drawing/2014/main" id="{4E6680FD-C09A-4FDD-86AB-0A14FAAFB2FB}"/>
                </a:ext>
              </a:extLst>
            </p:cNvPr>
            <p:cNvSpPr txBox="1"/>
            <p:nvPr/>
          </p:nvSpPr>
          <p:spPr>
            <a:xfrm>
              <a:off x="2427309" y="6104616"/>
              <a:ext cx="3762568" cy="261610"/>
            </a:xfrm>
            <a:prstGeom prst="rect">
              <a:avLst/>
            </a:prstGeom>
            <a:noFill/>
          </p:spPr>
          <p:txBody>
            <a:bodyPr wrap="non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ko-KR" sz="1100" b="0" i="0" u="none" strike="noStrike" kern="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rPr>
                <a:t>Under 20 milliseconds of latency for comfortability</a:t>
              </a:r>
              <a:endParaRPr kumimoji="0" lang="ko-KR" altLang="en-US" sz="1100" b="0" i="0" u="none" strike="noStrike" kern="0" cap="none" spc="0" normalizeH="0" baseline="0" noProof="0" dirty="0" err="1">
                <a:ln>
                  <a:noFill/>
                </a:ln>
                <a:solidFill>
                  <a:prstClr val="black"/>
                </a:solidFill>
                <a:effectLst/>
                <a:uLnTx/>
                <a:uFillTx/>
                <a:latin typeface="Calibri" panose="020F0502020204030204"/>
                <a:ea typeface="맑은 고딕" panose="020B0503020000020004" pitchFamily="50" charset="-127"/>
                <a:cs typeface="+mn-cs"/>
              </a:endParaRPr>
            </a:p>
          </p:txBody>
        </p:sp>
      </p:grpSp>
      <p:sp>
        <p:nvSpPr>
          <p:cNvPr id="49" name="직사각형 48">
            <a:extLst>
              <a:ext uri="{FF2B5EF4-FFF2-40B4-BE49-F238E27FC236}">
                <a16:creationId xmlns:a16="http://schemas.microsoft.com/office/drawing/2014/main" id="{CB78E2EA-6095-469F-9912-412BBA000641}"/>
              </a:ext>
            </a:extLst>
          </p:cNvPr>
          <p:cNvSpPr/>
          <p:nvPr/>
        </p:nvSpPr>
        <p:spPr>
          <a:xfrm>
            <a:off x="5982575" y="1029493"/>
            <a:ext cx="6209425" cy="3605539"/>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According to the paper published by Held, </a:t>
            </a:r>
            <a:r>
              <a:rPr lang="en-US" altLang="ko-KR" sz="1400" b="1" spc="-100" dirty="0" err="1">
                <a:solidFill>
                  <a:schemeClr val="tx2"/>
                </a:solidFill>
                <a:ea typeface="나눔고딕" panose="020D0604000000000000" pitchFamily="50" charset="-127"/>
              </a:rPr>
              <a:t>Efsathiou</a:t>
            </a:r>
            <a:r>
              <a:rPr lang="en-US" altLang="ko-KR" sz="1400" b="1" spc="-100" dirty="0">
                <a:solidFill>
                  <a:schemeClr val="tx2"/>
                </a:solidFill>
                <a:ea typeface="나눔고딕" panose="020D0604000000000000" pitchFamily="50" charset="-127"/>
              </a:rPr>
              <a:t>, &amp; Greene in 1966,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if the MTP (motion-to-photon latency) is too high,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it makes people to feel motion sick.</a:t>
            </a:r>
            <a:endParaRPr lang="ko-KR" altLang="ko-KR" sz="1400" b="1" spc="-100" dirty="0">
              <a:solidFill>
                <a:schemeClr val="tx2"/>
              </a:solidFill>
              <a:ea typeface="나눔고딕" panose="020D0604000000000000" pitchFamily="50" charset="-127"/>
            </a:endParaRP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The paper published by Sheridan &amp; </a:t>
            </a:r>
            <a:r>
              <a:rPr lang="en-US" altLang="ko-KR" sz="1400" b="1" spc="-100" dirty="0" err="1">
                <a:solidFill>
                  <a:schemeClr val="tx2"/>
                </a:solidFill>
                <a:ea typeface="나눔고딕" panose="020D0604000000000000" pitchFamily="50" charset="-127"/>
              </a:rPr>
              <a:t>Ferrel</a:t>
            </a:r>
            <a:r>
              <a:rPr lang="en-US" altLang="ko-KR" sz="1400" b="1" spc="-100" dirty="0">
                <a:solidFill>
                  <a:schemeClr val="tx2"/>
                </a:solidFill>
                <a:ea typeface="나눔고딕" panose="020D0604000000000000" pitchFamily="50" charset="-127"/>
              </a:rPr>
              <a:t> in 1963 also states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that the high MTP also cause a poor manual performance of human being.</a:t>
            </a:r>
            <a:endParaRPr lang="ko-KR" altLang="ko-KR" sz="1400" b="1" spc="-100" dirty="0">
              <a:solidFill>
                <a:schemeClr val="tx2"/>
              </a:solidFill>
              <a:ea typeface="나눔고딕" panose="020D0604000000000000" pitchFamily="50" charset="-127"/>
            </a:endParaRP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In 2003, Bernard D. Adelstein from NASA Ames Research Center mentioned in his paper, HEAD TRACKING LATENCY IN VIRTUAL ENVIRONMENTS: PSYCHOPHYSICS AND A MODEL, the MTP needs to be less than 17 </a:t>
            </a:r>
            <a:r>
              <a:rPr lang="en-US" altLang="ko-KR" sz="1400" b="1" spc="-100" dirty="0" err="1">
                <a:solidFill>
                  <a:schemeClr val="tx2"/>
                </a:solidFill>
                <a:ea typeface="나눔고딕" panose="020D0604000000000000" pitchFamily="50" charset="-127"/>
              </a:rPr>
              <a:t>ms.</a:t>
            </a:r>
            <a:endParaRPr lang="en-US" altLang="ko-KR" sz="1400" b="1" spc="-100" dirty="0">
              <a:solidFill>
                <a:schemeClr val="tx2"/>
              </a:solidFill>
              <a:ea typeface="나눔고딕" panose="020D0604000000000000" pitchFamily="50" charset="-127"/>
            </a:endParaRP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According to John Carmack, the CTO of Oculus, the MTP must be lower than 20 </a:t>
            </a:r>
            <a:r>
              <a:rPr lang="en-US" altLang="ko-KR" sz="1400" b="1" spc="-100" dirty="0" err="1">
                <a:solidFill>
                  <a:schemeClr val="tx2"/>
                </a:solidFill>
                <a:ea typeface="나눔고딕" panose="020D0604000000000000" pitchFamily="50" charset="-127"/>
              </a:rPr>
              <a:t>ms</a:t>
            </a:r>
            <a:r>
              <a:rPr lang="en-US" altLang="ko-KR" sz="1400" b="1" spc="-100" dirty="0">
                <a:solidFill>
                  <a:schemeClr val="tx2"/>
                </a:solidFill>
                <a:ea typeface="나눔고딕" panose="020D0604000000000000" pitchFamily="50" charset="-127"/>
              </a:rPr>
              <a:t> to minimized the VR sickness.</a:t>
            </a:r>
          </a:p>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Hence, the network latency needs to be satisfying this MTP latency condition.</a:t>
            </a:r>
            <a:endParaRPr lang="ko-KR" altLang="en-US" sz="1400" b="1" spc="-100" dirty="0">
              <a:solidFill>
                <a:schemeClr val="tx2"/>
              </a:solidFill>
              <a:ea typeface="나눔고딕" panose="020D0604000000000000" pitchFamily="50" charset="-127"/>
            </a:endParaRPr>
          </a:p>
        </p:txBody>
      </p:sp>
      <p:sp>
        <p:nvSpPr>
          <p:cNvPr id="4" name="바닥글 개체 틀 3">
            <a:extLst>
              <a:ext uri="{FF2B5EF4-FFF2-40B4-BE49-F238E27FC236}">
                <a16:creationId xmlns:a16="http://schemas.microsoft.com/office/drawing/2014/main" id="{D1D32B48-D328-4E4A-A69B-C95645E82BAC}"/>
              </a:ext>
            </a:extLst>
          </p:cNvPr>
          <p:cNvSpPr>
            <a:spLocks noGrp="1"/>
          </p:cNvSpPr>
          <p:nvPr>
            <p:ph type="ftr" sz="quarter" idx="3"/>
          </p:nvPr>
        </p:nvSpPr>
        <p:spPr/>
        <p:txBody>
          <a:bodyPr/>
          <a:lstStyle/>
          <a:p>
            <a:r>
              <a:rPr lang="en-US" altLang="ko-KR"/>
              <a:t>21-18-0065-00-0000</a:t>
            </a:r>
            <a:endParaRPr lang="ko-KR" altLang="en-US" dirty="0"/>
          </a:p>
        </p:txBody>
      </p:sp>
      <p:sp>
        <p:nvSpPr>
          <p:cNvPr id="5" name="슬라이드 번호 개체 틀 4">
            <a:extLst>
              <a:ext uri="{FF2B5EF4-FFF2-40B4-BE49-F238E27FC236}">
                <a16:creationId xmlns:a16="http://schemas.microsoft.com/office/drawing/2014/main" id="{EE934006-A444-49A5-BFEA-C5F2CD681001}"/>
              </a:ext>
            </a:extLst>
          </p:cNvPr>
          <p:cNvSpPr>
            <a:spLocks noGrp="1"/>
          </p:cNvSpPr>
          <p:nvPr>
            <p:ph type="sldNum" sz="quarter" idx="4"/>
          </p:nvPr>
        </p:nvSpPr>
        <p:spPr/>
        <p:txBody>
          <a:bodyPr/>
          <a:lstStyle/>
          <a:p>
            <a:fld id="{7415E7A1-C024-4955-BFDD-BFFB64410B76}" type="slidenum">
              <a:rPr lang="ko-KR" altLang="en-US" smtClean="0"/>
              <a:pPr/>
              <a:t>12</a:t>
            </a:fld>
            <a:endParaRPr lang="ko-KR" altLang="en-US"/>
          </a:p>
        </p:txBody>
      </p:sp>
    </p:spTree>
    <p:extLst>
      <p:ext uri="{BB962C8B-B14F-4D97-AF65-F5344CB8AC3E}">
        <p14:creationId xmlns:p14="http://schemas.microsoft.com/office/powerpoint/2010/main" val="3958059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5196CEB-0018-4461-85C9-48A276609BF5}"/>
              </a:ext>
            </a:extLst>
          </p:cNvPr>
          <p:cNvSpPr>
            <a:spLocks noGrp="1"/>
          </p:cNvSpPr>
          <p:nvPr>
            <p:ph type="title"/>
          </p:nvPr>
        </p:nvSpPr>
        <p:spPr/>
        <p:txBody>
          <a:bodyPr/>
          <a:lstStyle/>
          <a:p>
            <a:r>
              <a:rPr lang="en-US" altLang="ko-KR" dirty="0"/>
              <a:t>Various Network Environment for VR</a:t>
            </a:r>
            <a:endParaRPr lang="ko-KR" altLang="en-US" dirty="0"/>
          </a:p>
        </p:txBody>
      </p:sp>
      <p:sp>
        <p:nvSpPr>
          <p:cNvPr id="3" name="바닥글 개체 틀 2">
            <a:extLst>
              <a:ext uri="{FF2B5EF4-FFF2-40B4-BE49-F238E27FC236}">
                <a16:creationId xmlns:a16="http://schemas.microsoft.com/office/drawing/2014/main" id="{5E05C979-7CD6-4AAB-8E92-EFB2428E1B00}"/>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E8B167B4-0171-496D-AD70-3959C2B828B0}"/>
              </a:ext>
            </a:extLst>
          </p:cNvPr>
          <p:cNvSpPr>
            <a:spLocks noGrp="1"/>
          </p:cNvSpPr>
          <p:nvPr>
            <p:ph type="sldNum" sz="quarter" idx="4"/>
          </p:nvPr>
        </p:nvSpPr>
        <p:spPr/>
        <p:txBody>
          <a:bodyPr/>
          <a:lstStyle/>
          <a:p>
            <a:fld id="{7415E7A1-C024-4955-BFDD-BFFB64410B76}" type="slidenum">
              <a:rPr lang="ko-KR" altLang="en-US" smtClean="0"/>
              <a:pPr/>
              <a:t>13</a:t>
            </a:fld>
            <a:endParaRPr lang="ko-KR" altLang="en-US"/>
          </a:p>
        </p:txBody>
      </p:sp>
      <p:pic>
        <p:nvPicPr>
          <p:cNvPr id="5" name="그림 4">
            <a:extLst>
              <a:ext uri="{FF2B5EF4-FFF2-40B4-BE49-F238E27FC236}">
                <a16:creationId xmlns:a16="http://schemas.microsoft.com/office/drawing/2014/main" id="{BF2A9FF8-8F21-438B-9238-4F4831835F3B}"/>
              </a:ext>
            </a:extLst>
          </p:cNvPr>
          <p:cNvPicPr>
            <a:picLocks noChangeAspect="1"/>
          </p:cNvPicPr>
          <p:nvPr/>
        </p:nvPicPr>
        <p:blipFill>
          <a:blip r:embed="rId2"/>
          <a:stretch>
            <a:fillRect/>
          </a:stretch>
        </p:blipFill>
        <p:spPr>
          <a:xfrm>
            <a:off x="1956986" y="1295400"/>
            <a:ext cx="4705913" cy="2974492"/>
          </a:xfrm>
          <a:prstGeom prst="rect">
            <a:avLst/>
          </a:prstGeom>
        </p:spPr>
      </p:pic>
      <p:pic>
        <p:nvPicPr>
          <p:cNvPr id="6" name="그림 5">
            <a:extLst>
              <a:ext uri="{FF2B5EF4-FFF2-40B4-BE49-F238E27FC236}">
                <a16:creationId xmlns:a16="http://schemas.microsoft.com/office/drawing/2014/main" id="{A7B86A8D-C072-4A73-8E0C-A830003AB50F}"/>
              </a:ext>
            </a:extLst>
          </p:cNvPr>
          <p:cNvPicPr>
            <a:picLocks noChangeAspect="1"/>
          </p:cNvPicPr>
          <p:nvPr/>
        </p:nvPicPr>
        <p:blipFill>
          <a:blip r:embed="rId3"/>
          <a:stretch>
            <a:fillRect/>
          </a:stretch>
        </p:blipFill>
        <p:spPr>
          <a:xfrm>
            <a:off x="6779840" y="3429000"/>
            <a:ext cx="5269506" cy="2877641"/>
          </a:xfrm>
          <a:prstGeom prst="rect">
            <a:avLst/>
          </a:prstGeom>
        </p:spPr>
      </p:pic>
    </p:spTree>
    <p:extLst>
      <p:ext uri="{BB962C8B-B14F-4D97-AF65-F5344CB8AC3E}">
        <p14:creationId xmlns:p14="http://schemas.microsoft.com/office/powerpoint/2010/main" val="2106342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14</a:t>
            </a:fld>
            <a:endParaRPr lang="ko-KR" altLang="en-US"/>
          </a:p>
        </p:txBody>
      </p:sp>
      <p:pic>
        <p:nvPicPr>
          <p:cNvPr id="5" name="그림 4" descr="Person playing Resident Evil 7 on PS VRì ëí ì´ë¯¸ì§ ê²ìê²°ê³¼">
            <a:extLst>
              <a:ext uri="{FF2B5EF4-FFF2-40B4-BE49-F238E27FC236}">
                <a16:creationId xmlns:a16="http://schemas.microsoft.com/office/drawing/2014/main" id="{87FD9667-FF14-4449-9A48-F4B8CB7D878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sp>
        <p:nvSpPr>
          <p:cNvPr id="6" name="직사각형 5">
            <a:extLst>
              <a:ext uri="{FF2B5EF4-FFF2-40B4-BE49-F238E27FC236}">
                <a16:creationId xmlns:a16="http://schemas.microsoft.com/office/drawing/2014/main" id="{7693FC2D-6301-4074-A15B-0F98412DB195}"/>
              </a:ext>
            </a:extLst>
          </p:cNvPr>
          <p:cNvSpPr/>
          <p:nvPr/>
        </p:nvSpPr>
        <p:spPr>
          <a:xfrm>
            <a:off x="1755464" y="3572977"/>
            <a:ext cx="10014857" cy="2062744"/>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1: A Single VR System Connected via a LAN</a:t>
            </a:r>
            <a:endParaRPr lang="ko-KR" altLang="ko-KR" sz="1000" kern="100" dirty="0">
              <a:latin typeface="맑은 고딕" panose="020B0503020000020004" pitchFamily="50" charset="-127"/>
              <a:cs typeface="Times New Roman" panose="02020603050405020304" pitchFamily="18" charset="0"/>
            </a:endParaRPr>
          </a:p>
          <a:p>
            <a:pPr marL="629920"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picture below, a user is playing a VR game using a VR HMD connected to a game console system known as PlayStation 4 with HDMI (High Definition Multimedia Interface) and USB (Universal Serial Bus) cables. The HDMI cable is delivering both video and audio for the VR game that are rendered in real time by the game console (shown in figure) to the VR HMD. The USB cable is delivering the head tracking data from the VR HMD to the game console to reflect the user’s head position so that the game console can render both the video and the audio of the VR game accordingly in real time.</a:t>
            </a:r>
          </a:p>
          <a:p>
            <a:pPr marL="629920"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The following is a simplified logical network connectivity diagram of the above use case scenario in which the VR HMD is communicating to a local content server (e.g., a PC or a gaming console) via a local area wired network (LAN). The VR content service is rendered or decoded in the local content server.</a:t>
            </a:r>
            <a:endParaRPr lang="ko-KR" altLang="ko-KR" sz="1200" kern="100" dirty="0">
              <a:latin typeface="Times New Roman" panose="02020603050405020304" pitchFamily="18" charset="0"/>
              <a:cs typeface="Times New Roman" panose="02020603050405020304" pitchFamily="18" charset="0"/>
            </a:endParaRPr>
          </a:p>
        </p:txBody>
      </p:sp>
      <p:pic>
        <p:nvPicPr>
          <p:cNvPr id="7" name="Picture 18">
            <a:extLst>
              <a:ext uri="{FF2B5EF4-FFF2-40B4-BE49-F238E27FC236}">
                <a16:creationId xmlns:a16="http://schemas.microsoft.com/office/drawing/2014/main" id="{5839DF31-0D2F-4181-8704-DC09B583E5F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130791" y="914400"/>
            <a:ext cx="1791970" cy="2020570"/>
          </a:xfrm>
          <a:prstGeom prst="rect">
            <a:avLst/>
          </a:prstGeom>
          <a:noFill/>
        </p:spPr>
      </p:pic>
    </p:spTree>
    <p:extLst>
      <p:ext uri="{BB962C8B-B14F-4D97-AF65-F5344CB8AC3E}">
        <p14:creationId xmlns:p14="http://schemas.microsoft.com/office/powerpoint/2010/main" val="886118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15</a:t>
            </a:fld>
            <a:endParaRPr lang="ko-KR" altLang="en-US"/>
          </a:p>
        </p:txBody>
      </p:sp>
      <p:pic>
        <p:nvPicPr>
          <p:cNvPr id="11" name="그림 10">
            <a:extLst>
              <a:ext uri="{FF2B5EF4-FFF2-40B4-BE49-F238E27FC236}">
                <a16:creationId xmlns:a16="http://schemas.microsoft.com/office/drawing/2014/main" id="{E5FB660B-C2E8-429F-870D-00228D90550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434859" y="914400"/>
            <a:ext cx="3460955" cy="2273613"/>
          </a:xfrm>
          <a:prstGeom prst="rect">
            <a:avLst/>
          </a:prstGeom>
          <a:noFill/>
          <a:ln>
            <a:noFill/>
          </a:ln>
        </p:spPr>
      </p:pic>
      <p:pic>
        <p:nvPicPr>
          <p:cNvPr id="12" name="그림 11">
            <a:extLst>
              <a:ext uri="{FF2B5EF4-FFF2-40B4-BE49-F238E27FC236}">
                <a16:creationId xmlns:a16="http://schemas.microsoft.com/office/drawing/2014/main" id="{CA1AB7E8-85CD-4BA2-B4C7-04EA24E111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36176" y="912813"/>
            <a:ext cx="1981200" cy="2023745"/>
          </a:xfrm>
          <a:prstGeom prst="rect">
            <a:avLst/>
          </a:prstGeom>
          <a:noFill/>
        </p:spPr>
      </p:pic>
      <p:sp>
        <p:nvSpPr>
          <p:cNvPr id="13" name="직사각형 12">
            <a:extLst>
              <a:ext uri="{FF2B5EF4-FFF2-40B4-BE49-F238E27FC236}">
                <a16:creationId xmlns:a16="http://schemas.microsoft.com/office/drawing/2014/main" id="{76609986-A93D-44B3-A091-E65F04460FD7}"/>
              </a:ext>
            </a:extLst>
          </p:cNvPr>
          <p:cNvSpPr/>
          <p:nvPr/>
        </p:nvSpPr>
        <p:spPr>
          <a:xfrm>
            <a:off x="1755463" y="3572977"/>
            <a:ext cx="10014857" cy="1762534"/>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2: A Single VR System Connected via a WAN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baseball game in a virtual reality environment using a mobile phone-based VR HMD system. The baseball game in this scenario is being captured with a 360-degree camera and it is being streamed to the VR HMD in real time. The head tracking data is also transferred to the camera via a mobile network to display the view where the user is looking at.</a:t>
            </a:r>
            <a:br>
              <a:rPr lang="en-US" altLang="ko-KR" sz="1200" kern="100" dirty="0">
                <a:latin typeface="Times New Roman" panose="02020603050405020304" pitchFamily="18" charset="0"/>
                <a:cs typeface="Times New Roman" panose="02020603050405020304" pitchFamily="18" charset="0"/>
              </a:rPr>
            </a:br>
            <a:r>
              <a:rPr lang="en-US" altLang="ko-KR" sz="1200" kern="100" dirty="0">
                <a:latin typeface="Times New Roman" panose="02020603050405020304" pitchFamily="18" charset="0"/>
                <a:cs typeface="Times New Roman" panose="02020603050405020304" pitchFamily="18" charset="0"/>
              </a:rPr>
              <a:t>The following is a simplified logical network connectivity diagram of the above use case scenario in which the VR HMD is communicating to a remote content server (such as to a cloud service provider) and receiving the VR content service via a wide area mobile network. In this scenario, the VR content service is rendered or decoded in the remote content server. . It is important to note that the remote content server is located outside the local network and wide area network (WAN) consists of both wired and wireless networks.</a:t>
            </a:r>
          </a:p>
        </p:txBody>
      </p:sp>
    </p:spTree>
    <p:extLst>
      <p:ext uri="{BB962C8B-B14F-4D97-AF65-F5344CB8AC3E}">
        <p14:creationId xmlns:p14="http://schemas.microsoft.com/office/powerpoint/2010/main" val="35381808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 III</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16</a:t>
            </a:fld>
            <a:endParaRPr lang="ko-KR" altLang="en-US"/>
          </a:p>
        </p:txBody>
      </p:sp>
      <p:pic>
        <p:nvPicPr>
          <p:cNvPr id="13" name="그림 12" descr="playing eve valkyrie in networkì ëí ì´ë¯¸ì§ ê²ìê²°ê³¼">
            <a:extLst>
              <a:ext uri="{FF2B5EF4-FFF2-40B4-BE49-F238E27FC236}">
                <a16:creationId xmlns:a16="http://schemas.microsoft.com/office/drawing/2014/main" id="{1BB899BD-7FB9-48F6-88CA-A148611C8EB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3"/>
            <a:ext cx="3460955" cy="2273613"/>
          </a:xfrm>
          <a:prstGeom prst="rect">
            <a:avLst/>
          </a:prstGeom>
          <a:noFill/>
          <a:ln>
            <a:noFill/>
          </a:ln>
        </p:spPr>
      </p:pic>
      <p:pic>
        <p:nvPicPr>
          <p:cNvPr id="14" name="그림 13">
            <a:extLst>
              <a:ext uri="{FF2B5EF4-FFF2-40B4-BE49-F238E27FC236}">
                <a16:creationId xmlns:a16="http://schemas.microsoft.com/office/drawing/2014/main" id="{17778019-08F9-4792-8F01-A6850AC82D6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1073" y="912813"/>
            <a:ext cx="2351405" cy="2142490"/>
          </a:xfrm>
          <a:prstGeom prst="rect">
            <a:avLst/>
          </a:prstGeom>
          <a:noFill/>
        </p:spPr>
      </p:pic>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2260362"/>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3: Multiple VR Systems Connected via a LAN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playing a virtual reality game and competing against other remote players using a VR HMD system that is connected to local server (e.g., a PC or a Laptop). The HDMI cable connecting the VR HMD system and the local server is used to receive the video and the audio data of the VR game content, the service of which is being rendered real time in the local server. The USB cable connecting the VR HMD and the local server is used to exchange the head tracking data so the server can render the video and the audio data accordingly. The remote content server is calculating the scores and the consequential data caused by the remote users’ input. These data are sent to the local content server so it can render the video and the audio of the VR game content accordingly.</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The following is a simplified logical network connectivity diagram of the above use case scenario where multiple VR systems are connected to a remote content server. The VR HMD is receiving the VR content service rendered or decoded in the local content server. The remote content server is computing the data sent by the local content servers and redistributing the calculated data back to the local content servers.</a:t>
            </a:r>
          </a:p>
        </p:txBody>
      </p:sp>
    </p:spTree>
    <p:extLst>
      <p:ext uri="{BB962C8B-B14F-4D97-AF65-F5344CB8AC3E}">
        <p14:creationId xmlns:p14="http://schemas.microsoft.com/office/powerpoint/2010/main" val="3037365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IV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17</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1865126"/>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4: Multiple VR Systems Connected via a WAN</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two or more users are watching a live streamed video game match from their respective home using their mobile phone-based VR HMD systems. The users watching the same content in a virtual movie theater rendered in a cloud service provider and they are being represented as a form of a virtual avatar in the virtual reality theater. They are able to interact with each other and also can communicate via audio. The live-streamed video game match and the virtual reality theater are all being rendered in a remote server situated in the cloud service provider network and the VR HMD system is only running a small application for obtaining the cloud rendered VR content.</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The following is a simplified logical network connectivity diagram of the above use case scenario where more than one VR HMD systems are communicating to the remote content server and receiving the VR content service rendered or decoded in the remote content server.</a:t>
            </a:r>
          </a:p>
        </p:txBody>
      </p:sp>
      <p:pic>
        <p:nvPicPr>
          <p:cNvPr id="9" name="그림 8" descr="social VR cinemaì ëí ì´ë¯¸ì§ ê²ìê²°ê³¼">
            <a:extLst>
              <a:ext uri="{FF2B5EF4-FFF2-40B4-BE49-F238E27FC236}">
                <a16:creationId xmlns:a16="http://schemas.microsoft.com/office/drawing/2014/main" id="{6118BFB0-F9F4-4553-A8F5-56D7779511A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4859" y="912814"/>
            <a:ext cx="3460955" cy="2260362"/>
          </a:xfrm>
          <a:prstGeom prst="rect">
            <a:avLst/>
          </a:prstGeom>
          <a:noFill/>
          <a:ln>
            <a:noFill/>
          </a:ln>
        </p:spPr>
      </p:pic>
      <p:pic>
        <p:nvPicPr>
          <p:cNvPr id="11" name="그림 10">
            <a:extLst>
              <a:ext uri="{FF2B5EF4-FFF2-40B4-BE49-F238E27FC236}">
                <a16:creationId xmlns:a16="http://schemas.microsoft.com/office/drawing/2014/main" id="{B5651B9E-2984-4933-80EA-93D2EC4309E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spTree>
    <p:extLst>
      <p:ext uri="{BB962C8B-B14F-4D97-AF65-F5344CB8AC3E}">
        <p14:creationId xmlns:p14="http://schemas.microsoft.com/office/powerpoint/2010/main" val="3038523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Use Cases V</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18</a:t>
            </a:fld>
            <a:endParaRPr lang="ko-KR" altLang="en-US"/>
          </a:p>
        </p:txBody>
      </p:sp>
      <p:sp>
        <p:nvSpPr>
          <p:cNvPr id="15" name="직사각형 14">
            <a:extLst>
              <a:ext uri="{FF2B5EF4-FFF2-40B4-BE49-F238E27FC236}">
                <a16:creationId xmlns:a16="http://schemas.microsoft.com/office/drawing/2014/main" id="{B46A1357-40AD-4E2C-ACD1-D71A7F31159F}"/>
              </a:ext>
            </a:extLst>
          </p:cNvPr>
          <p:cNvSpPr/>
          <p:nvPr/>
        </p:nvSpPr>
        <p:spPr>
          <a:xfrm>
            <a:off x="1755462" y="3564707"/>
            <a:ext cx="10014857" cy="1667508"/>
          </a:xfrm>
          <a:prstGeom prst="rect">
            <a:avLst/>
          </a:prstGeom>
        </p:spPr>
        <p:txBody>
          <a:bodyPr wrap="square">
            <a:spAutoFit/>
          </a:bodyPr>
          <a:lstStyle/>
          <a:p>
            <a:pPr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Case 5: Special Use Case – Change of Network</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In the following picture, a user is watching a streamed movie using a mobile phone-based VR HMD while travelling in a bus or a train. The movie is encoded in the remote server and sent to the VR HMD system via a wide area network. The VR HMD system is only decoding the content sent by the remote server.</a:t>
            </a:r>
          </a:p>
          <a:p>
            <a:pPr marL="625475" lvl="1" algn="just">
              <a:lnSpc>
                <a:spcPct val="107000"/>
              </a:lnSpc>
              <a:spcAft>
                <a:spcPts val="800"/>
              </a:spcAft>
            </a:pPr>
            <a:r>
              <a:rPr lang="en-US" altLang="ko-KR" sz="1200" kern="100" dirty="0">
                <a:latin typeface="Times New Roman" panose="02020603050405020304" pitchFamily="18" charset="0"/>
                <a:cs typeface="Times New Roman" panose="02020603050405020304" pitchFamily="18" charset="0"/>
              </a:rPr>
              <a:t>The following is a simplified logical network connectivity diagram of the above use case scenario where the VR HMD system is connected to either the bus or train Wi-Fi networks or connected directly to the mobile network depending upon the network conditions. Therefore, the network connection is switched between two local access networks that leads to a network handover condition.</a:t>
            </a:r>
          </a:p>
        </p:txBody>
      </p:sp>
      <p:pic>
        <p:nvPicPr>
          <p:cNvPr id="11" name="그림 10">
            <a:extLst>
              <a:ext uri="{FF2B5EF4-FFF2-40B4-BE49-F238E27FC236}">
                <a16:creationId xmlns:a16="http://schemas.microsoft.com/office/drawing/2014/main" id="{B5651B9E-2984-4933-80EA-93D2EC4309E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90112" y="909705"/>
            <a:ext cx="2473325" cy="1600200"/>
          </a:xfrm>
          <a:prstGeom prst="rect">
            <a:avLst/>
          </a:prstGeom>
          <a:noFill/>
        </p:spPr>
      </p:pic>
      <p:pic>
        <p:nvPicPr>
          <p:cNvPr id="10" name="그림 9" descr="ê´ë ¨ ì´ë¯¸ì§">
            <a:extLst>
              <a:ext uri="{FF2B5EF4-FFF2-40B4-BE49-F238E27FC236}">
                <a16:creationId xmlns:a16="http://schemas.microsoft.com/office/drawing/2014/main" id="{B5103533-C426-450F-A819-884DAB2908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434859" y="909705"/>
            <a:ext cx="3460955" cy="2260363"/>
          </a:xfrm>
          <a:prstGeom prst="rect">
            <a:avLst/>
          </a:prstGeom>
          <a:noFill/>
          <a:ln>
            <a:noFill/>
          </a:ln>
        </p:spPr>
      </p:pic>
    </p:spTree>
    <p:extLst>
      <p:ext uri="{BB962C8B-B14F-4D97-AF65-F5344CB8AC3E}">
        <p14:creationId xmlns:p14="http://schemas.microsoft.com/office/powerpoint/2010/main" val="1995303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a:extLst>
              <a:ext uri="{FF2B5EF4-FFF2-40B4-BE49-F238E27FC236}">
                <a16:creationId xmlns:a16="http://schemas.microsoft.com/office/drawing/2014/main" id="{0140703B-13AB-45ED-A1B1-2533B9318C0F}"/>
              </a:ext>
            </a:extLst>
          </p:cNvPr>
          <p:cNvSpPr>
            <a:spLocks noGrp="1" noChangeArrowheads="1"/>
          </p:cNvSpPr>
          <p:nvPr>
            <p:ph type="body" idx="1"/>
          </p:nvPr>
        </p:nvSpPr>
        <p:spPr>
          <a:xfrm>
            <a:off x="1905001" y="990600"/>
            <a:ext cx="8493125" cy="5334000"/>
          </a:xfrm>
          <a:solidFill>
            <a:srgbClr val="66CCFF"/>
          </a:solidFill>
        </p:spPr>
        <p:txBody>
          <a:bodyPr/>
          <a:lstStyle/>
          <a:p>
            <a:pPr lvl="1">
              <a:lnSpc>
                <a:spcPct val="80000"/>
              </a:lnSpc>
              <a:buFontTx/>
              <a:buNone/>
            </a:pPr>
            <a:r>
              <a:rPr lang="en-US" altLang="pl-PL" b="1">
                <a:cs typeface="Times New Roman" panose="02020603050405020304" pitchFamily="18" charset="0"/>
              </a:rPr>
              <a:t>IEEE 802.21 presentation release statements</a:t>
            </a:r>
            <a:endParaRPr lang="en-US" altLang="pl-PL">
              <a:cs typeface="Times New Roman" panose="02020603050405020304" pitchFamily="18" charset="0"/>
            </a:endParaRPr>
          </a:p>
          <a:p>
            <a:pPr algn="just">
              <a:lnSpc>
                <a:spcPct val="80000"/>
              </a:lnSpc>
              <a:buClr>
                <a:srgbClr val="FAFD00"/>
              </a:buClr>
              <a:buSzPct val="200000"/>
              <a:buFontTx/>
              <a:buNone/>
            </a:pPr>
            <a:r>
              <a:rPr lang="en-US" altLang="pl-PL" sz="2000">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a:lnSpc>
                <a:spcPct val="80000"/>
              </a:lnSpc>
              <a:buClr>
                <a:srgbClr val="FAFD00"/>
              </a:buClr>
              <a:buSzPct val="200000"/>
              <a:buFontTx/>
              <a:buNone/>
            </a:pPr>
            <a:r>
              <a:rPr lang="en-US" altLang="pl-PL" sz="2000">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name any IEEE Standards publication even though it may include portions of this contribution; and at the IEEE</a:t>
            </a:r>
            <a:r>
              <a:rPr lang="en-US" altLang="pl-PL" sz="2000">
                <a:latin typeface="Times New Roman" panose="02020603050405020304" pitchFamily="18" charset="0"/>
                <a:cs typeface="Times New Roman" panose="02020603050405020304" pitchFamily="18" charset="0"/>
              </a:rPr>
              <a:t>’</a:t>
            </a:r>
            <a:r>
              <a:rPr lang="en-US" altLang="pl-PL" sz="2000">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a:lnSpc>
                <a:spcPct val="80000"/>
              </a:lnSpc>
              <a:buClr>
                <a:srgbClr val="FAFD00"/>
              </a:buClr>
              <a:buSzPct val="200000"/>
              <a:buFontTx/>
              <a:buNone/>
            </a:pPr>
            <a:r>
              <a:rPr lang="en-US" altLang="pl-PL" sz="2000">
                <a:cs typeface="Times New Roman" panose="02020603050405020304" pitchFamily="18" charset="0"/>
              </a:rPr>
              <a:t>The contributor is familiar with IEEE patent policy, as outlined in </a:t>
            </a:r>
            <a:r>
              <a:rPr lang="en-US" altLang="pl-PL" sz="2000">
                <a:cs typeface="Times New Roman" panose="02020603050405020304" pitchFamily="18" charset="0"/>
                <a:hlinkClick r:id="rId3"/>
              </a:rPr>
              <a:t>Section 6.3 of the IEEE-SA Standards Board Operations Manual</a:t>
            </a:r>
            <a:r>
              <a:rPr lang="en-US" altLang="pl-PL" sz="2000">
                <a:solidFill>
                  <a:srgbClr val="000099"/>
                </a:solidFill>
                <a:cs typeface="Times New Roman" panose="02020603050405020304" pitchFamily="18" charset="0"/>
              </a:rPr>
              <a:t> </a:t>
            </a:r>
            <a:r>
              <a:rPr lang="en-US" altLang="pl-PL" sz="2000">
                <a:cs typeface="Times New Roman" panose="02020603050405020304" pitchFamily="18" charset="0"/>
              </a:rPr>
              <a:t>&lt;</a:t>
            </a:r>
            <a:r>
              <a:rPr lang="en-US" altLang="pl-PL" sz="2000">
                <a:cs typeface="Times New Roman" panose="02020603050405020304" pitchFamily="18" charset="0"/>
                <a:hlinkClick r:id="rId3"/>
              </a:rPr>
              <a:t>http://standards.ieee.org/guides/opman/sect6.html#6.3</a:t>
            </a:r>
            <a:r>
              <a:rPr lang="en-US" altLang="pl-PL" sz="2000">
                <a:cs typeface="Times New Roman" panose="02020603050405020304" pitchFamily="18" charset="0"/>
              </a:rPr>
              <a:t>&gt; and in </a:t>
            </a:r>
            <a:r>
              <a:rPr lang="en-US" altLang="pl-PL" sz="2000" i="1">
                <a:cs typeface="Times New Roman" panose="02020603050405020304" pitchFamily="18" charset="0"/>
              </a:rPr>
              <a:t>Understanding Patent Issues During IEEE Standards Development</a:t>
            </a:r>
            <a:r>
              <a:rPr lang="en-US" altLang="pl-PL" sz="2000">
                <a:cs typeface="Times New Roman" panose="02020603050405020304" pitchFamily="18" charset="0"/>
              </a:rPr>
              <a:t> </a:t>
            </a:r>
            <a:r>
              <a:rPr lang="en-US" altLang="pl-PL" sz="2000">
                <a:cs typeface="Times New Roman" panose="02020603050405020304" pitchFamily="18" charset="0"/>
                <a:hlinkClick r:id="rId4"/>
              </a:rPr>
              <a:t>http://standards.ieee.org/board/pat/guide.html</a:t>
            </a:r>
            <a:r>
              <a:rPr lang="en-US" altLang="pl-PL" sz="2000">
                <a:cs typeface="Times New Roman" panose="02020603050405020304" pitchFamily="18" charset="0"/>
              </a:rPr>
              <a:t>&gt;</a:t>
            </a:r>
            <a:r>
              <a:rPr lang="en-US" altLang="pl-PL" sz="2000">
                <a:latin typeface="Times New Roman" panose="02020603050405020304" pitchFamily="18" charset="0"/>
                <a:cs typeface="Times New Roman" panose="02020603050405020304" pitchFamily="18" charset="0"/>
              </a:rPr>
              <a:t> </a:t>
            </a:r>
            <a:endParaRPr lang="en-US" altLang="pl-PL" sz="2000"/>
          </a:p>
        </p:txBody>
      </p:sp>
      <p:sp>
        <p:nvSpPr>
          <p:cNvPr id="5123" name="Rectangle 7">
            <a:extLst>
              <a:ext uri="{FF2B5EF4-FFF2-40B4-BE49-F238E27FC236}">
                <a16:creationId xmlns:a16="http://schemas.microsoft.com/office/drawing/2014/main" id="{51D9E4ED-C36B-4CFF-BCA1-19E7915D227F}"/>
              </a:ext>
            </a:extLst>
          </p:cNvPr>
          <p:cNvSpPr>
            <a:spLocks noChangeArrowheads="1"/>
          </p:cNvSpPr>
          <p:nvPr/>
        </p:nvSpPr>
        <p:spPr bwMode="auto">
          <a:xfrm>
            <a:off x="1223783" y="721895"/>
            <a:ext cx="9783393" cy="5602705"/>
          </a:xfrm>
          <a:prstGeom prst="rect">
            <a:avLst/>
          </a:prstGeom>
          <a:solidFill>
            <a:srgbClr val="66CC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280988" indent="-280988" defTabSz="762000">
              <a:lnSpc>
                <a:spcPct val="90000"/>
              </a:lnSpc>
              <a:spcBef>
                <a:spcPct val="40000"/>
              </a:spcBef>
              <a:buClr>
                <a:schemeClr val="accent1"/>
              </a:buClr>
              <a:buChar char="•"/>
              <a:defRPr sz="2400">
                <a:solidFill>
                  <a:schemeClr val="tx1"/>
                </a:solidFill>
                <a:latin typeface="Times" panose="02020603050405020304" pitchFamily="18" charset="0"/>
              </a:defRPr>
            </a:lvl1pPr>
            <a:lvl2pPr marL="666750" indent="-195263" defTabSz="762000">
              <a:lnSpc>
                <a:spcPct val="90000"/>
              </a:lnSpc>
              <a:buClr>
                <a:schemeClr val="accent1"/>
              </a:buClr>
              <a:buSzPct val="75000"/>
              <a:buChar char="•"/>
              <a:defRPr sz="2400">
                <a:solidFill>
                  <a:schemeClr val="tx1"/>
                </a:solidFill>
                <a:latin typeface="Times" panose="02020603050405020304" pitchFamily="18" charset="0"/>
              </a:defRPr>
            </a:lvl2pPr>
            <a:lvl3pPr marL="1147763" indent="-195263" defTabSz="762000">
              <a:lnSpc>
                <a:spcPct val="90000"/>
              </a:lnSpc>
              <a:buClr>
                <a:schemeClr val="accent1"/>
              </a:buClr>
              <a:buSzPct val="75000"/>
              <a:buChar char="•"/>
              <a:defRPr>
                <a:solidFill>
                  <a:schemeClr val="tx1"/>
                </a:solidFill>
                <a:latin typeface="Times" panose="02020603050405020304" pitchFamily="18" charset="0"/>
              </a:defRPr>
            </a:lvl3pPr>
            <a:lvl4pPr marL="1804988" indent="-277813" defTabSz="762000">
              <a:spcBef>
                <a:spcPct val="20000"/>
              </a:spcBef>
              <a:buChar char="–"/>
              <a:defRPr sz="2000">
                <a:solidFill>
                  <a:schemeClr val="tx1"/>
                </a:solidFill>
                <a:latin typeface="Rotis Sans Serif for Nokia" pitchFamily="34" charset="0"/>
              </a:defRPr>
            </a:lvl4pPr>
            <a:lvl5pPr marL="2286000" indent="-280988" defTabSz="762000">
              <a:spcBef>
                <a:spcPct val="20000"/>
              </a:spcBef>
              <a:buChar char="»"/>
              <a:defRPr sz="2000">
                <a:solidFill>
                  <a:schemeClr val="tx1"/>
                </a:solidFill>
                <a:latin typeface="Rotis Sans Serif for Nokia" pitchFamily="34" charset="0"/>
              </a:defRPr>
            </a:lvl5pPr>
            <a:lvl6pPr marL="2743200" indent="-280988" defTabSz="762000" eaLnBrk="0" fontAlgn="base" hangingPunct="0">
              <a:spcBef>
                <a:spcPct val="20000"/>
              </a:spcBef>
              <a:spcAft>
                <a:spcPct val="0"/>
              </a:spcAft>
              <a:buChar char="»"/>
              <a:defRPr sz="2000">
                <a:solidFill>
                  <a:schemeClr val="tx1"/>
                </a:solidFill>
                <a:latin typeface="Rotis Sans Serif for Nokia" pitchFamily="34" charset="0"/>
              </a:defRPr>
            </a:lvl6pPr>
            <a:lvl7pPr marL="3200400" indent="-280988" defTabSz="762000" eaLnBrk="0" fontAlgn="base" hangingPunct="0">
              <a:spcBef>
                <a:spcPct val="20000"/>
              </a:spcBef>
              <a:spcAft>
                <a:spcPct val="0"/>
              </a:spcAft>
              <a:buChar char="»"/>
              <a:defRPr sz="2000">
                <a:solidFill>
                  <a:schemeClr val="tx1"/>
                </a:solidFill>
                <a:latin typeface="Rotis Sans Serif for Nokia" pitchFamily="34" charset="0"/>
              </a:defRPr>
            </a:lvl7pPr>
            <a:lvl8pPr marL="3657600" indent="-280988" defTabSz="762000" eaLnBrk="0" fontAlgn="base" hangingPunct="0">
              <a:spcBef>
                <a:spcPct val="20000"/>
              </a:spcBef>
              <a:spcAft>
                <a:spcPct val="0"/>
              </a:spcAft>
              <a:buChar char="»"/>
              <a:defRPr sz="2000">
                <a:solidFill>
                  <a:schemeClr val="tx1"/>
                </a:solidFill>
                <a:latin typeface="Rotis Sans Serif for Nokia" pitchFamily="34" charset="0"/>
              </a:defRPr>
            </a:lvl8pPr>
            <a:lvl9pPr marL="4114800" indent="-280988" defTabSz="762000" eaLnBrk="0" fontAlgn="base" hangingPunct="0">
              <a:spcBef>
                <a:spcPct val="20000"/>
              </a:spcBef>
              <a:spcAft>
                <a:spcPct val="0"/>
              </a:spcAft>
              <a:buChar char="»"/>
              <a:defRPr sz="2000">
                <a:solidFill>
                  <a:schemeClr val="tx1"/>
                </a:solidFill>
                <a:latin typeface="Rotis Sans Serif for Nokia" pitchFamily="34" charset="0"/>
              </a:defRPr>
            </a:lvl9pPr>
          </a:lstStyle>
          <a:p>
            <a:pPr lvl="1" eaLnBrk="0" fontAlgn="base" latinLnBrk="0" hangingPunct="0">
              <a:lnSpc>
                <a:spcPct val="80000"/>
              </a:lnSpc>
              <a:spcBef>
                <a:spcPct val="0"/>
              </a:spcBef>
              <a:spcAft>
                <a:spcPct val="0"/>
              </a:spcAft>
              <a:buClr>
                <a:srgbClr val="618FFD"/>
              </a:buClr>
              <a:buNone/>
            </a:pPr>
            <a:r>
              <a:rPr lang="en-US" altLang="pl-PL" b="1">
                <a:solidFill>
                  <a:srgbClr val="000000"/>
                </a:solidFill>
                <a:cs typeface="Times New Roman" panose="02020603050405020304" pitchFamily="18" charset="0"/>
              </a:rPr>
              <a:t>IEEE 802.21 presentation release statements</a:t>
            </a:r>
            <a:endParaRPr lang="en-US" altLang="pl-PL">
              <a:solidFill>
                <a:srgbClr val="000000"/>
              </a:solidFill>
              <a:cs typeface="Times New Roman" panose="02020603050405020304" pitchFamily="18" charset="0"/>
            </a:endParaRP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grants a free, irrevocable license to the IEEE to incorporate material contained in this contribution, and any modifications thereof, in the creation of an IEEE Standards publication; to copyright in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name any IEEE Standards publication even though it may include portions of this contribution; and at the IEEE</a:t>
            </a:r>
            <a:r>
              <a:rPr lang="en-US" altLang="pl-PL" sz="2000" dirty="0">
                <a:solidFill>
                  <a:srgbClr val="000000"/>
                </a:solidFill>
                <a:latin typeface="Times New Roman" panose="02020603050405020304" pitchFamily="18" charset="0"/>
                <a:cs typeface="Times New Roman" panose="02020603050405020304" pitchFamily="18" charset="0"/>
              </a:rPr>
              <a:t>’</a:t>
            </a:r>
            <a:r>
              <a:rPr lang="en-US" altLang="pl-PL" sz="2000" dirty="0">
                <a:solidFill>
                  <a:srgbClr val="000000"/>
                </a:solidFill>
                <a:cs typeface="Times New Roman" panose="02020603050405020304" pitchFamily="18" charset="0"/>
              </a:rPr>
              <a:t>s sole discretion to permit others to reproduce in whole or in part the resulting IEEE Standards publication. The contributor also acknowledges and accepts that this contribution may be made public by IEEE 802.21.</a:t>
            </a:r>
          </a:p>
          <a:p>
            <a:pPr eaLnBrk="0" fontAlgn="base" latinLnBrk="0" hangingPunct="0">
              <a:lnSpc>
                <a:spcPct val="80000"/>
              </a:lnSpc>
              <a:spcAft>
                <a:spcPct val="0"/>
              </a:spcAft>
              <a:buClr>
                <a:srgbClr val="FAFD00"/>
              </a:buClr>
              <a:buSzPct val="200000"/>
              <a:buNone/>
            </a:pPr>
            <a:r>
              <a:rPr lang="en-US" altLang="pl-PL" sz="2000" dirty="0">
                <a:solidFill>
                  <a:srgbClr val="000000"/>
                </a:solidFill>
                <a:cs typeface="Times New Roman" panose="02020603050405020304" pitchFamily="18" charset="0"/>
              </a:rPr>
              <a:t>The contributor is familiar with IEEE patent policy, as stated in </a:t>
            </a:r>
            <a:r>
              <a:rPr lang="en-US" altLang="pl-PL" sz="2000" dirty="0">
                <a:solidFill>
                  <a:srgbClr val="000000"/>
                </a:solidFill>
                <a:cs typeface="Times New Roman" panose="02020603050405020304" pitchFamily="18" charset="0"/>
                <a:hlinkClick r:id="rId3"/>
              </a:rPr>
              <a:t>Section 6 of the IEEE-SA Standards Board bylaws</a:t>
            </a:r>
            <a:r>
              <a:rPr lang="en-US" altLang="pl-PL" sz="2000" dirty="0">
                <a:solidFill>
                  <a:srgbClr val="000099"/>
                </a:solidFill>
                <a:cs typeface="Times New Roman" panose="02020603050405020304" pitchFamily="18" charset="0"/>
              </a:rPr>
              <a:t> </a:t>
            </a:r>
            <a:r>
              <a:rPr lang="en-US" altLang="pl-PL" sz="2000" dirty="0">
                <a:solidFill>
                  <a:srgbClr val="000000"/>
                </a:solidFill>
                <a:cs typeface="Times New Roman" panose="02020603050405020304" pitchFamily="18" charset="0"/>
              </a:rPr>
              <a:t>&lt;</a:t>
            </a:r>
            <a:r>
              <a:rPr lang="en-US" altLang="pl-PL" sz="2000" dirty="0">
                <a:solidFill>
                  <a:srgbClr val="000000"/>
                </a:solidFill>
                <a:cs typeface="Times New Roman" panose="02020603050405020304" pitchFamily="18" charset="0"/>
                <a:hlinkClick r:id="rId5"/>
              </a:rPr>
              <a:t>http://standards.ieee.org/guides/bylaws/sect6-7.html#6</a:t>
            </a:r>
            <a:r>
              <a:rPr lang="en-US" altLang="pl-PL" sz="2000" dirty="0">
                <a:solidFill>
                  <a:srgbClr val="000000"/>
                </a:solidFill>
                <a:cs typeface="Times New Roman" panose="02020603050405020304" pitchFamily="18" charset="0"/>
              </a:rPr>
              <a:t>&gt; and in </a:t>
            </a:r>
            <a:r>
              <a:rPr lang="en-US" altLang="pl-PL" sz="2000" i="1" dirty="0">
                <a:solidFill>
                  <a:srgbClr val="000000"/>
                </a:solidFill>
                <a:cs typeface="Times New Roman" panose="02020603050405020304" pitchFamily="18" charset="0"/>
              </a:rPr>
              <a:t>Understanding Patent Issues During IEEE Standards Development</a:t>
            </a:r>
            <a:r>
              <a:rPr lang="en-US" altLang="pl-PL" sz="2000" dirty="0">
                <a:solidFill>
                  <a:srgbClr val="000000"/>
                </a:solidFill>
                <a:cs typeface="Times New Roman" panose="02020603050405020304" pitchFamily="18" charset="0"/>
              </a:rPr>
              <a:t> </a:t>
            </a:r>
            <a:r>
              <a:rPr lang="en-US" altLang="pl-PL" sz="2000" dirty="0">
                <a:solidFill>
                  <a:srgbClr val="000000"/>
                </a:solidFill>
                <a:cs typeface="Times New Roman" panose="02020603050405020304" pitchFamily="18" charset="0"/>
                <a:hlinkClick r:id="rId6"/>
              </a:rPr>
              <a:t>http://standards.ieee.org/board/pat/faq.pdf</a:t>
            </a:r>
            <a:r>
              <a:rPr lang="en-US" altLang="pl-PL" sz="2000" dirty="0">
                <a:solidFill>
                  <a:srgbClr val="000000"/>
                </a:solidFill>
                <a:cs typeface="Times New Roman" panose="02020603050405020304" pitchFamily="18" charset="0"/>
              </a:rPr>
              <a:t>&gt;</a:t>
            </a:r>
            <a:r>
              <a:rPr lang="en-US" altLang="pl-PL" sz="2000" dirty="0">
                <a:solidFill>
                  <a:srgbClr val="000000"/>
                </a:solidFill>
                <a:latin typeface="Times New Roman" panose="02020603050405020304" pitchFamily="18" charset="0"/>
                <a:cs typeface="Times New Roman" panose="02020603050405020304" pitchFamily="18" charset="0"/>
              </a:rPr>
              <a:t> </a:t>
            </a:r>
            <a:endParaRPr lang="en-US" altLang="pl-PL" sz="2000" dirty="0">
              <a:solidFill>
                <a:srgbClr val="000000"/>
              </a:solidFill>
            </a:endParaRPr>
          </a:p>
        </p:txBody>
      </p:sp>
      <p:sp>
        <p:nvSpPr>
          <p:cNvPr id="2" name="フッター プレースホルダー 1">
            <a:extLst>
              <a:ext uri="{FF2B5EF4-FFF2-40B4-BE49-F238E27FC236}">
                <a16:creationId xmlns:a16="http://schemas.microsoft.com/office/drawing/2014/main" id="{93BA8ADB-4107-462B-83EC-32BB496ED698}"/>
              </a:ext>
            </a:extLst>
          </p:cNvPr>
          <p:cNvSpPr>
            <a:spLocks noGrp="1"/>
          </p:cNvSpPr>
          <p:nvPr>
            <p:ph type="ftr" sz="quarter" idx="10"/>
          </p:nvPr>
        </p:nvSpPr>
        <p:spPr/>
        <p:txBody>
          <a:bodyPr/>
          <a:lstStyle/>
          <a:p>
            <a:pPr eaLnBrk="0" fontAlgn="base" latinLnBrk="0" hangingPunct="0">
              <a:spcBef>
                <a:spcPct val="0"/>
              </a:spcBef>
              <a:spcAft>
                <a:spcPct val="0"/>
              </a:spcAft>
              <a:defRPr/>
            </a:pPr>
            <a:r>
              <a:rPr lang="en-US" altLang="pl-PL">
                <a:solidFill>
                  <a:srgbClr val="000000"/>
                </a:solidFill>
                <a:latin typeface="Times"/>
              </a:rPr>
              <a:t>21-18-0065-00-0000</a:t>
            </a:r>
          </a:p>
        </p:txBody>
      </p:sp>
      <p:sp>
        <p:nvSpPr>
          <p:cNvPr id="3" name="슬라이드 번호 개체 틀 2">
            <a:extLst>
              <a:ext uri="{FF2B5EF4-FFF2-40B4-BE49-F238E27FC236}">
                <a16:creationId xmlns:a16="http://schemas.microsoft.com/office/drawing/2014/main" id="{54F84D9B-4F8C-4335-A300-750023436782}"/>
              </a:ext>
            </a:extLst>
          </p:cNvPr>
          <p:cNvSpPr>
            <a:spLocks noGrp="1"/>
          </p:cNvSpPr>
          <p:nvPr>
            <p:ph type="sldNum" sz="quarter" idx="11"/>
          </p:nvPr>
        </p:nvSpPr>
        <p:spPr/>
        <p:txBody>
          <a:bodyPr/>
          <a:lstStyle/>
          <a:p>
            <a:pPr>
              <a:defRPr/>
            </a:pPr>
            <a:fld id="{13D3D877-D406-4E0C-A0B8-A5405FE26974}" type="slidenum">
              <a:rPr lang="en-US" altLang="pl-PL" smtClean="0"/>
              <a:pPr>
                <a:defRPr/>
              </a:pPr>
              <a:t>1</a:t>
            </a:fld>
            <a:endParaRPr lang="en-US" altLang="pl-P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7EF45BA7-B617-4D65-8CA7-1E4C54E4B96B}"/>
              </a:ext>
            </a:extLst>
          </p:cNvPr>
          <p:cNvSpPr>
            <a:spLocks noGrp="1"/>
          </p:cNvSpPr>
          <p:nvPr>
            <p:ph type="title"/>
          </p:nvPr>
        </p:nvSpPr>
        <p:spPr/>
        <p:txBody>
          <a:bodyPr/>
          <a:lstStyle/>
          <a:p>
            <a:r>
              <a:rPr lang="en-US" altLang="ko-KR" dirty="0"/>
              <a:t>Network Requirements</a:t>
            </a:r>
            <a:endParaRPr lang="ko-KR" altLang="en-US" dirty="0"/>
          </a:p>
        </p:txBody>
      </p:sp>
      <p:sp>
        <p:nvSpPr>
          <p:cNvPr id="3" name="바닥글 개체 틀 2">
            <a:extLst>
              <a:ext uri="{FF2B5EF4-FFF2-40B4-BE49-F238E27FC236}">
                <a16:creationId xmlns:a16="http://schemas.microsoft.com/office/drawing/2014/main" id="{41FA3B15-E7D9-4E52-A437-ED99D8C50B7D}"/>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C1E4F087-D4C7-4280-9194-4370E74CB6F6}"/>
              </a:ext>
            </a:extLst>
          </p:cNvPr>
          <p:cNvSpPr>
            <a:spLocks noGrp="1"/>
          </p:cNvSpPr>
          <p:nvPr>
            <p:ph type="sldNum" sz="quarter" idx="4"/>
          </p:nvPr>
        </p:nvSpPr>
        <p:spPr/>
        <p:txBody>
          <a:bodyPr/>
          <a:lstStyle/>
          <a:p>
            <a:fld id="{7415E7A1-C024-4955-BFDD-BFFB64410B76}" type="slidenum">
              <a:rPr lang="ko-KR" altLang="en-US" smtClean="0"/>
              <a:pPr/>
              <a:t>19</a:t>
            </a:fld>
            <a:endParaRPr lang="ko-KR" altLang="en-US"/>
          </a:p>
        </p:txBody>
      </p:sp>
      <mc:AlternateContent xmlns:mc="http://schemas.openxmlformats.org/markup-compatibility/2006" xmlns:a14="http://schemas.microsoft.com/office/drawing/2010/main">
        <mc:Choice Requires="a14">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2700502196"/>
                  </p:ext>
                </p:extLst>
              </p:nvPr>
            </p:nvGraphicFramePr>
            <p:xfrm>
              <a:off x="2138182" y="1316097"/>
              <a:ext cx="9725115" cy="4606377"/>
            </p:xfrm>
            <a:graphic>
              <a:graphicData uri="http://schemas.openxmlformats.org/drawingml/2006/table">
                <a:tbl>
                  <a:tblPr firstRow="1" firstCol="1" bandRow="1">
                    <a:tableStyleId>{5C22544A-7EE6-4342-B048-85BDC9FD1C3A}</a:tableStyleId>
                  </a:tblPr>
                  <a:tblGrid>
                    <a:gridCol w="1491289">
                      <a:extLst>
                        <a:ext uri="{9D8B030D-6E8A-4147-A177-3AD203B41FA5}">
                          <a16:colId xmlns:a16="http://schemas.microsoft.com/office/drawing/2014/main" val="1791360078"/>
                        </a:ext>
                      </a:extLst>
                    </a:gridCol>
                    <a:gridCol w="824969">
                      <a:extLst>
                        <a:ext uri="{9D8B030D-6E8A-4147-A177-3AD203B41FA5}">
                          <a16:colId xmlns:a16="http://schemas.microsoft.com/office/drawing/2014/main" val="1868741933"/>
                        </a:ext>
                      </a:extLst>
                    </a:gridCol>
                    <a:gridCol w="2205207">
                      <a:extLst>
                        <a:ext uri="{9D8B030D-6E8A-4147-A177-3AD203B41FA5}">
                          <a16:colId xmlns:a16="http://schemas.microsoft.com/office/drawing/2014/main" val="3965154582"/>
                        </a:ext>
                      </a:extLst>
                    </a:gridCol>
                    <a:gridCol w="1734550">
                      <a:extLst>
                        <a:ext uri="{9D8B030D-6E8A-4147-A177-3AD203B41FA5}">
                          <a16:colId xmlns:a16="http://schemas.microsoft.com/office/drawing/2014/main" val="3522693985"/>
                        </a:ext>
                      </a:extLst>
                    </a:gridCol>
                    <a:gridCol w="1734550">
                      <a:extLst>
                        <a:ext uri="{9D8B030D-6E8A-4147-A177-3AD203B41FA5}">
                          <a16:colId xmlns:a16="http://schemas.microsoft.com/office/drawing/2014/main" val="278323528"/>
                        </a:ext>
                      </a:extLst>
                    </a:gridCol>
                    <a:gridCol w="1734550">
                      <a:extLst>
                        <a:ext uri="{9D8B030D-6E8A-4147-A177-3AD203B41FA5}">
                          <a16:colId xmlns:a16="http://schemas.microsoft.com/office/drawing/2014/main" val="3667673440"/>
                        </a:ext>
                      </a:extLst>
                    </a:gridCol>
                  </a:tblGrid>
                  <a:tr h="233373">
                    <a:tc rowSpan="2"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VR HMD Requirements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5023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003112">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Data transmission rate</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20 Gbps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over 802.11ac)</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Gbps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 Gbps peak,</a:t>
                          </a:r>
                          <a:endParaRPr lang="ko-KR"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user-experience data rate</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196452">
                    <a:tc grid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Latency</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5 </a:t>
                          </a:r>
                          <a:r>
                            <a:rPr lang="en-US" sz="1200" kern="100" dirty="0" err="1">
                              <a:effectLst/>
                              <a:latin typeface="Times New Roman" panose="02020603050405020304" pitchFamily="18" charset="0"/>
                              <a:cs typeface="Times New Roman" panose="02020603050405020304" pitchFamily="18" charset="0"/>
                            </a:rPr>
                            <a:t>ms</a:t>
                          </a:r>
                          <a:r>
                            <a:rPr lang="en-US" sz="1200" kern="100" dirty="0">
                              <a:effectLst/>
                              <a:latin typeface="Times New Roman" panose="02020603050405020304" pitchFamily="18" charset="0"/>
                              <a:cs typeface="Times New Roman" panose="02020603050405020304" pitchFamily="18" charset="0"/>
                            </a:rPr>
                            <a:t> (at wireless medium),</a:t>
                          </a:r>
                          <a:endParaRPr lang="ko-KR"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 </a:t>
                          </a:r>
                          <a:r>
                            <a:rPr lang="en-US" sz="1200" kern="100" dirty="0" err="1">
                              <a:effectLst/>
                              <a:latin typeface="Times New Roman" panose="02020603050405020304" pitchFamily="18" charset="0"/>
                              <a:cs typeface="Times New Roman" panose="02020603050405020304" pitchFamily="18" charset="0"/>
                            </a:rPr>
                            <a:t>ms</a:t>
                          </a:r>
                          <a:r>
                            <a:rPr lang="en-US" sz="1200" kern="100" dirty="0">
                              <a:effectLst/>
                              <a:latin typeface="Times New Roman" panose="02020603050405020304" pitchFamily="18" charset="0"/>
                              <a:cs typeface="Times New Roman" panose="02020603050405020304" pitchFamily="18" charset="0"/>
                            </a:rPr>
                            <a:t> (motion-to-photon/audio)</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200" kern="100" dirty="0">
                              <a:effectLst/>
                              <a:latin typeface="Times New Roman" panose="02020603050405020304" pitchFamily="18" charset="0"/>
                              <a:cs typeface="Times New Roman" panose="02020603050405020304" pitchFamily="18" charset="0"/>
                            </a:rPr>
                            <a:t>“</a:t>
                          </a:r>
                          <a:r>
                            <a:rPr lang="en-US" sz="12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deployment scenario”</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20535">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Jitter</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&lt; 5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Not specified</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20535">
                    <a:tc row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Transmission range</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Indoor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5 m</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10 m indoor</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20535">
                    <a:tc vMerge="1">
                      <a:txBody>
                        <a:bodyPr/>
                        <a:lstStyle/>
                        <a:p>
                          <a:pPr latinLnBrk="1"/>
                          <a:endParaRPr lang="ko-KR" altLang="en-US"/>
                        </a:p>
                      </a:txBody>
                      <a:tcP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Outdoor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Several hundred meters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m outdoor</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20535">
                    <a:tc row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Mobility</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Indoor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Pedestrian speed &lt; 4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3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500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20535">
                    <a:tc vMerge="1">
                      <a:txBody>
                        <a:bodyPr/>
                        <a:lstStyle/>
                        <a:p>
                          <a:pPr latinLnBrk="1"/>
                          <a:endParaRPr lang="ko-KR" altLang="en-US"/>
                        </a:p>
                      </a:txBody>
                      <a:tcP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Outdoor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200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20535">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PER</a:t>
                          </a:r>
                          <a:r>
                            <a:rPr lang="en-US" sz="1200" kern="100" dirty="0">
                              <a:solidFill>
                                <a:schemeClr val="bg1"/>
                              </a:solidFill>
                              <a:effectLst/>
                              <a:latin typeface="Times New Roman" panose="02020603050405020304" pitchFamily="18" charset="0"/>
                              <a:cs typeface="Times New Roman" panose="02020603050405020304" pitchFamily="18" charset="0"/>
                            </a:rPr>
                            <a:t> </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sSup>
                                  <m:sSupPr>
                                    <m:ctrlPr>
                                      <a:rPr lang="ko-KR" sz="1200" i="1" kern="100">
                                        <a:effectLst/>
                                        <a:latin typeface="Cambria Math" panose="02040503050406030204" pitchFamily="18" charset="0"/>
                                      </a:rPr>
                                    </m:ctrlPr>
                                  </m:sSupPr>
                                  <m:e>
                                    <m:r>
                                      <a:rPr lang="en-US" sz="1200" kern="100">
                                        <a:effectLst/>
                                        <a:latin typeface="Cambria Math" panose="02040503050406030204" pitchFamily="18" charset="0"/>
                                      </a:rPr>
                                      <m:t>10</m:t>
                                    </m:r>
                                  </m:e>
                                  <m:sup>
                                    <m:r>
                                      <a:rPr lang="en-US" sz="1200" kern="100">
                                        <a:effectLst/>
                                        <a:latin typeface="Cambria Math" panose="02040503050406030204" pitchFamily="18" charset="0"/>
                                      </a:rPr>
                                      <m:t>−6</m:t>
                                    </m:r>
                                  </m:sup>
                                </m:sSup>
                              </m:oMath>
                            </m:oMathPara>
                          </a14:m>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14:m>
                            <m:oMathPara xmlns:m="http://schemas.openxmlformats.org/officeDocument/2006/math">
                              <m:oMathParaPr>
                                <m:jc m:val="centerGroup"/>
                              </m:oMathParaPr>
                              <m:oMath xmlns:m="http://schemas.openxmlformats.org/officeDocument/2006/math">
                                <m:r>
                                  <a:rPr lang="en-US" sz="1200" kern="100">
                                    <a:effectLst/>
                                    <a:latin typeface="Cambria Math" panose="02040503050406030204" pitchFamily="18" charset="0"/>
                                  </a:rPr>
                                  <m:t>~</m:t>
                                </m:r>
                                <m:sSup>
                                  <m:sSupPr>
                                    <m:ctrlPr>
                                      <a:rPr lang="ko-KR" sz="1200" i="1" kern="100">
                                        <a:effectLst/>
                                        <a:latin typeface="Cambria Math" panose="02040503050406030204" pitchFamily="18" charset="0"/>
                                      </a:rPr>
                                    </m:ctrlPr>
                                  </m:sSupPr>
                                  <m:e>
                                    <m:r>
                                      <a:rPr lang="en-US" sz="1200" kern="100">
                                        <a:effectLst/>
                                        <a:latin typeface="Cambria Math" panose="02040503050406030204" pitchFamily="18" charset="0"/>
                                      </a:rPr>
                                      <m:t>10</m:t>
                                    </m:r>
                                  </m:e>
                                  <m:sup>
                                    <m:r>
                                      <a:rPr lang="en-US" sz="1200" kern="100">
                                        <a:effectLst/>
                                        <a:latin typeface="Cambria Math" panose="02040503050406030204" pitchFamily="18" charset="0"/>
                                      </a:rPr>
                                      <m:t>−8</m:t>
                                    </m:r>
                                  </m:sup>
                                </m:sSup>
                              </m:oMath>
                            </m:oMathPara>
                          </a14:m>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Choice>
        <mc:Fallback xmlns="">
          <p:graphicFrame>
            <p:nvGraphicFramePr>
              <p:cNvPr id="12" name="표 11">
                <a:extLst>
                  <a:ext uri="{FF2B5EF4-FFF2-40B4-BE49-F238E27FC236}">
                    <a16:creationId xmlns:a16="http://schemas.microsoft.com/office/drawing/2014/main" id="{1D45510D-C559-4468-8E70-19C89A6EDCFF}"/>
                  </a:ext>
                </a:extLst>
              </p:cNvPr>
              <p:cNvGraphicFramePr>
                <a:graphicFrameLocks noGrp="1"/>
              </p:cNvGraphicFramePr>
              <p:nvPr>
                <p:extLst>
                  <p:ext uri="{D42A27DB-BD31-4B8C-83A1-F6EECF244321}">
                    <p14:modId xmlns:p14="http://schemas.microsoft.com/office/powerpoint/2010/main" val="2700502196"/>
                  </p:ext>
                </p:extLst>
              </p:nvPr>
            </p:nvGraphicFramePr>
            <p:xfrm>
              <a:off x="2138182" y="1316097"/>
              <a:ext cx="9725115" cy="4606377"/>
            </p:xfrm>
            <a:graphic>
              <a:graphicData uri="http://schemas.openxmlformats.org/drawingml/2006/table">
                <a:tbl>
                  <a:tblPr firstRow="1" firstCol="1" bandRow="1">
                    <a:tableStyleId>{5C22544A-7EE6-4342-B048-85BDC9FD1C3A}</a:tableStyleId>
                  </a:tblPr>
                  <a:tblGrid>
                    <a:gridCol w="1491289">
                      <a:extLst>
                        <a:ext uri="{9D8B030D-6E8A-4147-A177-3AD203B41FA5}">
                          <a16:colId xmlns:a16="http://schemas.microsoft.com/office/drawing/2014/main" val="1791360078"/>
                        </a:ext>
                      </a:extLst>
                    </a:gridCol>
                    <a:gridCol w="824969">
                      <a:extLst>
                        <a:ext uri="{9D8B030D-6E8A-4147-A177-3AD203B41FA5}">
                          <a16:colId xmlns:a16="http://schemas.microsoft.com/office/drawing/2014/main" val="1868741933"/>
                        </a:ext>
                      </a:extLst>
                    </a:gridCol>
                    <a:gridCol w="2205207">
                      <a:extLst>
                        <a:ext uri="{9D8B030D-6E8A-4147-A177-3AD203B41FA5}">
                          <a16:colId xmlns:a16="http://schemas.microsoft.com/office/drawing/2014/main" val="3965154582"/>
                        </a:ext>
                      </a:extLst>
                    </a:gridCol>
                    <a:gridCol w="1734550">
                      <a:extLst>
                        <a:ext uri="{9D8B030D-6E8A-4147-A177-3AD203B41FA5}">
                          <a16:colId xmlns:a16="http://schemas.microsoft.com/office/drawing/2014/main" val="3522693985"/>
                        </a:ext>
                      </a:extLst>
                    </a:gridCol>
                    <a:gridCol w="1734550">
                      <a:extLst>
                        <a:ext uri="{9D8B030D-6E8A-4147-A177-3AD203B41FA5}">
                          <a16:colId xmlns:a16="http://schemas.microsoft.com/office/drawing/2014/main" val="278323528"/>
                        </a:ext>
                      </a:extLst>
                    </a:gridCol>
                    <a:gridCol w="1734550">
                      <a:extLst>
                        <a:ext uri="{9D8B030D-6E8A-4147-A177-3AD203B41FA5}">
                          <a16:colId xmlns:a16="http://schemas.microsoft.com/office/drawing/2014/main" val="3667673440"/>
                        </a:ext>
                      </a:extLst>
                    </a:gridCol>
                  </a:tblGrid>
                  <a:tr h="233373">
                    <a:tc rowSpan="2"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rowSpan="2" hMerge="1">
                      <a:txBody>
                        <a:bodyPr/>
                        <a:lstStyle/>
                        <a:p>
                          <a:pPr latinLnBrk="1"/>
                          <a:endParaRPr lang="ko-KR" altLang="en-US"/>
                        </a:p>
                      </a:txBody>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VR HMD Requirements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tcPr>
                    </a:tc>
                    <a:tc gridSpan="3">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Capabilities</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pPr latinLnBrk="1"/>
                          <a:endParaRPr lang="ko-KR" altLang="en-US"/>
                        </a:p>
                      </a:txBody>
                      <a:tcPr/>
                    </a:tc>
                    <a:tc hMerge="1">
                      <a:txBody>
                        <a:bodyPr/>
                        <a:lstStyle/>
                        <a:p>
                          <a:pPr latinLnBrk="1"/>
                          <a:endParaRPr lang="ko-KR" altLang="en-US"/>
                        </a:p>
                      </a:txBody>
                      <a:tcPr/>
                    </a:tc>
                    <a:extLst>
                      <a:ext uri="{0D108BD9-81ED-4DB2-BD59-A6C34878D82A}">
                        <a16:rowId xmlns:a16="http://schemas.microsoft.com/office/drawing/2014/main" val="3064088558"/>
                      </a:ext>
                    </a:extLst>
                  </a:tr>
                  <a:tr h="250230">
                    <a:tc gridSpan="2" vMerge="1">
                      <a:txBody>
                        <a:bodyPr/>
                        <a:lstStyle/>
                        <a:p>
                          <a:pPr latinLnBrk="1"/>
                          <a:endParaRPr lang="ko-KR" altLang="en-US"/>
                        </a:p>
                      </a:txBody>
                      <a:tcPr/>
                    </a:tc>
                    <a:tc hMerge="1" vMerge="1">
                      <a:txBody>
                        <a:bodyPr/>
                        <a:lstStyle/>
                        <a:p>
                          <a:pPr latinLnBrk="1"/>
                          <a:endParaRPr lang="ko-KR" altLang="en-US"/>
                        </a:p>
                      </a:txBody>
                      <a:tcPr/>
                    </a:tc>
                    <a:tc vMerge="1">
                      <a:txBody>
                        <a:bodyPr/>
                        <a:lstStyle/>
                        <a:p>
                          <a:pPr latinLnBrk="1"/>
                          <a:endParaRPr lang="ko-KR" altLang="en-US"/>
                        </a:p>
                      </a:txBody>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802.11ax</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802.11ay</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algn="ctr" defTabSz="914400" rtl="0" eaLnBrk="1" latinLnBrk="1" hangingPunct="1">
                            <a:lnSpc>
                              <a:spcPct val="107000"/>
                            </a:lnSpc>
                            <a:spcAft>
                              <a:spcPts val="0"/>
                            </a:spcAft>
                          </a:pPr>
                          <a:r>
                            <a:rPr lang="en-US" sz="1200" b="1" kern="100" dirty="0">
                              <a:solidFill>
                                <a:schemeClr val="lt1"/>
                              </a:solidFill>
                              <a:effectLst/>
                              <a:latin typeface="Times New Roman" panose="02020603050405020304" pitchFamily="18" charset="0"/>
                              <a:ea typeface="+mn-ea"/>
                              <a:cs typeface="Times New Roman" panose="02020603050405020304" pitchFamily="18" charset="0"/>
                            </a:rPr>
                            <a:t>IMT-2020</a:t>
                          </a:r>
                          <a:endParaRPr lang="ko-KR" altLang="en-US" sz="1200" b="1" kern="100" dirty="0">
                            <a:solidFill>
                              <a:schemeClr val="lt1"/>
                            </a:solidFill>
                            <a:effectLst/>
                            <a:latin typeface="Times New Roman" panose="02020603050405020304" pitchFamily="18" charset="0"/>
                            <a:ea typeface="+mn-ea"/>
                            <a:cs typeface="Times New Roman" panose="02020603050405020304" pitchFamily="18" charset="0"/>
                          </a:endParaRPr>
                        </a:p>
                      </a:txBody>
                      <a:tcPr marL="68580" marR="68580" marT="0" marB="0" anchor="ct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4160749752"/>
                      </a:ext>
                    </a:extLst>
                  </a:tr>
                  <a:tr h="1003112">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Data transmission rate</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20 Gbps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 Gbps </a:t>
                          </a:r>
                        </a:p>
                        <a:p>
                          <a:pPr algn="ctr" latinLnBrk="1">
                            <a:lnSpc>
                              <a:spcPct val="107000"/>
                            </a:lnSpc>
                            <a:spcAft>
                              <a:spcPts val="0"/>
                            </a:spcAft>
                          </a:pPr>
                          <a:endParaRPr lang="en-US"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(at least 4 times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improvement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over 802.11ac)</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Gbps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 Gbps peak,</a:t>
                          </a:r>
                          <a:endParaRPr lang="ko-KR"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Mbps</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user-experience data rate</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2170154504"/>
                      </a:ext>
                    </a:extLst>
                  </a:tr>
                  <a:tr h="1196452">
                    <a:tc grid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Latency</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 5 </a:t>
                          </a:r>
                          <a:r>
                            <a:rPr lang="en-US" sz="1200" kern="100" dirty="0" err="1">
                              <a:effectLst/>
                              <a:latin typeface="Times New Roman" panose="02020603050405020304" pitchFamily="18" charset="0"/>
                              <a:cs typeface="Times New Roman" panose="02020603050405020304" pitchFamily="18" charset="0"/>
                            </a:rPr>
                            <a:t>ms</a:t>
                          </a:r>
                          <a:r>
                            <a:rPr lang="en-US" sz="1200" kern="100" dirty="0">
                              <a:effectLst/>
                              <a:latin typeface="Times New Roman" panose="02020603050405020304" pitchFamily="18" charset="0"/>
                              <a:cs typeface="Times New Roman" panose="02020603050405020304" pitchFamily="18" charset="0"/>
                            </a:rPr>
                            <a:t> (at wireless medium),</a:t>
                          </a:r>
                          <a:endParaRPr lang="ko-KR" sz="1200" kern="100" dirty="0">
                            <a:effectLst/>
                            <a:latin typeface="Times New Roman" panose="02020603050405020304" pitchFamily="18" charset="0"/>
                            <a:cs typeface="Times New Roman" panose="02020603050405020304" pitchFamily="18" charset="0"/>
                          </a:endParaRP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 </a:t>
                          </a:r>
                          <a:r>
                            <a:rPr lang="en-US" sz="1200" kern="100" dirty="0" err="1">
                              <a:effectLst/>
                              <a:latin typeface="Times New Roman" panose="02020603050405020304" pitchFamily="18" charset="0"/>
                              <a:cs typeface="Times New Roman" panose="02020603050405020304" pitchFamily="18" charset="0"/>
                            </a:rPr>
                            <a:t>ms</a:t>
                          </a:r>
                          <a:r>
                            <a:rPr lang="en-US" sz="1200" kern="100" dirty="0">
                              <a:effectLst/>
                              <a:latin typeface="Times New Roman" panose="02020603050405020304" pitchFamily="18" charset="0"/>
                              <a:cs typeface="Times New Roman" panose="02020603050405020304" pitchFamily="18" charset="0"/>
                            </a:rPr>
                            <a:t> (motion-to-photon/audio)</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ko-KR" sz="1200" kern="100" dirty="0">
                              <a:effectLst/>
                              <a:latin typeface="Times New Roman" panose="02020603050405020304" pitchFamily="18" charset="0"/>
                              <a:cs typeface="Times New Roman" panose="02020603050405020304" pitchFamily="18" charset="0"/>
                            </a:rPr>
                            <a:t>“</a:t>
                          </a:r>
                          <a:r>
                            <a:rPr lang="en-US" sz="1200" kern="100" dirty="0">
                              <a:effectLst/>
                              <a:latin typeface="Times New Roman" panose="02020603050405020304" pitchFamily="18" charset="0"/>
                              <a:cs typeface="Times New Roman" panose="02020603050405020304" pitchFamily="18" charset="0"/>
                            </a:rPr>
                            <a:t>A desirable level to meet QoS requirements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in high dense </a:t>
                          </a:r>
                        </a:p>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deployment scenario”</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903094764"/>
                      </a:ext>
                    </a:extLst>
                  </a:tr>
                  <a:tr h="320535">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Jitter</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&lt; 5 </a:t>
                          </a:r>
                          <a:r>
                            <a:rPr lang="en-US" sz="1200" kern="100" dirty="0" err="1">
                              <a:effectLst/>
                              <a:latin typeface="Times New Roman" panose="02020603050405020304" pitchFamily="18" charset="0"/>
                              <a:cs typeface="Times New Roman" panose="02020603050405020304" pitchFamily="18" charset="0"/>
                            </a:rPr>
                            <a:t>ms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Not specified</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2191249139"/>
                      </a:ext>
                    </a:extLst>
                  </a:tr>
                  <a:tr h="320535">
                    <a:tc row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Transmission range</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Indoor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5 m</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algn="ctr"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10 m indoor</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1635854896"/>
                      </a:ext>
                    </a:extLst>
                  </a:tr>
                  <a:tr h="320535">
                    <a:tc vMerge="1">
                      <a:txBody>
                        <a:bodyPr/>
                        <a:lstStyle/>
                        <a:p>
                          <a:pPr latinLnBrk="1"/>
                          <a:endParaRPr lang="ko-KR" altLang="en-US"/>
                        </a:p>
                      </a:txBody>
                      <a:tcP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Outdoor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Several hundred meters</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100 m outdoor</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vMerge="1">
                      <a:txBody>
                        <a:bodyPr/>
                        <a:lstStyle/>
                        <a:p>
                          <a:pPr latinLnBrk="1"/>
                          <a:endParaRPr lang="ko-KR" altLang="en-US"/>
                        </a:p>
                      </a:txBody>
                      <a:tcPr/>
                    </a:tc>
                    <a:extLst>
                      <a:ext uri="{0D108BD9-81ED-4DB2-BD59-A6C34878D82A}">
                        <a16:rowId xmlns:a16="http://schemas.microsoft.com/office/drawing/2014/main" val="2275161992"/>
                      </a:ext>
                    </a:extLst>
                  </a:tr>
                  <a:tr h="320535">
                    <a:tc rowSpan="2">
                      <a:txBody>
                        <a:bodyPr/>
                        <a:lstStyle/>
                        <a:p>
                          <a:pPr algn="l" latinLnBrk="1">
                            <a:lnSpc>
                              <a:spcPct val="107000"/>
                            </a:lnSpc>
                            <a:spcAft>
                              <a:spcPts val="0"/>
                            </a:spcAft>
                          </a:pPr>
                          <a:r>
                            <a:rPr lang="en-US" sz="1200" kern="100">
                              <a:effectLst/>
                              <a:latin typeface="Times New Roman" panose="02020603050405020304" pitchFamily="18" charset="0"/>
                              <a:cs typeface="Times New Roman" panose="02020603050405020304" pitchFamily="18" charset="0"/>
                            </a:rPr>
                            <a:t>Mobility</a:t>
                          </a:r>
                          <a:endParaRPr lang="ko-KR" sz="1200" kern="10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Indoor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Pedestrian speed &lt; 4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3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tc rowSpan="2">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500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850684467"/>
                      </a:ext>
                    </a:extLst>
                  </a:tr>
                  <a:tr h="320535">
                    <a:tc vMerge="1">
                      <a:txBody>
                        <a:bodyPr/>
                        <a:lstStyle/>
                        <a:p>
                          <a:pPr latinLnBrk="1"/>
                          <a:endParaRPr lang="ko-KR" altLang="en-US"/>
                        </a:p>
                      </a:txBody>
                      <a:tcPr/>
                    </a:tc>
                    <a:tc>
                      <a:txBody>
                        <a:bodyPr/>
                        <a:lstStyle/>
                        <a:p>
                          <a:pPr algn="l" latinLnBrk="1">
                            <a:lnSpc>
                              <a:spcPct val="107000"/>
                            </a:lnSpc>
                            <a:spcAft>
                              <a:spcPts val="0"/>
                            </a:spcAft>
                          </a:pPr>
                          <a:r>
                            <a:rPr lang="en-US" sz="1200" kern="100" dirty="0">
                              <a:solidFill>
                                <a:schemeClr val="bg1"/>
                              </a:solidFill>
                              <a:effectLst/>
                              <a:latin typeface="Times New Roman" panose="02020603050405020304" pitchFamily="18" charset="0"/>
                              <a:cs typeface="Times New Roman" panose="02020603050405020304" pitchFamily="18" charset="0"/>
                            </a:rPr>
                            <a:t>Outdoor</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solidFill>
                          <a:schemeClr val="accent1"/>
                        </a:solid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200 km/h</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vMerge="1">
                      <a:txBody>
                        <a:bodyPr/>
                        <a:lstStyle/>
                        <a:p>
                          <a:pPr latinLnBrk="1"/>
                          <a:endParaRPr lang="ko-KR" altLang="en-US"/>
                        </a:p>
                      </a:txBody>
                      <a:tcPr/>
                    </a:tc>
                    <a:tc vMerge="1">
                      <a:txBody>
                        <a:bodyPr/>
                        <a:lstStyle/>
                        <a:p>
                          <a:pPr latinLnBrk="1"/>
                          <a:endParaRPr lang="ko-KR" altLang="en-US"/>
                        </a:p>
                      </a:txBody>
                      <a:tcPr/>
                    </a:tc>
                    <a:tc vMerge="1">
                      <a:txBody>
                        <a:bodyPr/>
                        <a:lstStyle/>
                        <a:p>
                          <a:pPr latinLnBrk="1"/>
                          <a:endParaRPr lang="ko-KR" altLang="en-US"/>
                        </a:p>
                      </a:txBody>
                      <a:tcPr/>
                    </a:tc>
                    <a:extLst>
                      <a:ext uri="{0D108BD9-81ED-4DB2-BD59-A6C34878D82A}">
                        <a16:rowId xmlns:a16="http://schemas.microsoft.com/office/drawing/2014/main" val="725379072"/>
                      </a:ext>
                    </a:extLst>
                  </a:tr>
                  <a:tr h="320535">
                    <a:tc gridSpan="2">
                      <a:txBody>
                        <a:bodyPr/>
                        <a:lstStyle/>
                        <a:p>
                          <a:pPr algn="l"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PER</a:t>
                          </a:r>
                          <a:r>
                            <a:rPr lang="en-US" sz="1200" kern="100" dirty="0">
                              <a:solidFill>
                                <a:schemeClr val="bg1"/>
                              </a:solidFill>
                              <a:effectLst/>
                              <a:latin typeface="Times New Roman" panose="02020603050405020304" pitchFamily="18" charset="0"/>
                              <a:cs typeface="Times New Roman" panose="02020603050405020304" pitchFamily="18" charset="0"/>
                            </a:rPr>
                            <a:t> </a:t>
                          </a: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R w="38100" cap="flat" cmpd="sng" algn="ctr">
                          <a:solidFill>
                            <a:schemeClr val="bg1"/>
                          </a:solidFill>
                          <a:prstDash val="solid"/>
                          <a:round/>
                          <a:headEnd type="none" w="med" len="med"/>
                          <a:tailEnd type="none" w="med" len="med"/>
                        </a:lnR>
                      </a:tcPr>
                    </a:tc>
                    <a:tc hMerge="1">
                      <a:txBody>
                        <a:bodyPr/>
                        <a:lstStyle/>
                        <a:p>
                          <a:pPr algn="l" latinLnBrk="1">
                            <a:lnSpc>
                              <a:spcPct val="107000"/>
                            </a:lnSpc>
                            <a:spcAft>
                              <a:spcPts val="0"/>
                            </a:spcAft>
                          </a:pPr>
                          <a:endParaRPr lang="ko-KR" sz="1200" kern="100" dirty="0">
                            <a:solidFill>
                              <a:schemeClr val="bg1"/>
                            </a:solidFill>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solidFill>
                          <a:schemeClr val="accent1"/>
                        </a:solidFill>
                      </a:tcPr>
                    </a:tc>
                    <a:tc>
                      <a:txBody>
                        <a:bodyPr/>
                        <a:lstStyle/>
                        <a:p>
                          <a:endParaRPr lang="ko-KR"/>
                        </a:p>
                      </a:txBody>
                      <a:tcPr marL="68580" marR="6858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blipFill>
                          <a:blip r:embed="rId2"/>
                          <a:stretch>
                            <a:fillRect l="-105249" t="-1333962" r="-237293" b="-7547"/>
                          </a:stretch>
                        </a:blip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endParaRPr lang="ko-KR"/>
                        </a:p>
                      </a:txBody>
                      <a:tcPr marL="68580" marR="68580" marT="0" marB="0" anchor="ctr">
                        <a:blipFill>
                          <a:blip r:embed="rId2"/>
                          <a:stretch>
                            <a:fillRect l="-360702" t="-1333962" r="-101404" b="-7547"/>
                          </a:stretch>
                        </a:blipFill>
                      </a:tcPr>
                    </a:tc>
                    <a:tc>
                      <a:txBody>
                        <a:bodyPr/>
                        <a:lstStyle/>
                        <a:p>
                          <a:pPr algn="ctr" latinLnBrk="1">
                            <a:lnSpc>
                              <a:spcPct val="107000"/>
                            </a:lnSpc>
                            <a:spcAft>
                              <a:spcPts val="0"/>
                            </a:spcAft>
                          </a:pPr>
                          <a:r>
                            <a:rPr lang="en-US" sz="1200" kern="100" dirty="0">
                              <a:effectLst/>
                              <a:latin typeface="Times New Roman" panose="02020603050405020304" pitchFamily="18" charset="0"/>
                              <a:cs typeface="Times New Roman" panose="02020603050405020304" pitchFamily="18" charset="0"/>
                            </a:rPr>
                            <a:t>Not specified</a:t>
                          </a:r>
                          <a:endParaRPr lang="ko-KR" sz="1200" kern="100" dirty="0">
                            <a:effectLst/>
                            <a:latin typeface="Times New Roman" panose="02020603050405020304" pitchFamily="18" charset="0"/>
                            <a:ea typeface="맑은 고딕" panose="020B0503020000020004" pitchFamily="50" charset="-127"/>
                            <a:cs typeface="Times New Roman" panose="02020603050405020304" pitchFamily="18" charset="0"/>
                          </a:endParaRPr>
                        </a:p>
                      </a:txBody>
                      <a:tcPr marL="68580" marR="68580" marT="0" marB="0" anchor="ctr"/>
                    </a:tc>
                    <a:extLst>
                      <a:ext uri="{0D108BD9-81ED-4DB2-BD59-A6C34878D82A}">
                        <a16:rowId xmlns:a16="http://schemas.microsoft.com/office/drawing/2014/main" val="3920140778"/>
                      </a:ext>
                    </a:extLst>
                  </a:tr>
                </a:tbl>
              </a:graphicData>
            </a:graphic>
          </p:graphicFrame>
        </mc:Fallback>
      </mc:AlternateContent>
    </p:spTree>
    <p:extLst>
      <p:ext uri="{BB962C8B-B14F-4D97-AF65-F5344CB8AC3E}">
        <p14:creationId xmlns:p14="http://schemas.microsoft.com/office/powerpoint/2010/main" val="1695351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5D2496-36CE-4382-B9BB-565C60D3E185}"/>
              </a:ext>
            </a:extLst>
          </p:cNvPr>
          <p:cNvSpPr>
            <a:spLocks noGrp="1"/>
          </p:cNvSpPr>
          <p:nvPr>
            <p:ph type="title"/>
          </p:nvPr>
        </p:nvSpPr>
        <p:spPr/>
        <p:txBody>
          <a:bodyPr/>
          <a:lstStyle/>
          <a:p>
            <a:r>
              <a:rPr lang="en-US" altLang="ko-KR" dirty="0"/>
              <a:t>Conclusion</a:t>
            </a:r>
            <a:endParaRPr lang="ko-KR" altLang="en-US" dirty="0"/>
          </a:p>
        </p:txBody>
      </p:sp>
      <p:sp>
        <p:nvSpPr>
          <p:cNvPr id="4" name="TextBox 3">
            <a:extLst>
              <a:ext uri="{FF2B5EF4-FFF2-40B4-BE49-F238E27FC236}">
                <a16:creationId xmlns:a16="http://schemas.microsoft.com/office/drawing/2014/main" id="{CB873462-968B-470C-9ABC-E4220627B46F}"/>
              </a:ext>
            </a:extLst>
          </p:cNvPr>
          <p:cNvSpPr txBox="1"/>
          <p:nvPr/>
        </p:nvSpPr>
        <p:spPr>
          <a:xfrm>
            <a:off x="2322314" y="1333273"/>
            <a:ext cx="9359786" cy="4193777"/>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VR is a very important part of the future industries and many WGs in IEEE 802 are looking into development of standards for VR industrial needs.</a:t>
            </a:r>
          </a:p>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Various Standard Organizations such as </a:t>
            </a:r>
            <a:r>
              <a:rPr lang="en-US" altLang="ko-KR" b="1" spc="-100" dirty="0" err="1">
                <a:solidFill>
                  <a:schemeClr val="tx2"/>
                </a:solidFill>
                <a:ea typeface="나눔고딕" panose="020D0604000000000000" pitchFamily="50" charset="-127"/>
              </a:rPr>
              <a:t>Khronos</a:t>
            </a:r>
            <a:r>
              <a:rPr lang="en-US" altLang="ko-KR" b="1" spc="-100" dirty="0">
                <a:solidFill>
                  <a:schemeClr val="tx2"/>
                </a:solidFill>
                <a:ea typeface="나눔고딕" panose="020D0604000000000000" pitchFamily="50" charset="-127"/>
              </a:rPr>
              <a:t> Group, ISO/IEC JTC1/SC24, SC29 WG11(MPEG), IEEE 3079, IEEE 2048 are developing technical standards for VR</a:t>
            </a:r>
          </a:p>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One of the issues that is preventing the VR</a:t>
            </a:r>
            <a:r>
              <a:rPr lang="ko-KR" altLang="en-US" b="1" spc="-100" dirty="0">
                <a:solidFill>
                  <a:schemeClr val="tx2"/>
                </a:solidFill>
                <a:ea typeface="나눔고딕" panose="020D0604000000000000" pitchFamily="50" charset="-127"/>
              </a:rPr>
              <a:t> </a:t>
            </a:r>
            <a:r>
              <a:rPr lang="en-US" altLang="ko-KR" b="1" spc="-100" dirty="0">
                <a:solidFill>
                  <a:schemeClr val="tx2"/>
                </a:solidFill>
                <a:ea typeface="나눔고딕" panose="020D0604000000000000" pitchFamily="50" charset="-127"/>
              </a:rPr>
              <a:t>from the mass adoption is VR Sickness and Motion-to-Photon Latency is one of the major issues causing the VR sickness.</a:t>
            </a:r>
          </a:p>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Motion-to-Photon Latency is directly related to the network issues that IEEE 802 should consider when developing network standards for VR.</a:t>
            </a:r>
          </a:p>
          <a:p>
            <a:pPr marL="285750" indent="-285750">
              <a:lnSpc>
                <a:spcPct val="150000"/>
              </a:lnSpc>
              <a:buFont typeface="Wingdings" panose="05000000000000000000" pitchFamily="2" charset="2"/>
              <a:buChar char="l"/>
            </a:pPr>
            <a:r>
              <a:rPr lang="en-US" altLang="ko-KR" b="1" spc="-100" dirty="0">
                <a:solidFill>
                  <a:schemeClr val="tx2"/>
                </a:solidFill>
                <a:ea typeface="나눔고딕" panose="020D0604000000000000" pitchFamily="50" charset="-127"/>
              </a:rPr>
              <a:t>To be more proactive to the VR industrial needs, we suggest to create a</a:t>
            </a:r>
            <a:r>
              <a:rPr lang="ko-KR" altLang="en-US" b="1" spc="-100" dirty="0">
                <a:solidFill>
                  <a:schemeClr val="tx2"/>
                </a:solidFill>
                <a:ea typeface="나눔고딕" panose="020D0604000000000000" pitchFamily="50" charset="-127"/>
              </a:rPr>
              <a:t> </a:t>
            </a:r>
            <a:r>
              <a:rPr lang="en-US" altLang="ko-KR" b="1" spc="-100" dirty="0">
                <a:solidFill>
                  <a:schemeClr val="tx2"/>
                </a:solidFill>
                <a:ea typeface="나눔고딕" panose="020D0604000000000000" pitchFamily="50" charset="-127"/>
              </a:rPr>
              <a:t>SG that will help us to create the PAR for future standard development.</a:t>
            </a:r>
            <a:endParaRPr lang="ko-KR" altLang="en-US" b="1" spc="-100" dirty="0">
              <a:solidFill>
                <a:schemeClr val="tx2"/>
              </a:solidFill>
              <a:ea typeface="나눔고딕" panose="020D0604000000000000" pitchFamily="50" charset="-127"/>
            </a:endParaRPr>
          </a:p>
        </p:txBody>
      </p:sp>
      <p:sp>
        <p:nvSpPr>
          <p:cNvPr id="5" name="바닥글 개체 틀 4">
            <a:extLst>
              <a:ext uri="{FF2B5EF4-FFF2-40B4-BE49-F238E27FC236}">
                <a16:creationId xmlns:a16="http://schemas.microsoft.com/office/drawing/2014/main" id="{FB15591C-AD21-4DCF-A8AE-4EDC470EB8E6}"/>
              </a:ext>
            </a:extLst>
          </p:cNvPr>
          <p:cNvSpPr>
            <a:spLocks noGrp="1"/>
          </p:cNvSpPr>
          <p:nvPr>
            <p:ph type="ftr" sz="quarter" idx="3"/>
          </p:nvPr>
        </p:nvSpPr>
        <p:spPr/>
        <p:txBody>
          <a:bodyPr/>
          <a:lstStyle/>
          <a:p>
            <a:r>
              <a:rPr lang="en-US" altLang="ko-KR"/>
              <a:t>21-18-0065-00-0000</a:t>
            </a:r>
            <a:endParaRPr lang="ko-KR" altLang="en-US" dirty="0"/>
          </a:p>
        </p:txBody>
      </p:sp>
      <p:sp>
        <p:nvSpPr>
          <p:cNvPr id="6" name="슬라이드 번호 개체 틀 5">
            <a:extLst>
              <a:ext uri="{FF2B5EF4-FFF2-40B4-BE49-F238E27FC236}">
                <a16:creationId xmlns:a16="http://schemas.microsoft.com/office/drawing/2014/main" id="{EB3960F3-B787-4C81-9C51-AC0135643F02}"/>
              </a:ext>
            </a:extLst>
          </p:cNvPr>
          <p:cNvSpPr>
            <a:spLocks noGrp="1"/>
          </p:cNvSpPr>
          <p:nvPr>
            <p:ph type="sldNum" sz="quarter" idx="4"/>
          </p:nvPr>
        </p:nvSpPr>
        <p:spPr/>
        <p:txBody>
          <a:bodyPr/>
          <a:lstStyle/>
          <a:p>
            <a:fld id="{7415E7A1-C024-4955-BFDD-BFFB64410B76}" type="slidenum">
              <a:rPr lang="ko-KR" altLang="en-US" smtClean="0"/>
              <a:pPr/>
              <a:t>20</a:t>
            </a:fld>
            <a:endParaRPr lang="ko-KR" altLang="en-US"/>
          </a:p>
        </p:txBody>
      </p:sp>
    </p:spTree>
    <p:extLst>
      <p:ext uri="{BB962C8B-B14F-4D97-AF65-F5344CB8AC3E}">
        <p14:creationId xmlns:p14="http://schemas.microsoft.com/office/powerpoint/2010/main" val="1036805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662DC328-994C-4E55-9BE9-FD018329C70A}"/>
              </a:ext>
            </a:extLst>
          </p:cNvPr>
          <p:cNvSpPr/>
          <p:nvPr/>
        </p:nvSpPr>
        <p:spPr>
          <a:xfrm>
            <a:off x="1822315" y="0"/>
            <a:ext cx="10369685"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제목 2">
            <a:extLst>
              <a:ext uri="{FF2B5EF4-FFF2-40B4-BE49-F238E27FC236}">
                <a16:creationId xmlns:a16="http://schemas.microsoft.com/office/drawing/2014/main" id="{FEEA89AF-B739-40D9-9D71-EBAA0B238275}"/>
              </a:ext>
            </a:extLst>
          </p:cNvPr>
          <p:cNvSpPr>
            <a:spLocks noGrp="1"/>
          </p:cNvSpPr>
          <p:nvPr>
            <p:ph type="title"/>
          </p:nvPr>
        </p:nvSpPr>
        <p:spPr>
          <a:xfrm>
            <a:off x="1956986" y="145279"/>
            <a:ext cx="9725115" cy="769121"/>
          </a:xfrm>
        </p:spPr>
        <p:txBody>
          <a:bodyPr>
            <a:normAutofit/>
          </a:bodyPr>
          <a:lstStyle/>
          <a:p>
            <a:r>
              <a:rPr lang="en-US" altLang="ko-KR" dirty="0"/>
              <a:t>Why is Network important in VR?</a:t>
            </a:r>
            <a:endParaRPr lang="ko-KR" altLang="en-US" dirty="0"/>
          </a:p>
        </p:txBody>
      </p:sp>
      <p:grpSp>
        <p:nvGrpSpPr>
          <p:cNvPr id="19" name="Group 2">
            <a:extLst>
              <a:ext uri="{FF2B5EF4-FFF2-40B4-BE49-F238E27FC236}">
                <a16:creationId xmlns:a16="http://schemas.microsoft.com/office/drawing/2014/main" id="{D49502A4-FA2B-4AFD-92BE-2AC7BFEB2672}"/>
              </a:ext>
            </a:extLst>
          </p:cNvPr>
          <p:cNvGrpSpPr>
            <a:grpSpLocks/>
          </p:cNvGrpSpPr>
          <p:nvPr/>
        </p:nvGrpSpPr>
        <p:grpSpPr bwMode="auto">
          <a:xfrm>
            <a:off x="3746143" y="1856669"/>
            <a:ext cx="6146800" cy="622991"/>
            <a:chOff x="1185" y="1364"/>
            <a:chExt cx="4259" cy="432"/>
          </a:xfrm>
        </p:grpSpPr>
        <p:pic>
          <p:nvPicPr>
            <p:cNvPr id="37" name="Picture 3" descr="001">
              <a:extLst>
                <a:ext uri="{FF2B5EF4-FFF2-40B4-BE49-F238E27FC236}">
                  <a16:creationId xmlns:a16="http://schemas.microsoft.com/office/drawing/2014/main" id="{FBB75ADA-250F-49B4-BA6B-C9A1432DDD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394"/>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4">
              <a:extLst>
                <a:ext uri="{FF2B5EF4-FFF2-40B4-BE49-F238E27FC236}">
                  <a16:creationId xmlns:a16="http://schemas.microsoft.com/office/drawing/2014/main" id="{D8F9A27D-7EEA-4310-88C5-1A533727F598}"/>
                </a:ext>
              </a:extLst>
            </p:cNvPr>
            <p:cNvSpPr>
              <a:spLocks noChangeArrowheads="1"/>
            </p:cNvSpPr>
            <p:nvPr/>
          </p:nvSpPr>
          <p:spPr bwMode="auto">
            <a:xfrm>
              <a:off x="1762" y="1417"/>
              <a:ext cx="2932"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indent="-785813" algn="l" eaLnBrk="0" latinLnBrk="0" hangingPunct="0">
                <a:defRPr/>
              </a:pPr>
              <a:r>
                <a:rPr kumimoji="0" lang="en-US" altLang="ko-KR" sz="2200" b="0" dirty="0">
                  <a:solidFill>
                    <a:schemeClr val="tx1"/>
                  </a:solidFill>
                  <a:latin typeface="HY헤드라인M" pitchFamily="18" charset="-127"/>
                  <a:ea typeface="HY헤드라인M" pitchFamily="18" charset="-127"/>
                </a:rPr>
                <a:t>Characteristics of VR Content</a:t>
              </a:r>
              <a:endParaRPr kumimoji="0" lang="ko-KR" altLang="en-US" sz="2200" b="0" dirty="0">
                <a:solidFill>
                  <a:schemeClr val="tx1"/>
                </a:solidFill>
                <a:latin typeface="HY헤드라인M" pitchFamily="18" charset="-127"/>
                <a:ea typeface="HY헤드라인M" pitchFamily="18" charset="-127"/>
              </a:endParaRPr>
            </a:p>
          </p:txBody>
        </p:sp>
        <p:sp>
          <p:nvSpPr>
            <p:cNvPr id="39" name="Rectangle 5">
              <a:extLst>
                <a:ext uri="{FF2B5EF4-FFF2-40B4-BE49-F238E27FC236}">
                  <a16:creationId xmlns:a16="http://schemas.microsoft.com/office/drawing/2014/main" id="{B741948A-950D-4339-9B62-A882AF0CEC64}"/>
                </a:ext>
              </a:extLst>
            </p:cNvPr>
            <p:cNvSpPr>
              <a:spLocks noChangeArrowheads="1"/>
            </p:cNvSpPr>
            <p:nvPr/>
          </p:nvSpPr>
          <p:spPr bwMode="auto">
            <a:xfrm>
              <a:off x="1354" y="1364"/>
              <a:ext cx="239"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indent="-785813" algn="l" eaLnBrk="0" latinLnBrk="0" hangingPunct="0">
                <a:defRPr/>
              </a:pPr>
              <a:r>
                <a:rPr kumimoji="0" lang="en-US" altLang="ko-KR" sz="3200" b="1" dirty="0">
                  <a:solidFill>
                    <a:schemeClr val="bg1"/>
                  </a:solidFill>
                  <a:latin typeface="Times New Roman" panose="02020603050405020304" pitchFamily="18" charset="0"/>
                  <a:ea typeface="-윤명조340" pitchFamily="18" charset="-127"/>
                  <a:cs typeface="Times New Roman" panose="02020603050405020304" pitchFamily="18" charset="0"/>
                </a:rPr>
                <a:t>Ⅰ</a:t>
              </a:r>
            </a:p>
          </p:txBody>
        </p:sp>
      </p:grpSp>
      <p:grpSp>
        <p:nvGrpSpPr>
          <p:cNvPr id="40" name="Group 6">
            <a:extLst>
              <a:ext uri="{FF2B5EF4-FFF2-40B4-BE49-F238E27FC236}">
                <a16:creationId xmlns:a16="http://schemas.microsoft.com/office/drawing/2014/main" id="{27D9EA27-7B3F-4466-BEBD-7169E9A3A8EE}"/>
              </a:ext>
            </a:extLst>
          </p:cNvPr>
          <p:cNvGrpSpPr>
            <a:grpSpLocks/>
          </p:cNvGrpSpPr>
          <p:nvPr/>
        </p:nvGrpSpPr>
        <p:grpSpPr bwMode="auto">
          <a:xfrm>
            <a:off x="3746143" y="2659179"/>
            <a:ext cx="6146800" cy="638043"/>
            <a:chOff x="1185" y="1792"/>
            <a:chExt cx="4259" cy="442"/>
          </a:xfrm>
        </p:grpSpPr>
        <p:pic>
          <p:nvPicPr>
            <p:cNvPr id="41" name="Picture 7" descr="001">
              <a:extLst>
                <a:ext uri="{FF2B5EF4-FFF2-40B4-BE49-F238E27FC236}">
                  <a16:creationId xmlns:a16="http://schemas.microsoft.com/office/drawing/2014/main" id="{6E9BB2F4-C3BF-4CE7-9416-926E8C251C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1832"/>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Rectangle 8">
              <a:extLst>
                <a:ext uri="{FF2B5EF4-FFF2-40B4-BE49-F238E27FC236}">
                  <a16:creationId xmlns:a16="http://schemas.microsoft.com/office/drawing/2014/main" id="{5722CE34-1810-4A7F-9A4A-1EE55F501B98}"/>
                </a:ext>
              </a:extLst>
            </p:cNvPr>
            <p:cNvSpPr>
              <a:spLocks noChangeArrowheads="1"/>
            </p:cNvSpPr>
            <p:nvPr/>
          </p:nvSpPr>
          <p:spPr bwMode="auto">
            <a:xfrm>
              <a:off x="1762" y="1866"/>
              <a:ext cx="1261"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indent="-785813" eaLnBrk="0" latinLnBrk="0" hangingPunct="0">
                <a:defRPr/>
              </a:pPr>
              <a:r>
                <a:rPr lang="en-US" altLang="ko-KR" sz="2200" dirty="0">
                  <a:latin typeface="HY헤드라인M" pitchFamily="18" charset="-127"/>
                  <a:ea typeface="HY헤드라인M" pitchFamily="18" charset="-127"/>
                </a:rPr>
                <a:t>VR Sickness</a:t>
              </a:r>
              <a:endParaRPr lang="ko-KR" altLang="en-US" sz="2200" dirty="0">
                <a:latin typeface="HY헤드라인M" pitchFamily="18" charset="-127"/>
                <a:ea typeface="HY헤드라인M" pitchFamily="18" charset="-127"/>
              </a:endParaRPr>
            </a:p>
          </p:txBody>
        </p:sp>
        <p:sp>
          <p:nvSpPr>
            <p:cNvPr id="43" name="Rectangle 9">
              <a:extLst>
                <a:ext uri="{FF2B5EF4-FFF2-40B4-BE49-F238E27FC236}">
                  <a16:creationId xmlns:a16="http://schemas.microsoft.com/office/drawing/2014/main" id="{CB153B14-C9B2-4FF8-A50D-5E3B629FA60E}"/>
                </a:ext>
              </a:extLst>
            </p:cNvPr>
            <p:cNvSpPr>
              <a:spLocks noChangeArrowheads="1"/>
            </p:cNvSpPr>
            <p:nvPr/>
          </p:nvSpPr>
          <p:spPr bwMode="auto">
            <a:xfrm>
              <a:off x="1301" y="1792"/>
              <a:ext cx="346"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indent="-785813" algn="l" eaLnBrk="0" latinLnBrk="0" hangingPunct="0">
                <a:defRPr/>
              </a:pPr>
              <a:r>
                <a:rPr kumimoji="0" lang="en-US" altLang="ko-KR" sz="3200" b="1" dirty="0">
                  <a:solidFill>
                    <a:schemeClr val="bg1"/>
                  </a:solidFill>
                  <a:latin typeface="Times New Roman" panose="02020603050405020304" pitchFamily="18" charset="0"/>
                  <a:ea typeface="-윤명조340" pitchFamily="18" charset="-127"/>
                  <a:cs typeface="Times New Roman" panose="02020603050405020304" pitchFamily="18" charset="0"/>
                </a:rPr>
                <a:t>Ⅱ</a:t>
              </a:r>
            </a:p>
          </p:txBody>
        </p:sp>
      </p:grpSp>
      <p:grpSp>
        <p:nvGrpSpPr>
          <p:cNvPr id="44" name="Group 10">
            <a:extLst>
              <a:ext uri="{FF2B5EF4-FFF2-40B4-BE49-F238E27FC236}">
                <a16:creationId xmlns:a16="http://schemas.microsoft.com/office/drawing/2014/main" id="{0C9BAADE-7718-4E4E-9E6B-BBA17C59AB0F}"/>
              </a:ext>
            </a:extLst>
          </p:cNvPr>
          <p:cNvGrpSpPr>
            <a:grpSpLocks/>
          </p:cNvGrpSpPr>
          <p:nvPr/>
        </p:nvGrpSpPr>
        <p:grpSpPr bwMode="auto">
          <a:xfrm>
            <a:off x="3746143" y="3515856"/>
            <a:ext cx="6146800" cy="603692"/>
            <a:chOff x="1185" y="2254"/>
            <a:chExt cx="4259" cy="418"/>
          </a:xfrm>
        </p:grpSpPr>
        <p:pic>
          <p:nvPicPr>
            <p:cNvPr id="45" name="Picture 11" descr="001">
              <a:extLst>
                <a:ext uri="{FF2B5EF4-FFF2-40B4-BE49-F238E27FC236}">
                  <a16:creationId xmlns:a16="http://schemas.microsoft.com/office/drawing/2014/main" id="{2EAB5C9B-8A7E-4912-B435-E42F84E4E8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270"/>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Rectangle 12">
              <a:extLst>
                <a:ext uri="{FF2B5EF4-FFF2-40B4-BE49-F238E27FC236}">
                  <a16:creationId xmlns:a16="http://schemas.microsoft.com/office/drawing/2014/main" id="{A8F418D0-6B63-4561-B1FE-2DDA379FDCB7}"/>
                </a:ext>
              </a:extLst>
            </p:cNvPr>
            <p:cNvSpPr>
              <a:spLocks noChangeArrowheads="1"/>
            </p:cNvSpPr>
            <p:nvPr/>
          </p:nvSpPr>
          <p:spPr bwMode="auto">
            <a:xfrm>
              <a:off x="1762" y="2307"/>
              <a:ext cx="2623" cy="298"/>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indent="-785813" eaLnBrk="0" latinLnBrk="0" hangingPunct="0">
                <a:defRPr/>
              </a:pPr>
              <a:r>
                <a:rPr lang="en-US" altLang="ko-KR" sz="2200" dirty="0">
                  <a:latin typeface="HY헤드라인M" pitchFamily="18" charset="-127"/>
                  <a:ea typeface="HY헤드라인M" pitchFamily="18" charset="-127"/>
                </a:rPr>
                <a:t>Motion-to-Photon Latency</a:t>
              </a:r>
              <a:endParaRPr lang="ko-KR" altLang="en-US" sz="2200" dirty="0">
                <a:latin typeface="HY헤드라인M" pitchFamily="18" charset="-127"/>
                <a:ea typeface="HY헤드라인M" pitchFamily="18" charset="-127"/>
              </a:endParaRPr>
            </a:p>
          </p:txBody>
        </p:sp>
        <p:sp>
          <p:nvSpPr>
            <p:cNvPr id="47" name="Rectangle 13">
              <a:extLst>
                <a:ext uri="{FF2B5EF4-FFF2-40B4-BE49-F238E27FC236}">
                  <a16:creationId xmlns:a16="http://schemas.microsoft.com/office/drawing/2014/main" id="{BAC2B93F-F78B-4669-A85D-8D0FC54415AB}"/>
                </a:ext>
              </a:extLst>
            </p:cNvPr>
            <p:cNvSpPr>
              <a:spLocks noChangeArrowheads="1"/>
            </p:cNvSpPr>
            <p:nvPr/>
          </p:nvSpPr>
          <p:spPr bwMode="auto">
            <a:xfrm>
              <a:off x="1244" y="2254"/>
              <a:ext cx="452" cy="405"/>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indent="-785813" algn="l" eaLnBrk="0" latinLnBrk="0" hangingPunct="0">
                <a:defRPr/>
              </a:pPr>
              <a:r>
                <a:rPr kumimoji="0" lang="en-US" altLang="ko-KR" sz="3200" b="1" dirty="0">
                  <a:solidFill>
                    <a:schemeClr val="bg1"/>
                  </a:solidFill>
                  <a:latin typeface="Times New Roman" panose="02020603050405020304" pitchFamily="18" charset="0"/>
                  <a:ea typeface="-윤명조340" pitchFamily="18" charset="-127"/>
                  <a:cs typeface="Times New Roman" panose="02020603050405020304" pitchFamily="18" charset="0"/>
                </a:rPr>
                <a:t>Ⅲ</a:t>
              </a:r>
            </a:p>
          </p:txBody>
        </p:sp>
      </p:grpSp>
      <p:grpSp>
        <p:nvGrpSpPr>
          <p:cNvPr id="48" name="Group 14">
            <a:extLst>
              <a:ext uri="{FF2B5EF4-FFF2-40B4-BE49-F238E27FC236}">
                <a16:creationId xmlns:a16="http://schemas.microsoft.com/office/drawing/2014/main" id="{9DDFF852-8097-48B6-A208-F5EB523A8D4F}"/>
              </a:ext>
            </a:extLst>
          </p:cNvPr>
          <p:cNvGrpSpPr>
            <a:grpSpLocks/>
          </p:cNvGrpSpPr>
          <p:nvPr/>
        </p:nvGrpSpPr>
        <p:grpSpPr bwMode="auto">
          <a:xfrm>
            <a:off x="3746143" y="4307924"/>
            <a:ext cx="6146799" cy="638712"/>
            <a:chOff x="1185" y="2794"/>
            <a:chExt cx="4259" cy="443"/>
          </a:xfrm>
        </p:grpSpPr>
        <p:pic>
          <p:nvPicPr>
            <p:cNvPr id="49" name="Picture 15" descr="001">
              <a:extLst>
                <a:ext uri="{FF2B5EF4-FFF2-40B4-BE49-F238E27FC236}">
                  <a16:creationId xmlns:a16="http://schemas.microsoft.com/office/drawing/2014/main" id="{1B8009BD-0557-4E31-BA9A-D21CEBC3B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5" y="2835"/>
              <a:ext cx="4259" cy="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Rectangle 16">
              <a:extLst>
                <a:ext uri="{FF2B5EF4-FFF2-40B4-BE49-F238E27FC236}">
                  <a16:creationId xmlns:a16="http://schemas.microsoft.com/office/drawing/2014/main" id="{8310B565-7232-4C02-9371-064A02B78B6F}"/>
                </a:ext>
              </a:extLst>
            </p:cNvPr>
            <p:cNvSpPr>
              <a:spLocks noChangeArrowheads="1"/>
            </p:cNvSpPr>
            <p:nvPr/>
          </p:nvSpPr>
          <p:spPr bwMode="auto">
            <a:xfrm>
              <a:off x="1761" y="2888"/>
              <a:ext cx="3098" cy="299"/>
            </a:xfrm>
            <a:prstGeom prst="rect">
              <a:avLst/>
            </a:prstGeom>
            <a:noFill/>
            <a:ln w="38100">
              <a:noFill/>
              <a:miter lim="800000"/>
              <a:headEnd/>
              <a:tailEnd/>
            </a:ln>
            <a:effectLst>
              <a:outerShdw dist="17961" dir="2700000" algn="ctr" rotWithShape="0">
                <a:schemeClr val="bg1"/>
              </a:outerShdw>
            </a:effectLst>
          </p:spPr>
          <p:txBody>
            <a:bodyPr wrap="none">
              <a:spAutoFit/>
            </a:bodyPr>
            <a:lstStyle/>
            <a:p>
              <a:pPr marL="785813" indent="-785813" eaLnBrk="0" latinLnBrk="0" hangingPunct="0">
                <a:defRPr/>
              </a:pPr>
              <a:r>
                <a:rPr lang="en-US" altLang="ko-KR" sz="2200" dirty="0" err="1">
                  <a:latin typeface="HY헤드라인M" pitchFamily="18" charset="-127"/>
                  <a:ea typeface="HY헤드라인M" pitchFamily="18" charset="-127"/>
                </a:rPr>
                <a:t>QoE</a:t>
              </a:r>
              <a:r>
                <a:rPr lang="en-US" altLang="ko-KR" sz="2200" dirty="0">
                  <a:latin typeface="HY헤드라인M" pitchFamily="18" charset="-127"/>
                  <a:ea typeface="HY헤드라인M" pitchFamily="18" charset="-127"/>
                </a:rPr>
                <a:t> is More Important than QoS</a:t>
              </a:r>
              <a:endParaRPr lang="ko-KR" altLang="en-US" sz="2200" dirty="0">
                <a:latin typeface="HY헤드라인M" pitchFamily="18" charset="-127"/>
                <a:ea typeface="HY헤드라인M" pitchFamily="18" charset="-127"/>
              </a:endParaRPr>
            </a:p>
          </p:txBody>
        </p:sp>
        <p:sp>
          <p:nvSpPr>
            <p:cNvPr id="51" name="Rectangle 17">
              <a:extLst>
                <a:ext uri="{FF2B5EF4-FFF2-40B4-BE49-F238E27FC236}">
                  <a16:creationId xmlns:a16="http://schemas.microsoft.com/office/drawing/2014/main" id="{7775A04D-C61E-4F99-9883-91FA2F3F598B}"/>
                </a:ext>
              </a:extLst>
            </p:cNvPr>
            <p:cNvSpPr>
              <a:spLocks noChangeArrowheads="1"/>
            </p:cNvSpPr>
            <p:nvPr/>
          </p:nvSpPr>
          <p:spPr bwMode="auto">
            <a:xfrm>
              <a:off x="1251" y="2794"/>
              <a:ext cx="444" cy="406"/>
            </a:xfrm>
            <a:prstGeom prst="rect">
              <a:avLst/>
            </a:prstGeom>
            <a:noFill/>
            <a:ln w="38100">
              <a:noFill/>
              <a:miter lim="800000"/>
              <a:headEnd/>
              <a:tailEnd/>
            </a:ln>
            <a:effectLst>
              <a:outerShdw dist="17961" dir="2700000" algn="ctr" rotWithShape="0">
                <a:schemeClr val="tx1"/>
              </a:outerShdw>
            </a:effectLst>
          </p:spPr>
          <p:txBody>
            <a:bodyPr wrap="none">
              <a:spAutoFit/>
            </a:bodyPr>
            <a:lstStyle/>
            <a:p>
              <a:pPr marL="785813" indent="-785813" algn="l" eaLnBrk="0" latinLnBrk="0" hangingPunct="0">
                <a:defRPr/>
              </a:pPr>
              <a:r>
                <a:rPr kumimoji="0" lang="en-US" altLang="ko-KR" sz="3200" b="1" dirty="0">
                  <a:solidFill>
                    <a:schemeClr val="bg1"/>
                  </a:solidFill>
                  <a:latin typeface="Times New Roman" panose="02020603050405020304" pitchFamily="18" charset="0"/>
                  <a:ea typeface="-윤명조340" pitchFamily="18" charset="-127"/>
                  <a:cs typeface="Times New Roman" panose="02020603050405020304" pitchFamily="18" charset="0"/>
                </a:rPr>
                <a:t>Ⅳ</a:t>
              </a:r>
            </a:p>
          </p:txBody>
        </p:sp>
      </p:grpSp>
      <p:sp>
        <p:nvSpPr>
          <p:cNvPr id="3" name="바닥글 개체 틀 2">
            <a:extLst>
              <a:ext uri="{FF2B5EF4-FFF2-40B4-BE49-F238E27FC236}">
                <a16:creationId xmlns:a16="http://schemas.microsoft.com/office/drawing/2014/main" id="{9920F5DD-5627-4B5F-92D1-229E4539F962}"/>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3323A28A-5455-4B02-BF18-206F2A07FCBE}"/>
              </a:ext>
            </a:extLst>
          </p:cNvPr>
          <p:cNvSpPr>
            <a:spLocks noGrp="1"/>
          </p:cNvSpPr>
          <p:nvPr>
            <p:ph type="sldNum" sz="quarter" idx="4"/>
          </p:nvPr>
        </p:nvSpPr>
        <p:spPr/>
        <p:txBody>
          <a:bodyPr/>
          <a:lstStyle/>
          <a:p>
            <a:fld id="{7415E7A1-C024-4955-BFDD-BFFB64410B76}" type="slidenum">
              <a:rPr lang="ko-KR" altLang="en-US" smtClean="0"/>
              <a:pPr/>
              <a:t>2</a:t>
            </a:fld>
            <a:endParaRPr lang="ko-KR" altLang="en-US"/>
          </a:p>
        </p:txBody>
      </p:sp>
    </p:spTree>
    <p:extLst>
      <p:ext uri="{BB962C8B-B14F-4D97-AF65-F5344CB8AC3E}">
        <p14:creationId xmlns:p14="http://schemas.microsoft.com/office/powerpoint/2010/main" val="140668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5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000"/>
                                        <p:tgtEl>
                                          <p:spTgt spid="19"/>
                                        </p:tgtEl>
                                      </p:cBhvr>
                                    </p:animEffect>
                                  </p:childTnLst>
                                </p:cTn>
                              </p:par>
                              <p:par>
                                <p:cTn id="8" presetID="22" presetClass="entr" presetSubtype="8" fill="hold" nodeType="withEffect">
                                  <p:stCondLst>
                                    <p:cond delay="140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1000"/>
                                        <p:tgtEl>
                                          <p:spTgt spid="40"/>
                                        </p:tgtEl>
                                      </p:cBhvr>
                                    </p:animEffect>
                                  </p:childTnLst>
                                </p:cTn>
                              </p:par>
                              <p:par>
                                <p:cTn id="11" presetID="22" presetClass="entr" presetSubtype="8" fill="hold" nodeType="withEffect">
                                  <p:stCondLst>
                                    <p:cond delay="2400"/>
                                  </p:stCondLst>
                                  <p:childTnLst>
                                    <p:set>
                                      <p:cBhvr>
                                        <p:cTn id="12" dur="1" fill="hold">
                                          <p:stCondLst>
                                            <p:cond delay="0"/>
                                          </p:stCondLst>
                                        </p:cTn>
                                        <p:tgtEl>
                                          <p:spTgt spid="44"/>
                                        </p:tgtEl>
                                        <p:attrNameLst>
                                          <p:attrName>style.visibility</p:attrName>
                                        </p:attrNameLst>
                                      </p:cBhvr>
                                      <p:to>
                                        <p:strVal val="visible"/>
                                      </p:to>
                                    </p:set>
                                    <p:animEffect transition="in" filter="wipe(left)">
                                      <p:cBhvr>
                                        <p:cTn id="13" dur="1000"/>
                                        <p:tgtEl>
                                          <p:spTgt spid="44"/>
                                        </p:tgtEl>
                                      </p:cBhvr>
                                    </p:animEffect>
                                  </p:childTnLst>
                                </p:cTn>
                              </p:par>
                              <p:par>
                                <p:cTn id="14" presetID="22" presetClass="entr" presetSubtype="8" fill="hold" nodeType="withEffect">
                                  <p:stCondLst>
                                    <p:cond delay="3400"/>
                                  </p:stCondLst>
                                  <p:childTnLst>
                                    <p:set>
                                      <p:cBhvr>
                                        <p:cTn id="15" dur="1" fill="hold">
                                          <p:stCondLst>
                                            <p:cond delay="0"/>
                                          </p:stCondLst>
                                        </p:cTn>
                                        <p:tgtEl>
                                          <p:spTgt spid="48"/>
                                        </p:tgtEl>
                                        <p:attrNameLst>
                                          <p:attrName>style.visibility</p:attrName>
                                        </p:attrNameLst>
                                      </p:cBhvr>
                                      <p:to>
                                        <p:strVal val="visible"/>
                                      </p:to>
                                    </p:set>
                                    <p:animEffect transition="in" filter="wipe(left)">
                                      <p:cBhvr>
                                        <p:cTn id="16"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US" altLang="ko-KR" dirty="0"/>
              <a:t>Characteristics of VR Content</a:t>
            </a:r>
            <a:endParaRPr lang="ko-KR" altLang="en-US" dirty="0"/>
          </a:p>
        </p:txBody>
      </p:sp>
      <p:sp>
        <p:nvSpPr>
          <p:cNvPr id="15" name="바닥글 개체 틀 14">
            <a:extLst>
              <a:ext uri="{FF2B5EF4-FFF2-40B4-BE49-F238E27FC236}">
                <a16:creationId xmlns:a16="http://schemas.microsoft.com/office/drawing/2014/main" id="{04E1072C-C5CC-47FF-ABAB-B330C031A2EC}"/>
              </a:ext>
            </a:extLst>
          </p:cNvPr>
          <p:cNvSpPr>
            <a:spLocks noGrp="1"/>
          </p:cNvSpPr>
          <p:nvPr>
            <p:ph type="ftr" sz="quarter" idx="3"/>
          </p:nvPr>
        </p:nvSpPr>
        <p:spPr/>
        <p:txBody>
          <a:bodyPr/>
          <a:lstStyle/>
          <a:p>
            <a:r>
              <a:rPr lang="en-US" altLang="ko-KR"/>
              <a:t>21-18-0065-00-0000</a:t>
            </a:r>
            <a:endParaRPr lang="ko-KR" altLang="en-US" dirty="0"/>
          </a:p>
        </p:txBody>
      </p:sp>
      <p:sp>
        <p:nvSpPr>
          <p:cNvPr id="16" name="슬라이드 번호 개체 틀 15">
            <a:extLst>
              <a:ext uri="{FF2B5EF4-FFF2-40B4-BE49-F238E27FC236}">
                <a16:creationId xmlns:a16="http://schemas.microsoft.com/office/drawing/2014/main" id="{D4C7AB37-8002-41D1-80DD-BB93803A1A13}"/>
              </a:ext>
            </a:extLst>
          </p:cNvPr>
          <p:cNvSpPr>
            <a:spLocks noGrp="1"/>
          </p:cNvSpPr>
          <p:nvPr>
            <p:ph type="sldNum" sz="quarter" idx="4"/>
          </p:nvPr>
        </p:nvSpPr>
        <p:spPr/>
        <p:txBody>
          <a:bodyPr/>
          <a:lstStyle/>
          <a:p>
            <a:fld id="{7415E7A1-C024-4955-BFDD-BFFB64410B76}" type="slidenum">
              <a:rPr lang="ko-KR" altLang="en-US" smtClean="0"/>
              <a:pPr/>
              <a:t>3</a:t>
            </a:fld>
            <a:endParaRPr lang="ko-KR" altLang="en-US"/>
          </a:p>
        </p:txBody>
      </p:sp>
      <p:grpSp>
        <p:nvGrpSpPr>
          <p:cNvPr id="17" name="그룹 16">
            <a:extLst>
              <a:ext uri="{FF2B5EF4-FFF2-40B4-BE49-F238E27FC236}">
                <a16:creationId xmlns:a16="http://schemas.microsoft.com/office/drawing/2014/main" id="{ADDC3B23-D16E-4A81-AEAA-9E630A4089BA}"/>
              </a:ext>
            </a:extLst>
          </p:cNvPr>
          <p:cNvGrpSpPr/>
          <p:nvPr/>
        </p:nvGrpSpPr>
        <p:grpSpPr>
          <a:xfrm>
            <a:off x="2641655" y="5038575"/>
            <a:ext cx="8606154" cy="1010785"/>
            <a:chOff x="658251" y="5059193"/>
            <a:chExt cx="7826989" cy="1214353"/>
          </a:xfrm>
        </p:grpSpPr>
        <p:sp>
          <p:nvSpPr>
            <p:cNvPr id="18" name="모서리가 둥근 직사각형 13">
              <a:extLst>
                <a:ext uri="{FF2B5EF4-FFF2-40B4-BE49-F238E27FC236}">
                  <a16:creationId xmlns:a16="http://schemas.microsoft.com/office/drawing/2014/main" id="{D268700C-6D2B-412A-9919-E055764338CC}"/>
                </a:ext>
              </a:extLst>
            </p:cNvPr>
            <p:cNvSpPr/>
            <p:nvPr/>
          </p:nvSpPr>
          <p:spPr>
            <a:xfrm>
              <a:off x="724566" y="5059193"/>
              <a:ext cx="7760674" cy="113685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3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맑은 고딕" panose="020F0502020204030204"/>
                <a:ea typeface="맑은 고딕" panose="020B0503020000020004" pitchFamily="50" charset="-127"/>
                <a:cs typeface="+mn-cs"/>
              </a:endParaRPr>
            </a:p>
          </p:txBody>
        </p:sp>
        <p:sp>
          <p:nvSpPr>
            <p:cNvPr id="19" name="모서리가 둥근 직사각형 14">
              <a:extLst>
                <a:ext uri="{FF2B5EF4-FFF2-40B4-BE49-F238E27FC236}">
                  <a16:creationId xmlns:a16="http://schemas.microsoft.com/office/drawing/2014/main" id="{C3741A25-0930-4E85-A4CA-F30AA5D96111}"/>
                </a:ext>
              </a:extLst>
            </p:cNvPr>
            <p:cNvSpPr/>
            <p:nvPr/>
          </p:nvSpPr>
          <p:spPr>
            <a:xfrm>
              <a:off x="658251" y="5136690"/>
              <a:ext cx="7760674" cy="11368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30000"/>
                </a:lnSpc>
                <a:spcBef>
                  <a:spcPts val="0"/>
                </a:spcBef>
                <a:spcAft>
                  <a:spcPts val="0"/>
                </a:spcAft>
                <a:buClrTx/>
                <a:buSzTx/>
                <a:buFontTx/>
                <a:buNone/>
                <a:tabLst/>
                <a:defRPr/>
              </a:pPr>
              <a:r>
                <a:rPr kumimoji="0" lang="en-US" altLang="ko-KR" sz="18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mn-cs"/>
                </a:rPr>
                <a:t>VR</a:t>
              </a:r>
              <a:r>
                <a:rPr kumimoji="0" lang="ko-KR" altLang="en-US" sz="18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mn-cs"/>
                </a:rPr>
                <a:t> </a:t>
              </a:r>
              <a:r>
                <a:rPr kumimoji="0" lang="en-US" altLang="ko-KR" sz="18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mn-cs"/>
                </a:rPr>
                <a:t>HMD is a See-closed Device for Full Immersive Experience</a:t>
              </a:r>
            </a:p>
          </p:txBody>
        </p:sp>
      </p:grpSp>
      <p:pic>
        <p:nvPicPr>
          <p:cNvPr id="20" name="그림 19">
            <a:extLst>
              <a:ext uri="{FF2B5EF4-FFF2-40B4-BE49-F238E27FC236}">
                <a16:creationId xmlns:a16="http://schemas.microsoft.com/office/drawing/2014/main" id="{4B00610C-B58F-4B0F-9EDD-812BC3F3AD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0209" y="1847852"/>
            <a:ext cx="2931903" cy="1339791"/>
          </a:xfrm>
          <a:prstGeom prst="rect">
            <a:avLst/>
          </a:prstGeom>
        </p:spPr>
      </p:pic>
      <p:sp>
        <p:nvSpPr>
          <p:cNvPr id="21" name="직사각형 20">
            <a:extLst>
              <a:ext uri="{FF2B5EF4-FFF2-40B4-BE49-F238E27FC236}">
                <a16:creationId xmlns:a16="http://schemas.microsoft.com/office/drawing/2014/main" id="{E9C6AC9A-8EE0-45DB-A24E-512B6A0E1070}"/>
              </a:ext>
            </a:extLst>
          </p:cNvPr>
          <p:cNvSpPr/>
          <p:nvPr/>
        </p:nvSpPr>
        <p:spPr>
          <a:xfrm>
            <a:off x="2641654" y="3655882"/>
            <a:ext cx="1909011" cy="701346"/>
          </a:xfrm>
          <a:prstGeom prst="rect">
            <a:avLst/>
          </a:prstGeom>
        </p:spPr>
        <p:txBody>
          <a:bodyPr wrap="square">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Verdana" pitchFamily="-84" charset="0"/>
                <a:ea typeface="ＭＳ Ｐゴシック" pitchFamily="-84" charset="-128"/>
                <a:cs typeface="+mn-cs"/>
              </a:rPr>
              <a:t>Odyssey</a:t>
            </a:r>
            <a:r>
              <a:rPr kumimoji="0" lang="ko-KR" altLang="en-US" sz="1600" b="1" i="0" u="none" strike="noStrike" kern="1200" cap="none" spc="0" normalizeH="0" baseline="0" noProof="0" dirty="0">
                <a:ln>
                  <a:noFill/>
                </a:ln>
                <a:solidFill>
                  <a:prstClr val="black"/>
                </a:solidFill>
                <a:effectLst/>
                <a:uLnTx/>
                <a:uFillTx/>
                <a:latin typeface="Verdana" pitchFamily="-84" charset="0"/>
                <a:ea typeface="맑은 고딕" panose="020B0503020000020004" pitchFamily="50" charset="-127"/>
                <a:cs typeface="+mn-cs"/>
              </a:rPr>
              <a:t> </a:t>
            </a:r>
            <a:r>
              <a:rPr kumimoji="0" lang="en-US" altLang="ko-KR" sz="1600" b="1" i="0" u="none" strike="noStrike" kern="1200" cap="none" spc="0" normalizeH="0" baseline="0" noProof="0" dirty="0">
                <a:ln>
                  <a:noFill/>
                </a:ln>
                <a:solidFill>
                  <a:prstClr val="black"/>
                </a:solidFill>
                <a:effectLst/>
                <a:uLnTx/>
                <a:uFillTx/>
                <a:latin typeface="Verdana" pitchFamily="-84" charset="0"/>
                <a:ea typeface="ＭＳ Ｐゴシック" pitchFamily="-84" charset="-128"/>
                <a:cs typeface="+mn-cs"/>
              </a:rPr>
              <a:t>MR</a:t>
            </a:r>
          </a:p>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ko-KR" sz="1100" b="0" i="0" u="none" strike="noStrike" kern="1200" cap="none" spc="0" normalizeH="0" baseline="0" noProof="0" dirty="0">
                <a:ln>
                  <a:noFill/>
                </a:ln>
                <a:solidFill>
                  <a:prstClr val="black"/>
                </a:solidFill>
                <a:effectLst/>
                <a:uLnTx/>
                <a:uFillTx/>
                <a:latin typeface="Verdana" pitchFamily="-84" charset="0"/>
                <a:ea typeface="ＭＳ Ｐゴシック" pitchFamily="-84" charset="-128"/>
                <a:cs typeface="+mn-cs"/>
              </a:rPr>
              <a:t>Powered by Microsoft</a:t>
            </a:r>
            <a:endParaRPr kumimoji="0" lang="ko-KR" altLang="en-US" sz="1100" b="0" i="0" u="none" strike="noStrike" kern="1200" cap="none" spc="0" normalizeH="0" baseline="0" noProof="0" dirty="0">
              <a:ln>
                <a:noFill/>
              </a:ln>
              <a:solidFill>
                <a:prstClr val="black"/>
              </a:solidFill>
              <a:effectLst/>
              <a:uLnTx/>
              <a:uFillTx/>
              <a:latin typeface="Verdana" pitchFamily="-84" charset="0"/>
              <a:ea typeface="맑은 고딕" panose="020B0503020000020004" pitchFamily="50" charset="-127"/>
              <a:cs typeface="+mn-cs"/>
            </a:endParaRPr>
          </a:p>
        </p:txBody>
      </p:sp>
      <p:pic>
        <p:nvPicPr>
          <p:cNvPr id="22" name="내용 개체 틀 4">
            <a:extLst>
              <a:ext uri="{FF2B5EF4-FFF2-40B4-BE49-F238E27FC236}">
                <a16:creationId xmlns:a16="http://schemas.microsoft.com/office/drawing/2014/main" id="{47B258DC-B24D-4C2F-B584-E004A0A570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8161" y="1683002"/>
            <a:ext cx="2450413" cy="1676400"/>
          </a:xfrm>
          <a:prstGeom prst="rect">
            <a:avLst/>
          </a:prstGeom>
        </p:spPr>
      </p:pic>
      <p:sp>
        <p:nvSpPr>
          <p:cNvPr id="23" name="TextBox 22">
            <a:extLst>
              <a:ext uri="{FF2B5EF4-FFF2-40B4-BE49-F238E27FC236}">
                <a16:creationId xmlns:a16="http://schemas.microsoft.com/office/drawing/2014/main" id="{340A1838-FD57-4744-9310-92373CF21B96}"/>
              </a:ext>
            </a:extLst>
          </p:cNvPr>
          <p:cNvSpPr txBox="1"/>
          <p:nvPr/>
        </p:nvSpPr>
        <p:spPr>
          <a:xfrm>
            <a:off x="6211844" y="3655882"/>
            <a:ext cx="1215397" cy="411908"/>
          </a:xfrm>
          <a:prstGeom prst="rect">
            <a:avLst/>
          </a:prstGeom>
          <a:noFill/>
        </p:spPr>
        <p:txBody>
          <a:bodyPr wrap="none" rtlCol="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Verdana" pitchFamily="-84" charset="0"/>
                <a:ea typeface="ＭＳ Ｐゴシック" pitchFamily="-84" charset="-128"/>
                <a:cs typeface="+mn-cs"/>
              </a:rPr>
              <a:t>VIVE Pro</a:t>
            </a:r>
            <a:endParaRPr kumimoji="0" lang="ko-KR" altLang="en-US" sz="1100" b="0" i="0" u="none" strike="noStrike" kern="1200" cap="none" spc="0" normalizeH="0" baseline="0" noProof="0" dirty="0">
              <a:ln>
                <a:noFill/>
              </a:ln>
              <a:solidFill>
                <a:prstClr val="black"/>
              </a:solidFill>
              <a:effectLst/>
              <a:uLnTx/>
              <a:uFillTx/>
              <a:latin typeface="Verdana" pitchFamily="-84" charset="0"/>
              <a:ea typeface="맑은 고딕" panose="020B0503020000020004" pitchFamily="50" charset="-127"/>
              <a:cs typeface="+mn-cs"/>
            </a:endParaRPr>
          </a:p>
        </p:txBody>
      </p:sp>
      <p:pic>
        <p:nvPicPr>
          <p:cNvPr id="24" name="그림 23">
            <a:extLst>
              <a:ext uri="{FF2B5EF4-FFF2-40B4-BE49-F238E27FC236}">
                <a16:creationId xmlns:a16="http://schemas.microsoft.com/office/drawing/2014/main" id="{91574F58-F2A2-483F-BEB3-E448BCC7389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4082" y="1683002"/>
            <a:ext cx="2965079" cy="1977628"/>
          </a:xfrm>
          <a:prstGeom prst="rect">
            <a:avLst/>
          </a:prstGeom>
        </p:spPr>
      </p:pic>
      <p:sp>
        <p:nvSpPr>
          <p:cNvPr id="25" name="TextBox 24">
            <a:extLst>
              <a:ext uri="{FF2B5EF4-FFF2-40B4-BE49-F238E27FC236}">
                <a16:creationId xmlns:a16="http://schemas.microsoft.com/office/drawing/2014/main" id="{6B719B98-FE35-4433-9382-83351D6AB589}"/>
              </a:ext>
            </a:extLst>
          </p:cNvPr>
          <p:cNvSpPr txBox="1"/>
          <p:nvPr/>
        </p:nvSpPr>
        <p:spPr>
          <a:xfrm>
            <a:off x="9273663" y="3655882"/>
            <a:ext cx="1705916" cy="411908"/>
          </a:xfrm>
          <a:prstGeom prst="rect">
            <a:avLst/>
          </a:prstGeom>
          <a:noFill/>
        </p:spPr>
        <p:txBody>
          <a:bodyPr wrap="none" rtlCol="0">
            <a:spAutoFit/>
          </a:body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ko-KR" sz="1600" b="1" i="0" u="none" strike="noStrike" kern="1200" cap="none" spc="0" normalizeH="0" baseline="0" noProof="0" dirty="0">
                <a:ln>
                  <a:noFill/>
                </a:ln>
                <a:solidFill>
                  <a:prstClr val="black"/>
                </a:solidFill>
                <a:effectLst/>
                <a:uLnTx/>
                <a:uFillTx/>
                <a:latin typeface="Verdana" pitchFamily="-84" charset="0"/>
                <a:ea typeface="ＭＳ Ｐゴシック" pitchFamily="-84" charset="-128"/>
                <a:cs typeface="+mn-cs"/>
              </a:rPr>
              <a:t>Oculus</a:t>
            </a:r>
            <a:r>
              <a:rPr kumimoji="0" lang="ko-KR" altLang="en-US" sz="1600" b="1" i="0" u="none" strike="noStrike" kern="1200" cap="none" spc="0" normalizeH="0" baseline="0" noProof="0" dirty="0">
                <a:ln>
                  <a:noFill/>
                </a:ln>
                <a:solidFill>
                  <a:prstClr val="black"/>
                </a:solidFill>
                <a:effectLst/>
                <a:uLnTx/>
                <a:uFillTx/>
                <a:latin typeface="Verdana" pitchFamily="-84" charset="0"/>
                <a:ea typeface="ＭＳ Ｐゴシック" pitchFamily="-84" charset="-128"/>
                <a:cs typeface="+mn-cs"/>
              </a:rPr>
              <a:t> </a:t>
            </a:r>
            <a:r>
              <a:rPr kumimoji="0" lang="en-US" altLang="ko-KR" sz="1600" b="1" i="0" u="none" strike="noStrike" kern="1200" cap="none" spc="0" normalizeH="0" baseline="0" noProof="0" dirty="0">
                <a:ln>
                  <a:noFill/>
                </a:ln>
                <a:solidFill>
                  <a:prstClr val="black"/>
                </a:solidFill>
                <a:effectLst/>
                <a:uLnTx/>
                <a:uFillTx/>
                <a:latin typeface="Verdana" pitchFamily="-84" charset="0"/>
                <a:ea typeface="ＭＳ Ｐゴシック" pitchFamily="-84" charset="-128"/>
                <a:cs typeface="+mn-cs"/>
              </a:rPr>
              <a:t>Quest</a:t>
            </a:r>
            <a:endParaRPr kumimoji="0" lang="ko-KR" altLang="en-US" sz="1100" b="0" i="0" u="none" strike="noStrike" kern="1200" cap="none" spc="0" normalizeH="0" baseline="0" noProof="0" dirty="0">
              <a:ln>
                <a:noFill/>
              </a:ln>
              <a:solidFill>
                <a:prstClr val="black"/>
              </a:solidFill>
              <a:effectLst/>
              <a:uLnTx/>
              <a:uFillTx/>
              <a:latin typeface="Verdana" pitchFamily="-84" charset="0"/>
              <a:ea typeface="맑은 고딕" panose="020B0503020000020004" pitchFamily="50" charset="-127"/>
              <a:cs typeface="+mn-cs"/>
            </a:endParaRPr>
          </a:p>
        </p:txBody>
      </p:sp>
      <p:sp>
        <p:nvSpPr>
          <p:cNvPr id="26" name="TextBox 25">
            <a:extLst>
              <a:ext uri="{FF2B5EF4-FFF2-40B4-BE49-F238E27FC236}">
                <a16:creationId xmlns:a16="http://schemas.microsoft.com/office/drawing/2014/main" id="{7697E537-C881-4123-AB06-1C48DD555113}"/>
              </a:ext>
            </a:extLst>
          </p:cNvPr>
          <p:cNvSpPr txBox="1"/>
          <p:nvPr/>
        </p:nvSpPr>
        <p:spPr>
          <a:xfrm>
            <a:off x="8972783" y="4378306"/>
            <a:ext cx="2307684" cy="610616"/>
          </a:xfrm>
          <a:prstGeom prst="rect">
            <a:avLst/>
          </a:prstGeom>
          <a:noFill/>
        </p:spPr>
        <p:txBody>
          <a:bodyPr wrap="none" rtlCol="0">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Announced on Sept. 27, 2018</a:t>
            </a: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1200" dirty="0">
                <a:solidFill>
                  <a:prstClr val="black"/>
                </a:solidFill>
                <a:latin typeface="맑은 고딕" panose="020B0503020000020004" pitchFamily="50" charset="-127"/>
                <a:ea typeface="맑은 고딕" panose="020B0503020000020004" pitchFamily="50" charset="-127"/>
              </a:rPr>
              <a:t>ETA is H1, </a:t>
            </a:r>
            <a:r>
              <a:rPr kumimoji="0" lang="en-US" altLang="ko-KR" sz="1200" b="0"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2019</a:t>
            </a:r>
            <a:endParaRPr kumimoji="0" lang="ko-KR" altLang="en-US" sz="1200" b="0"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endParaRPr>
          </a:p>
        </p:txBody>
      </p:sp>
      <p:sp>
        <p:nvSpPr>
          <p:cNvPr id="27" name="TextBox 26">
            <a:extLst>
              <a:ext uri="{FF2B5EF4-FFF2-40B4-BE49-F238E27FC236}">
                <a16:creationId xmlns:a16="http://schemas.microsoft.com/office/drawing/2014/main" id="{7B012F41-227A-44C9-A1B1-5E3025E6F80E}"/>
              </a:ext>
            </a:extLst>
          </p:cNvPr>
          <p:cNvSpPr txBox="1"/>
          <p:nvPr/>
        </p:nvSpPr>
        <p:spPr>
          <a:xfrm>
            <a:off x="5799811" y="4386373"/>
            <a:ext cx="2039469" cy="333617"/>
          </a:xfrm>
          <a:prstGeom prst="rect">
            <a:avLst/>
          </a:prstGeom>
          <a:noFill/>
        </p:spPr>
        <p:txBody>
          <a:bodyPr wrap="none" rtlCol="0">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Released on May 31, 2018</a:t>
            </a:r>
            <a:endParaRPr kumimoji="0" lang="ko-KR" altLang="en-US" sz="1200" b="0"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endParaRPr>
          </a:p>
        </p:txBody>
      </p:sp>
      <p:sp>
        <p:nvSpPr>
          <p:cNvPr id="28" name="TextBox 27">
            <a:extLst>
              <a:ext uri="{FF2B5EF4-FFF2-40B4-BE49-F238E27FC236}">
                <a16:creationId xmlns:a16="http://schemas.microsoft.com/office/drawing/2014/main" id="{C1D20CCB-6BD5-4BAE-9949-D3748500DBA1}"/>
              </a:ext>
            </a:extLst>
          </p:cNvPr>
          <p:cNvSpPr txBox="1"/>
          <p:nvPr/>
        </p:nvSpPr>
        <p:spPr>
          <a:xfrm>
            <a:off x="2570432" y="4378306"/>
            <a:ext cx="2051459" cy="333617"/>
          </a:xfrm>
          <a:prstGeom prst="rect">
            <a:avLst/>
          </a:prstGeom>
          <a:noFill/>
        </p:spPr>
        <p:txBody>
          <a:bodyPr wrap="none" rtlCol="0">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1200" b="0"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rPr>
              <a:t>Released on Nov. 21, 2017</a:t>
            </a:r>
            <a:endParaRPr kumimoji="0" lang="ko-KR" altLang="en-US" sz="1200" b="0" i="0" u="none" strike="noStrike" kern="1200" cap="none" spc="0" normalizeH="0" baseline="0" noProof="0" dirty="0">
              <a:ln>
                <a:noFill/>
              </a:ln>
              <a:solidFill>
                <a:prstClr val="black"/>
              </a:solidFill>
              <a:effectLst/>
              <a:uLnTx/>
              <a:uFillTx/>
              <a:latin typeface="맑은 고딕" panose="020B0503020000020004" pitchFamily="50" charset="-127"/>
              <a:ea typeface="맑은 고딕" panose="020B0503020000020004" pitchFamily="50" charset="-127"/>
              <a:cs typeface="+mn-cs"/>
            </a:endParaRPr>
          </a:p>
        </p:txBody>
      </p:sp>
    </p:spTree>
    <p:extLst>
      <p:ext uri="{BB962C8B-B14F-4D97-AF65-F5344CB8AC3E}">
        <p14:creationId xmlns:p14="http://schemas.microsoft.com/office/powerpoint/2010/main" val="820002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US" altLang="ko-KR" dirty="0"/>
              <a:t>Characteristics of VR</a:t>
            </a:r>
            <a:r>
              <a:rPr lang="ko-KR" altLang="en-US" dirty="0"/>
              <a:t> </a:t>
            </a:r>
            <a:r>
              <a:rPr lang="en-US" altLang="ko-KR" dirty="0"/>
              <a:t>Content</a:t>
            </a:r>
            <a:endParaRPr lang="ko-KR" altLang="en-US" dirty="0"/>
          </a:p>
        </p:txBody>
      </p:sp>
      <p:pic>
        <p:nvPicPr>
          <p:cNvPr id="7" name="그림 6">
            <a:extLst>
              <a:ext uri="{FF2B5EF4-FFF2-40B4-BE49-F238E27FC236}">
                <a16:creationId xmlns:a16="http://schemas.microsoft.com/office/drawing/2014/main" id="{9CE15586-2A97-44D3-88FD-D18510943C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7555" y="1227115"/>
            <a:ext cx="4048445" cy="2279707"/>
          </a:xfrm>
          <a:prstGeom prst="rect">
            <a:avLst/>
          </a:prstGeom>
        </p:spPr>
      </p:pic>
      <p:sp>
        <p:nvSpPr>
          <p:cNvPr id="8" name="TextBox 7">
            <a:extLst>
              <a:ext uri="{FF2B5EF4-FFF2-40B4-BE49-F238E27FC236}">
                <a16:creationId xmlns:a16="http://schemas.microsoft.com/office/drawing/2014/main" id="{DA3FB18D-2236-4066-A26A-90892A50D576}"/>
              </a:ext>
            </a:extLst>
          </p:cNvPr>
          <p:cNvSpPr txBox="1"/>
          <p:nvPr/>
        </p:nvSpPr>
        <p:spPr>
          <a:xfrm>
            <a:off x="6212536" y="1227115"/>
            <a:ext cx="5797880" cy="3697872"/>
          </a:xfrm>
          <a:prstGeom prst="rect">
            <a:avLst/>
          </a:prstGeom>
          <a:noFill/>
        </p:spPr>
        <p:txBody>
          <a:bodyPr wrap="square" rtlCol="0">
            <a:spAutoFit/>
          </a:bodyPr>
          <a:lstStyle>
            <a:defPPr>
              <a:defRPr lang="ko-KR"/>
            </a:defPPr>
            <a:lvl1pPr marL="285750" indent="-285750">
              <a:lnSpc>
                <a:spcPct val="150000"/>
              </a:lnSpc>
              <a:buFont typeface="Wingdings" panose="05000000000000000000" pitchFamily="2" charset="2"/>
              <a:buChar char="l"/>
              <a:defRPr sz="1400" b="1" spc="-100">
                <a:solidFill>
                  <a:schemeClr val="tx2"/>
                </a:solidFill>
                <a:ea typeface="나눔고딕" panose="020D0604000000000000" pitchFamily="50" charset="-127"/>
              </a:defRPr>
            </a:lvl1pPr>
          </a:lstStyle>
          <a:p>
            <a:r>
              <a:rPr lang="en-US" altLang="ko-KR"/>
              <a:t>Stereoscopic Images</a:t>
            </a:r>
          </a:p>
          <a:p>
            <a:pPr marL="742950" lvl="1" indent="-285750">
              <a:lnSpc>
                <a:spcPct val="150000"/>
              </a:lnSpc>
              <a:buFont typeface="Arial" panose="020B0604020202020204" pitchFamily="34" charset="0"/>
              <a:buChar char="•"/>
            </a:pPr>
            <a:r>
              <a:rPr lang="en-US" altLang="ko-KR" sz="1400" b="1" spc="-100">
                <a:solidFill>
                  <a:schemeClr val="tx2"/>
                </a:solidFill>
                <a:ea typeface="나눔고딕" panose="020D0604000000000000" pitchFamily="50" charset="-127"/>
              </a:rPr>
              <a:t>As humans recognize the depth of the world using two eyes, </a:t>
            </a:r>
            <a:br>
              <a:rPr lang="en-US" altLang="ko-KR" sz="1400" b="1" spc="-100">
                <a:solidFill>
                  <a:schemeClr val="tx2"/>
                </a:solidFill>
                <a:ea typeface="나눔고딕" panose="020D0604000000000000" pitchFamily="50" charset="-127"/>
              </a:rPr>
            </a:br>
            <a:r>
              <a:rPr lang="en-US" altLang="ko-KR" sz="1400" b="1" spc="-100">
                <a:solidFill>
                  <a:schemeClr val="tx2"/>
                </a:solidFill>
                <a:ea typeface="나눔고딕" panose="020D0604000000000000" pitchFamily="50" charset="-127"/>
              </a:rPr>
              <a:t>the images displayed through a HMD need to be stereoscopic </a:t>
            </a:r>
            <a:br>
              <a:rPr lang="en-US" altLang="ko-KR" sz="1400" b="1" spc="-100">
                <a:solidFill>
                  <a:schemeClr val="tx2"/>
                </a:solidFill>
                <a:ea typeface="나눔고딕" panose="020D0604000000000000" pitchFamily="50" charset="-127"/>
              </a:rPr>
            </a:br>
            <a:r>
              <a:rPr lang="en-US" altLang="ko-KR" sz="1400" b="1" spc="-100">
                <a:solidFill>
                  <a:schemeClr val="tx2"/>
                </a:solidFill>
                <a:ea typeface="나눔고딕" panose="020D0604000000000000" pitchFamily="50" charset="-127"/>
              </a:rPr>
              <a:t>to understand the depth of the VR world.</a:t>
            </a:r>
            <a:endParaRPr lang="en-US" altLang="ko-KR"/>
          </a:p>
          <a:p>
            <a:pPr marL="742950" lvl="1" indent="-285750">
              <a:lnSpc>
                <a:spcPct val="150000"/>
              </a:lnSpc>
              <a:buFont typeface="Arial" panose="020B0604020202020204" pitchFamily="34" charset="0"/>
              <a:buChar char="•"/>
            </a:pPr>
            <a:r>
              <a:rPr lang="en-US" altLang="ko-KR" sz="1400" b="1" spc="-100">
                <a:solidFill>
                  <a:schemeClr val="tx2"/>
                </a:solidFill>
                <a:ea typeface="나눔고딕" panose="020D0604000000000000" pitchFamily="50" charset="-127"/>
              </a:rPr>
              <a:t>All VR HMDs are designed to create stereoscopic images though binocular disparity</a:t>
            </a:r>
            <a:r>
              <a:rPr lang="en-US" altLang="ko-KR"/>
              <a:t>. </a:t>
            </a:r>
          </a:p>
          <a:p>
            <a:endParaRPr lang="en-US" altLang="ko-KR"/>
          </a:p>
          <a:p>
            <a:r>
              <a:rPr lang="en-US" altLang="ko-KR"/>
              <a:t>Spatial Sound</a:t>
            </a:r>
          </a:p>
          <a:p>
            <a:pPr marL="742950" lvl="1" indent="-285750">
              <a:lnSpc>
                <a:spcPct val="150000"/>
              </a:lnSpc>
              <a:buFont typeface="Arial" panose="020B0604020202020204" pitchFamily="34" charset="0"/>
              <a:buChar char="•"/>
            </a:pPr>
            <a:r>
              <a:rPr lang="en-US" altLang="ko-KR" sz="1400" b="1" spc="-100">
                <a:solidFill>
                  <a:schemeClr val="tx2"/>
                </a:solidFill>
                <a:ea typeface="나눔고딕" panose="020D0604000000000000" pitchFamily="50" charset="-127"/>
              </a:rPr>
              <a:t>As illustrated in the diagram on the left, the sound source and </a:t>
            </a:r>
            <a:br>
              <a:rPr lang="en-US" altLang="ko-KR" sz="1400" b="1" spc="-100">
                <a:solidFill>
                  <a:schemeClr val="tx2"/>
                </a:solidFill>
                <a:ea typeface="나눔고딕" panose="020D0604000000000000" pitchFamily="50" charset="-127"/>
              </a:rPr>
            </a:br>
            <a:r>
              <a:rPr lang="en-US" altLang="ko-KR" sz="1400" b="1" spc="-100">
                <a:solidFill>
                  <a:schemeClr val="tx2"/>
                </a:solidFill>
                <a:ea typeface="나눔고딕" panose="020D0604000000000000" pitchFamily="50" charset="-127"/>
              </a:rPr>
              <a:t>the distance the sound travels need to be properly reflected </a:t>
            </a:r>
            <a:br>
              <a:rPr lang="en-US" altLang="ko-KR" sz="1400" b="1" spc="-100">
                <a:solidFill>
                  <a:schemeClr val="tx2"/>
                </a:solidFill>
                <a:ea typeface="나눔고딕" panose="020D0604000000000000" pitchFamily="50" charset="-127"/>
              </a:rPr>
            </a:br>
            <a:r>
              <a:rPr lang="en-US" altLang="ko-KR" sz="1400" b="1" spc="-100">
                <a:solidFill>
                  <a:schemeClr val="tx2"/>
                </a:solidFill>
                <a:ea typeface="나눔고딕" panose="020D0604000000000000" pitchFamily="50" charset="-127"/>
              </a:rPr>
              <a:t>in order to create a proper immersion.</a:t>
            </a:r>
            <a:endParaRPr lang="ko-KR" altLang="en-US" sz="1400" b="1" spc="-100" dirty="0">
              <a:solidFill>
                <a:schemeClr val="tx2"/>
              </a:solidFill>
              <a:ea typeface="나눔고딕" panose="020D0604000000000000" pitchFamily="50" charset="-127"/>
            </a:endParaRPr>
          </a:p>
        </p:txBody>
      </p:sp>
      <p:pic>
        <p:nvPicPr>
          <p:cNvPr id="10" name="그림 9">
            <a:extLst>
              <a:ext uri="{FF2B5EF4-FFF2-40B4-BE49-F238E27FC236}">
                <a16:creationId xmlns:a16="http://schemas.microsoft.com/office/drawing/2014/main" id="{FBE9C6D3-139F-4E49-95C8-65841E0F4E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5744" y="3663390"/>
            <a:ext cx="3632065" cy="2594332"/>
          </a:xfrm>
          <a:prstGeom prst="rect">
            <a:avLst/>
          </a:prstGeom>
        </p:spPr>
      </p:pic>
      <p:sp>
        <p:nvSpPr>
          <p:cNvPr id="4" name="바닥글 개체 틀 3">
            <a:extLst>
              <a:ext uri="{FF2B5EF4-FFF2-40B4-BE49-F238E27FC236}">
                <a16:creationId xmlns:a16="http://schemas.microsoft.com/office/drawing/2014/main" id="{031FAA1B-352B-4334-9DED-23A884C94279}"/>
              </a:ext>
            </a:extLst>
          </p:cNvPr>
          <p:cNvSpPr>
            <a:spLocks noGrp="1"/>
          </p:cNvSpPr>
          <p:nvPr>
            <p:ph type="ftr" sz="quarter" idx="3"/>
          </p:nvPr>
        </p:nvSpPr>
        <p:spPr/>
        <p:txBody>
          <a:bodyPr/>
          <a:lstStyle/>
          <a:p>
            <a:r>
              <a:rPr lang="en-US" altLang="ko-KR"/>
              <a:t>21-18-0065-00-0000</a:t>
            </a:r>
            <a:endParaRPr lang="ko-KR" altLang="en-US" dirty="0"/>
          </a:p>
        </p:txBody>
      </p:sp>
      <p:sp>
        <p:nvSpPr>
          <p:cNvPr id="5" name="슬라이드 번호 개체 틀 4">
            <a:extLst>
              <a:ext uri="{FF2B5EF4-FFF2-40B4-BE49-F238E27FC236}">
                <a16:creationId xmlns:a16="http://schemas.microsoft.com/office/drawing/2014/main" id="{230D39DE-947B-45C5-B96A-E801FB0FD951}"/>
              </a:ext>
            </a:extLst>
          </p:cNvPr>
          <p:cNvSpPr>
            <a:spLocks noGrp="1"/>
          </p:cNvSpPr>
          <p:nvPr>
            <p:ph type="sldNum" sz="quarter" idx="4"/>
          </p:nvPr>
        </p:nvSpPr>
        <p:spPr/>
        <p:txBody>
          <a:bodyPr/>
          <a:lstStyle/>
          <a:p>
            <a:fld id="{7415E7A1-C024-4955-BFDD-BFFB64410B76}" type="slidenum">
              <a:rPr lang="ko-KR" altLang="en-US" smtClean="0"/>
              <a:pPr/>
              <a:t>4</a:t>
            </a:fld>
            <a:endParaRPr lang="ko-KR" altLang="en-US"/>
          </a:p>
        </p:txBody>
      </p:sp>
    </p:spTree>
    <p:extLst>
      <p:ext uri="{BB962C8B-B14F-4D97-AF65-F5344CB8AC3E}">
        <p14:creationId xmlns:p14="http://schemas.microsoft.com/office/powerpoint/2010/main" val="174017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7E0C281-1C72-4C1B-A43B-8B1DA8D9F49D}"/>
              </a:ext>
            </a:extLst>
          </p:cNvPr>
          <p:cNvSpPr>
            <a:spLocks noGrp="1"/>
          </p:cNvSpPr>
          <p:nvPr>
            <p:ph type="title"/>
          </p:nvPr>
        </p:nvSpPr>
        <p:spPr/>
        <p:txBody>
          <a:bodyPr/>
          <a:lstStyle/>
          <a:p>
            <a:r>
              <a:rPr lang="en-US" altLang="ko-KR" dirty="0"/>
              <a:t>Characteristics of VR</a:t>
            </a:r>
            <a:r>
              <a:rPr lang="ko-KR" altLang="en-US" dirty="0"/>
              <a:t> </a:t>
            </a:r>
            <a:r>
              <a:rPr lang="en-US" altLang="ko-KR" dirty="0"/>
              <a:t>Content</a:t>
            </a:r>
            <a:endParaRPr lang="ko-KR" altLang="en-US" dirty="0"/>
          </a:p>
        </p:txBody>
      </p:sp>
      <p:sp>
        <p:nvSpPr>
          <p:cNvPr id="6" name="TextBox 5">
            <a:extLst>
              <a:ext uri="{FF2B5EF4-FFF2-40B4-BE49-F238E27FC236}">
                <a16:creationId xmlns:a16="http://schemas.microsoft.com/office/drawing/2014/main" id="{EAAEE37F-F0FB-4A90-8804-228C6FDA2F20}"/>
              </a:ext>
            </a:extLst>
          </p:cNvPr>
          <p:cNvSpPr txBox="1"/>
          <p:nvPr/>
        </p:nvSpPr>
        <p:spPr>
          <a:xfrm>
            <a:off x="2322314" y="4955559"/>
            <a:ext cx="9359786" cy="10202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Human eyes are capable of viewing up to 120 degrees of </a:t>
            </a:r>
            <a:r>
              <a:rPr lang="en-US" altLang="ko-KR" sz="1400" b="1" spc="-100" dirty="0" err="1">
                <a:solidFill>
                  <a:schemeClr val="tx2"/>
                </a:solidFill>
                <a:ea typeface="나눔고딕" panose="020D0604000000000000" pitchFamily="50" charset="-127"/>
              </a:rPr>
              <a:t>FoV</a:t>
            </a:r>
            <a:r>
              <a:rPr lang="en-US" altLang="ko-KR" sz="1400" b="1" spc="-100" dirty="0">
                <a:solidFill>
                  <a:schemeClr val="tx2"/>
                </a:solidFill>
                <a:ea typeface="나눔고딕" panose="020D0604000000000000" pitchFamily="50" charset="-127"/>
              </a:rPr>
              <a:t>. The current VR HMD provides up to 110 degrees of </a:t>
            </a:r>
            <a:r>
              <a:rPr lang="en-US" altLang="ko-KR" sz="1400" b="1" spc="-100" dirty="0" err="1">
                <a:solidFill>
                  <a:schemeClr val="tx2"/>
                </a:solidFill>
                <a:ea typeface="나눔고딕" panose="020D0604000000000000" pitchFamily="50" charset="-127"/>
              </a:rPr>
              <a:t>FoV</a:t>
            </a:r>
            <a:r>
              <a:rPr lang="en-US" altLang="ko-KR" sz="1400" b="1" spc="-100" dirty="0">
                <a:solidFill>
                  <a:schemeClr val="tx2"/>
                </a:solidFill>
                <a:ea typeface="나눔고딕" panose="020D0604000000000000" pitchFamily="50" charset="-127"/>
              </a:rPr>
              <a:t>. Hence, the people who are experiencing VR content can be fully immersed as they do not feel like they are seeing </a:t>
            </a:r>
            <a:br>
              <a:rPr lang="en-US" altLang="ko-KR" sz="1400" b="1" spc="-100" dirty="0">
                <a:solidFill>
                  <a:schemeClr val="tx2"/>
                </a:solidFill>
                <a:ea typeface="나눔고딕" panose="020D0604000000000000" pitchFamily="50" charset="-127"/>
              </a:rPr>
            </a:br>
            <a:r>
              <a:rPr lang="en-US" altLang="ko-KR" sz="1400" b="1" spc="-100" dirty="0">
                <a:solidFill>
                  <a:schemeClr val="tx2"/>
                </a:solidFill>
                <a:ea typeface="나눔고딕" panose="020D0604000000000000" pitchFamily="50" charset="-127"/>
              </a:rPr>
              <a:t>the images through a small sized window.</a:t>
            </a:r>
          </a:p>
        </p:txBody>
      </p:sp>
      <p:pic>
        <p:nvPicPr>
          <p:cNvPr id="1026" name="Picture 2" descr="Human Eye FOVì ëí ì´ë¯¸ì§ ê²ìê²°ê³¼">
            <a:extLst>
              <a:ext uri="{FF2B5EF4-FFF2-40B4-BE49-F238E27FC236}">
                <a16:creationId xmlns:a16="http://schemas.microsoft.com/office/drawing/2014/main" id="{B5C73192-A4A4-405A-BB9F-0185501B08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188" y="2054414"/>
            <a:ext cx="4098862" cy="26724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VR HMD FOVì ëí ì´ë¯¸ì§ ê²ìê²°ê³¼">
            <a:extLst>
              <a:ext uri="{FF2B5EF4-FFF2-40B4-BE49-F238E27FC236}">
                <a16:creationId xmlns:a16="http://schemas.microsoft.com/office/drawing/2014/main" id="{7DA5973D-E759-41EE-9887-0720FD0FA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8082" y="2054414"/>
            <a:ext cx="3968523" cy="2436147"/>
          </a:xfrm>
          <a:prstGeom prst="rect">
            <a:avLst/>
          </a:prstGeom>
          <a:noFill/>
          <a:extLst>
            <a:ext uri="{909E8E84-426E-40DD-AFC4-6F175D3DCCD1}">
              <a14:hiddenFill xmlns:a14="http://schemas.microsoft.com/office/drawing/2010/main">
                <a:solidFill>
                  <a:srgbClr val="FFFFFF"/>
                </a:solidFill>
              </a14:hiddenFill>
            </a:ext>
          </a:extLst>
        </p:spPr>
      </p:pic>
      <p:sp>
        <p:nvSpPr>
          <p:cNvPr id="4" name="바닥글 개체 틀 3">
            <a:extLst>
              <a:ext uri="{FF2B5EF4-FFF2-40B4-BE49-F238E27FC236}">
                <a16:creationId xmlns:a16="http://schemas.microsoft.com/office/drawing/2014/main" id="{36A1E2CA-3392-4A2C-92C2-2AE847E856FB}"/>
              </a:ext>
            </a:extLst>
          </p:cNvPr>
          <p:cNvSpPr>
            <a:spLocks noGrp="1"/>
          </p:cNvSpPr>
          <p:nvPr>
            <p:ph type="ftr" sz="quarter" idx="3"/>
          </p:nvPr>
        </p:nvSpPr>
        <p:spPr/>
        <p:txBody>
          <a:bodyPr/>
          <a:lstStyle/>
          <a:p>
            <a:r>
              <a:rPr lang="en-US" altLang="ko-KR"/>
              <a:t>21-18-0065-00-0000</a:t>
            </a:r>
            <a:endParaRPr lang="ko-KR" altLang="en-US" dirty="0"/>
          </a:p>
        </p:txBody>
      </p:sp>
      <p:sp>
        <p:nvSpPr>
          <p:cNvPr id="5" name="슬라이드 번호 개체 틀 4">
            <a:extLst>
              <a:ext uri="{FF2B5EF4-FFF2-40B4-BE49-F238E27FC236}">
                <a16:creationId xmlns:a16="http://schemas.microsoft.com/office/drawing/2014/main" id="{69496A36-6514-4A3A-B536-72F4FFCB51CA}"/>
              </a:ext>
            </a:extLst>
          </p:cNvPr>
          <p:cNvSpPr>
            <a:spLocks noGrp="1"/>
          </p:cNvSpPr>
          <p:nvPr>
            <p:ph type="sldNum" sz="quarter" idx="4"/>
          </p:nvPr>
        </p:nvSpPr>
        <p:spPr/>
        <p:txBody>
          <a:bodyPr/>
          <a:lstStyle/>
          <a:p>
            <a:fld id="{7415E7A1-C024-4955-BFDD-BFFB64410B76}" type="slidenum">
              <a:rPr lang="ko-KR" altLang="en-US" smtClean="0"/>
              <a:pPr/>
              <a:t>5</a:t>
            </a:fld>
            <a:endParaRPr lang="ko-KR" altLang="en-US"/>
          </a:p>
        </p:txBody>
      </p:sp>
      <p:sp>
        <p:nvSpPr>
          <p:cNvPr id="3" name="직사각형 2">
            <a:extLst>
              <a:ext uri="{FF2B5EF4-FFF2-40B4-BE49-F238E27FC236}">
                <a16:creationId xmlns:a16="http://schemas.microsoft.com/office/drawing/2014/main" id="{34AD1D64-4867-423A-8A5D-425FF01510EE}"/>
              </a:ext>
            </a:extLst>
          </p:cNvPr>
          <p:cNvSpPr/>
          <p:nvPr/>
        </p:nvSpPr>
        <p:spPr>
          <a:xfrm>
            <a:off x="5336252" y="1232908"/>
            <a:ext cx="2966581" cy="400110"/>
          </a:xfrm>
          <a:prstGeom prst="rect">
            <a:avLst/>
          </a:prstGeom>
        </p:spPr>
        <p:txBody>
          <a:bodyPr wrap="none">
            <a:spAutoFit/>
          </a:bodyPr>
          <a:lstStyle/>
          <a:p>
            <a:r>
              <a:rPr lang="en-US" altLang="ko-KR" sz="2000" b="1" dirty="0">
                <a:solidFill>
                  <a:prstClr val="black"/>
                </a:solidFill>
                <a:latin typeface="Times New Roman" panose="02020603050405020304" pitchFamily="18" charset="0"/>
                <a:cs typeface="Times New Roman" panose="02020603050405020304" pitchFamily="18" charset="0"/>
              </a:rPr>
              <a:t>Wide </a:t>
            </a:r>
            <a:r>
              <a:rPr lang="en-US" altLang="ko-KR" sz="2000" b="1" dirty="0" err="1">
                <a:solidFill>
                  <a:prstClr val="black"/>
                </a:solidFill>
                <a:latin typeface="Times New Roman" panose="02020603050405020304" pitchFamily="18" charset="0"/>
                <a:cs typeface="Times New Roman" panose="02020603050405020304" pitchFamily="18" charset="0"/>
              </a:rPr>
              <a:t>FoV</a:t>
            </a:r>
            <a:r>
              <a:rPr lang="en-US" altLang="ko-KR" sz="2000" b="1" dirty="0">
                <a:solidFill>
                  <a:prstClr val="black"/>
                </a:solidFill>
                <a:latin typeface="Times New Roman" panose="02020603050405020304" pitchFamily="18" charset="0"/>
                <a:cs typeface="Times New Roman" panose="02020603050405020304" pitchFamily="18" charset="0"/>
              </a:rPr>
              <a:t> (Field of View)</a:t>
            </a:r>
            <a:endParaRPr lang="ko-KR" altLang="en-US" sz="1100" dirty="0"/>
          </a:p>
        </p:txBody>
      </p:sp>
    </p:spTree>
    <p:extLst>
      <p:ext uri="{BB962C8B-B14F-4D97-AF65-F5344CB8AC3E}">
        <p14:creationId xmlns:p14="http://schemas.microsoft.com/office/powerpoint/2010/main" val="3136978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422DD5-AE91-4D25-AD97-9705EC9CD497}"/>
              </a:ext>
            </a:extLst>
          </p:cNvPr>
          <p:cNvSpPr>
            <a:spLocks noGrp="1"/>
          </p:cNvSpPr>
          <p:nvPr>
            <p:ph type="title"/>
          </p:nvPr>
        </p:nvSpPr>
        <p:spPr/>
        <p:txBody>
          <a:bodyPr/>
          <a:lstStyle/>
          <a:p>
            <a:r>
              <a:rPr lang="en-US" altLang="ko-KR" dirty="0"/>
              <a:t>Characteristics of VR</a:t>
            </a:r>
            <a:r>
              <a:rPr lang="ko-KR" altLang="en-US" dirty="0"/>
              <a:t> </a:t>
            </a:r>
            <a:r>
              <a:rPr lang="en-US" altLang="ko-KR" dirty="0"/>
              <a:t>Content</a:t>
            </a:r>
            <a:endParaRPr lang="ko-KR" altLang="en-US" dirty="0"/>
          </a:p>
        </p:txBody>
      </p:sp>
      <p:sp>
        <p:nvSpPr>
          <p:cNvPr id="3" name="바닥글 개체 틀 2">
            <a:extLst>
              <a:ext uri="{FF2B5EF4-FFF2-40B4-BE49-F238E27FC236}">
                <a16:creationId xmlns:a16="http://schemas.microsoft.com/office/drawing/2014/main" id="{4A4F02C9-BE16-4E12-9E4B-6D83A1F4E80C}"/>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09B71BFF-968C-45BB-9680-379AC801D34E}"/>
              </a:ext>
            </a:extLst>
          </p:cNvPr>
          <p:cNvSpPr>
            <a:spLocks noGrp="1"/>
          </p:cNvSpPr>
          <p:nvPr>
            <p:ph type="sldNum" sz="quarter" idx="4"/>
          </p:nvPr>
        </p:nvSpPr>
        <p:spPr/>
        <p:txBody>
          <a:bodyPr/>
          <a:lstStyle/>
          <a:p>
            <a:fld id="{7415E7A1-C024-4955-BFDD-BFFB64410B76}" type="slidenum">
              <a:rPr lang="ko-KR" altLang="en-US" smtClean="0"/>
              <a:pPr/>
              <a:t>6</a:t>
            </a:fld>
            <a:endParaRPr lang="ko-KR" altLang="en-US"/>
          </a:p>
        </p:txBody>
      </p:sp>
      <p:pic>
        <p:nvPicPr>
          <p:cNvPr id="5" name="그림 4">
            <a:extLst>
              <a:ext uri="{FF2B5EF4-FFF2-40B4-BE49-F238E27FC236}">
                <a16:creationId xmlns:a16="http://schemas.microsoft.com/office/drawing/2014/main" id="{483C8FAC-C3C1-4212-B820-443966DEAB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27525" y="1687247"/>
            <a:ext cx="4045664" cy="2275686"/>
          </a:xfrm>
          <a:prstGeom prst="rect">
            <a:avLst/>
          </a:prstGeom>
        </p:spPr>
      </p:pic>
      <p:sp>
        <p:nvSpPr>
          <p:cNvPr id="6" name="직사각형 5">
            <a:extLst>
              <a:ext uri="{FF2B5EF4-FFF2-40B4-BE49-F238E27FC236}">
                <a16:creationId xmlns:a16="http://schemas.microsoft.com/office/drawing/2014/main" id="{41CAD8AF-6F0D-4FB8-A28E-9703FF1E08B5}"/>
              </a:ext>
            </a:extLst>
          </p:cNvPr>
          <p:cNvSpPr/>
          <p:nvPr/>
        </p:nvSpPr>
        <p:spPr>
          <a:xfrm>
            <a:off x="6805793" y="1536728"/>
            <a:ext cx="4580001" cy="2466766"/>
          </a:xfrm>
          <a:prstGeom prst="rect">
            <a:avLst/>
          </a:prstGeom>
        </p:spPr>
        <p:txBody>
          <a:bodyPr wrap="square">
            <a:spAutoFit/>
          </a:bodyPr>
          <a:lstStyle/>
          <a:p>
            <a:pPr marL="171450" marR="0" lvl="0" indent="-171450" algn="l" defTabSz="914400" rtl="0" eaLnBrk="1" fontAlgn="auto" latinLnBrk="1" hangingPunct="1">
              <a:lnSpc>
                <a:spcPct val="150000"/>
              </a:lnSpc>
              <a:spcBef>
                <a:spcPts val="600"/>
              </a:spcBef>
              <a:spcAft>
                <a:spcPts val="0"/>
              </a:spcAft>
              <a:buClrTx/>
              <a:buSzTx/>
              <a:buFont typeface="Arial" panose="020B0604020202020204" pitchFamily="34" charset="0"/>
              <a:buChar char="•"/>
              <a:tabLst/>
              <a:defRPr/>
            </a:pPr>
            <a:r>
              <a:rPr kumimoji="0" lang="en-US" altLang="ko-KR" sz="16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Pixel Calculation</a:t>
            </a:r>
          </a:p>
          <a:p>
            <a:pPr marL="285750" marR="0" lvl="0" indent="-285750" algn="l" defTabSz="914400" rtl="0" eaLnBrk="1" fontAlgn="auto" latinLnBrk="1" hangingPunct="1">
              <a:lnSpc>
                <a:spcPct val="150000"/>
              </a:lnSpc>
              <a:spcBef>
                <a:spcPts val="600"/>
              </a:spcBef>
              <a:spcAft>
                <a:spcPts val="0"/>
              </a:spcAft>
              <a:buClrTx/>
              <a:buSzTx/>
              <a:buFont typeface="나눔고딕" panose="020D0604000000000000" pitchFamily="50" charset="-127"/>
              <a:buChar char="－"/>
              <a:tabLst/>
              <a:defRPr/>
            </a:pPr>
            <a:r>
              <a:rPr lang="en-US" altLang="ko-KR" sz="1400" b="1" spc="-100" dirty="0">
                <a:solidFill>
                  <a:srgbClr val="44546A"/>
                </a:solidFill>
                <a:latin typeface="나눔고딕" panose="020D0604000000000000" pitchFamily="50" charset="-127"/>
                <a:ea typeface="나눔고딕" panose="020D0604000000000000" pitchFamily="50" charset="-127"/>
              </a:rPr>
              <a:t>Total Number of Pixels</a:t>
            </a:r>
            <a:r>
              <a:rPr kumimoji="0" lang="ko-KR" altLang="en-US"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 </a:t>
            </a:r>
            <a:r>
              <a:rPr kumimoji="0" lang="en-US" altLang="ko-KR"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 4,262,240 (Res. 2,960 X 1,440)</a:t>
            </a:r>
          </a:p>
          <a:p>
            <a:pPr marL="285750" marR="0" lvl="0" indent="-285750" algn="l" defTabSz="914400" rtl="0" eaLnBrk="1" fontAlgn="auto" latinLnBrk="1" hangingPunct="1">
              <a:lnSpc>
                <a:spcPct val="150000"/>
              </a:lnSpc>
              <a:spcBef>
                <a:spcPts val="600"/>
              </a:spcBef>
              <a:spcAft>
                <a:spcPts val="0"/>
              </a:spcAft>
              <a:buClrTx/>
              <a:buSzTx/>
              <a:buFont typeface="나눔고딕" panose="020D0604000000000000" pitchFamily="50" charset="-127"/>
              <a:buChar char="－"/>
              <a:tabLst/>
              <a:defRPr/>
            </a:pPr>
            <a:r>
              <a:rPr lang="en-US" altLang="ko-KR" sz="1400" b="1" spc="-100" dirty="0">
                <a:solidFill>
                  <a:srgbClr val="44546A"/>
                </a:solidFill>
                <a:latin typeface="나눔고딕" panose="020D0604000000000000" pitchFamily="50" charset="-127"/>
                <a:ea typeface="나눔고딕" panose="020D0604000000000000" pitchFamily="50" charset="-127"/>
              </a:rPr>
              <a:t>Pixels used for</a:t>
            </a:r>
            <a:r>
              <a:rPr kumimoji="0" lang="en-US" altLang="ko-KR"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 VR Images</a:t>
            </a:r>
            <a:r>
              <a:rPr kumimoji="0" lang="ko-KR" altLang="en-US"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 </a:t>
            </a:r>
            <a:r>
              <a:rPr kumimoji="0" lang="en-US" altLang="ko-KR"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 3,346,109</a:t>
            </a:r>
            <a:endParaRPr kumimoji="0" lang="en-US" altLang="ko-KR" sz="16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endParaRPr>
          </a:p>
          <a:p>
            <a:pPr marL="171450" marR="0" lvl="0" indent="-171450" algn="l" defTabSz="914400" rtl="0" eaLnBrk="1" fontAlgn="auto" latinLnBrk="1" hangingPunct="1">
              <a:lnSpc>
                <a:spcPct val="150000"/>
              </a:lnSpc>
              <a:spcBef>
                <a:spcPts val="600"/>
              </a:spcBef>
              <a:spcAft>
                <a:spcPts val="0"/>
              </a:spcAft>
              <a:buClrTx/>
              <a:buSzTx/>
              <a:buFont typeface="Arial" panose="020B0604020202020204" pitchFamily="34" charset="0"/>
              <a:buChar char="•"/>
              <a:tabLst/>
              <a:defRPr/>
            </a:pPr>
            <a:r>
              <a:rPr kumimoji="0" lang="en-US" altLang="ko-KR" sz="16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Actual Pixel Use Rate for both Eyes= 78.5%</a:t>
            </a:r>
          </a:p>
          <a:p>
            <a:pPr marL="285750" marR="0" lvl="0" indent="-285750" algn="l" defTabSz="914400" rtl="0" eaLnBrk="1" fontAlgn="auto" latinLnBrk="1" hangingPunct="1">
              <a:lnSpc>
                <a:spcPct val="150000"/>
              </a:lnSpc>
              <a:spcBef>
                <a:spcPts val="600"/>
              </a:spcBef>
              <a:spcAft>
                <a:spcPts val="0"/>
              </a:spcAft>
              <a:buClrTx/>
              <a:buSzTx/>
              <a:buFont typeface="나눔고딕" panose="020D0604000000000000" pitchFamily="50" charset="-127"/>
              <a:buChar char="－"/>
              <a:tabLst/>
              <a:defRPr/>
            </a:pPr>
            <a:r>
              <a:rPr kumimoji="0" lang="en-US" altLang="ko-KR"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Each side only</a:t>
            </a:r>
            <a:r>
              <a:rPr kumimoji="0" lang="ko-KR" altLang="en-US"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 </a:t>
            </a:r>
            <a:r>
              <a:rPr kumimoji="0" lang="en-US" altLang="ko-KR"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uses 39.25% of total pixels</a:t>
            </a:r>
          </a:p>
          <a:p>
            <a:pPr marL="285750" marR="0" lvl="0" indent="-285750" algn="l" defTabSz="914400" rtl="0" eaLnBrk="1" fontAlgn="auto" latinLnBrk="1" hangingPunct="1">
              <a:lnSpc>
                <a:spcPct val="150000"/>
              </a:lnSpc>
              <a:spcBef>
                <a:spcPts val="600"/>
              </a:spcBef>
              <a:spcAft>
                <a:spcPts val="0"/>
              </a:spcAft>
              <a:buClrTx/>
              <a:buSzTx/>
              <a:buFont typeface="나눔고딕" panose="020D0604000000000000" pitchFamily="50" charset="-127"/>
              <a:buChar char="－"/>
              <a:tabLst/>
              <a:defRPr/>
            </a:pPr>
            <a:r>
              <a:rPr kumimoji="0" lang="en-US" altLang="ko-KR" sz="1400" b="1" i="0" u="none" strike="noStrike" kern="1200" cap="none" spc="-100" normalizeH="0" baseline="0" noProof="0" dirty="0">
                <a:ln>
                  <a:noFill/>
                </a:ln>
                <a:solidFill>
                  <a:srgbClr val="44546A"/>
                </a:solidFill>
                <a:effectLst/>
                <a:uLnTx/>
                <a:uFillTx/>
                <a:latin typeface="나눔고딕" panose="020D0604000000000000" pitchFamily="50" charset="-127"/>
                <a:ea typeface="나눔고딕" panose="020D0604000000000000" pitchFamily="50" charset="-127"/>
                <a:cs typeface="+mn-cs"/>
              </a:rPr>
              <a:t>Both eyes perceived resolution = 39.25%</a:t>
            </a:r>
          </a:p>
        </p:txBody>
      </p:sp>
      <p:sp>
        <p:nvSpPr>
          <p:cNvPr id="7" name="TextBox 6">
            <a:extLst>
              <a:ext uri="{FF2B5EF4-FFF2-40B4-BE49-F238E27FC236}">
                <a16:creationId xmlns:a16="http://schemas.microsoft.com/office/drawing/2014/main" id="{8C8B8652-3BC8-4F9C-A4C7-0D0682B78EEA}"/>
              </a:ext>
            </a:extLst>
          </p:cNvPr>
          <p:cNvSpPr txBox="1"/>
          <p:nvPr/>
        </p:nvSpPr>
        <p:spPr>
          <a:xfrm>
            <a:off x="2427525" y="4336072"/>
            <a:ext cx="9359786" cy="1989712"/>
          </a:xfrm>
          <a:prstGeom prst="rect">
            <a:avLst/>
          </a:prstGeom>
          <a:noFill/>
        </p:spPr>
        <p:txBody>
          <a:bodyPr wrap="square" rtlCol="0">
            <a:spAutoFit/>
          </a:bodyPr>
          <a:lstStyle/>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rPr>
              <a:t>When a QHD </a:t>
            </a:r>
            <a:r>
              <a:rPr lang="en-US" altLang="ko-KR" sz="1400" b="1" spc="-100" dirty="0">
                <a:solidFill>
                  <a:srgbClr val="44546A"/>
                </a:solidFill>
                <a:latin typeface="맑은 고딕" panose="020F0502020204030204"/>
                <a:ea typeface="나눔고딕" panose="020D0604000000000000" pitchFamily="50" charset="-127"/>
              </a:rPr>
              <a:t>resolution panel is used to display VR images, the actual perceived resolution is only 39.25% so the final perceived resolution quality is even less than FHD resolution</a:t>
            </a:r>
            <a:endPar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endParaRPr>
          </a:p>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rPr>
              <a:t>In order to provide the perceived resolution to be at least full HD or better, the recommended panel resolution is UHD or better</a:t>
            </a:r>
          </a:p>
          <a:p>
            <a:pPr marL="285750" marR="0" lvl="0" indent="-285750" algn="l" defTabSz="914400" rtl="0" eaLnBrk="1" fontAlgn="auto" latinLnBrk="1" hangingPunct="1">
              <a:lnSpc>
                <a:spcPct val="150000"/>
              </a:lnSpc>
              <a:spcBef>
                <a:spcPts val="0"/>
              </a:spcBef>
              <a:spcAft>
                <a:spcPts val="0"/>
              </a:spcAft>
              <a:buClrTx/>
              <a:buSzTx/>
              <a:buFont typeface="Wingdings" panose="05000000000000000000" pitchFamily="2" charset="2"/>
              <a:buChar char="l"/>
              <a:tabLst/>
              <a:defRPr/>
            </a:pPr>
            <a:r>
              <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rPr>
              <a:t>Higher resolution means </a:t>
            </a:r>
            <a:r>
              <a:rPr lang="en-US" altLang="ko-KR" sz="1400" b="1" spc="-100" dirty="0">
                <a:solidFill>
                  <a:srgbClr val="44546A"/>
                </a:solidFill>
                <a:latin typeface="맑은 고딕" panose="020F0502020204030204"/>
                <a:ea typeface="나눔고딕" panose="020D0604000000000000" pitchFamily="50" charset="-127"/>
              </a:rPr>
              <a:t>larger data size for the VR </a:t>
            </a:r>
            <a:r>
              <a:rPr kumimoji="0" lang="en-US" altLang="ko-KR"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rPr>
              <a:t>content; hence, VR requires a faster data processing unit and faster data transfer rate</a:t>
            </a:r>
            <a:endParaRPr kumimoji="0" lang="ko-KR" altLang="en-US" sz="1400" b="1" i="0" u="none" strike="noStrike" kern="1200" cap="none" spc="-100" normalizeH="0" baseline="0" noProof="0" dirty="0">
              <a:ln>
                <a:noFill/>
              </a:ln>
              <a:solidFill>
                <a:srgbClr val="44546A"/>
              </a:solidFill>
              <a:effectLst/>
              <a:uLnTx/>
              <a:uFillTx/>
              <a:latin typeface="맑은 고딕" panose="020F0502020204030204"/>
              <a:ea typeface="나눔고딕" panose="020D0604000000000000" pitchFamily="50" charset="-127"/>
              <a:cs typeface="+mn-cs"/>
            </a:endParaRPr>
          </a:p>
        </p:txBody>
      </p:sp>
      <p:sp>
        <p:nvSpPr>
          <p:cNvPr id="8" name="직사각형 7">
            <a:extLst>
              <a:ext uri="{FF2B5EF4-FFF2-40B4-BE49-F238E27FC236}">
                <a16:creationId xmlns:a16="http://schemas.microsoft.com/office/drawing/2014/main" id="{946DD966-5A9D-4491-A663-975AACD8D263}"/>
              </a:ext>
            </a:extLst>
          </p:cNvPr>
          <p:cNvSpPr/>
          <p:nvPr/>
        </p:nvSpPr>
        <p:spPr>
          <a:xfrm>
            <a:off x="5177622" y="1176028"/>
            <a:ext cx="3283848" cy="400110"/>
          </a:xfrm>
          <a:prstGeom prst="rect">
            <a:avLst/>
          </a:prstGeom>
        </p:spPr>
        <p:txBody>
          <a:bodyPr wrap="none">
            <a:spAutoFit/>
          </a:bodyPr>
          <a:lstStyle/>
          <a:p>
            <a:pPr algn="ctr"/>
            <a:r>
              <a:rPr lang="en-US" altLang="ko-KR" sz="2000" b="1" dirty="0">
                <a:solidFill>
                  <a:prstClr val="black"/>
                </a:solidFill>
                <a:latin typeface="Times New Roman" panose="02020603050405020304" pitchFamily="18" charset="0"/>
                <a:cs typeface="Times New Roman" panose="02020603050405020304" pitchFamily="18" charset="0"/>
              </a:rPr>
              <a:t>Fish Eye Lens for Wide </a:t>
            </a:r>
            <a:r>
              <a:rPr lang="en-US" altLang="ko-KR" sz="2000" b="1" dirty="0" err="1">
                <a:solidFill>
                  <a:prstClr val="black"/>
                </a:solidFill>
                <a:latin typeface="Times New Roman" panose="02020603050405020304" pitchFamily="18" charset="0"/>
                <a:cs typeface="Times New Roman" panose="02020603050405020304" pitchFamily="18" charset="0"/>
              </a:rPr>
              <a:t>FoV</a:t>
            </a:r>
            <a:endParaRPr lang="ko-KR" altLang="en-US" sz="1100" dirty="0"/>
          </a:p>
        </p:txBody>
      </p:sp>
    </p:spTree>
    <p:extLst>
      <p:ext uri="{BB962C8B-B14F-4D97-AF65-F5344CB8AC3E}">
        <p14:creationId xmlns:p14="http://schemas.microsoft.com/office/powerpoint/2010/main" val="85254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86422DD5-AE91-4D25-AD97-9705EC9CD497}"/>
              </a:ext>
            </a:extLst>
          </p:cNvPr>
          <p:cNvSpPr>
            <a:spLocks noGrp="1"/>
          </p:cNvSpPr>
          <p:nvPr>
            <p:ph type="title"/>
          </p:nvPr>
        </p:nvSpPr>
        <p:spPr/>
        <p:txBody>
          <a:bodyPr/>
          <a:lstStyle/>
          <a:p>
            <a:r>
              <a:rPr lang="en-US" altLang="ko-KR" dirty="0"/>
              <a:t>Characteristics of VR</a:t>
            </a:r>
            <a:r>
              <a:rPr lang="ko-KR" altLang="en-US" dirty="0"/>
              <a:t> </a:t>
            </a:r>
            <a:r>
              <a:rPr lang="en-US" altLang="ko-KR" dirty="0"/>
              <a:t>Content</a:t>
            </a:r>
            <a:endParaRPr lang="ko-KR" altLang="en-US" dirty="0"/>
          </a:p>
        </p:txBody>
      </p:sp>
      <p:sp>
        <p:nvSpPr>
          <p:cNvPr id="3" name="바닥글 개체 틀 2">
            <a:extLst>
              <a:ext uri="{FF2B5EF4-FFF2-40B4-BE49-F238E27FC236}">
                <a16:creationId xmlns:a16="http://schemas.microsoft.com/office/drawing/2014/main" id="{4A4F02C9-BE16-4E12-9E4B-6D83A1F4E80C}"/>
              </a:ext>
            </a:extLst>
          </p:cNvPr>
          <p:cNvSpPr>
            <a:spLocks noGrp="1"/>
          </p:cNvSpPr>
          <p:nvPr>
            <p:ph type="ftr" sz="quarter" idx="3"/>
          </p:nvPr>
        </p:nvSpPr>
        <p:spPr/>
        <p:txBody>
          <a:bodyPr/>
          <a:lstStyle/>
          <a:p>
            <a:r>
              <a:rPr lang="en-US" altLang="ko-KR"/>
              <a:t>21-18-0065-00-0000</a:t>
            </a:r>
            <a:endParaRPr lang="ko-KR" altLang="en-US" dirty="0"/>
          </a:p>
        </p:txBody>
      </p:sp>
      <p:sp>
        <p:nvSpPr>
          <p:cNvPr id="4" name="슬라이드 번호 개체 틀 3">
            <a:extLst>
              <a:ext uri="{FF2B5EF4-FFF2-40B4-BE49-F238E27FC236}">
                <a16:creationId xmlns:a16="http://schemas.microsoft.com/office/drawing/2014/main" id="{09B71BFF-968C-45BB-9680-379AC801D34E}"/>
              </a:ext>
            </a:extLst>
          </p:cNvPr>
          <p:cNvSpPr>
            <a:spLocks noGrp="1"/>
          </p:cNvSpPr>
          <p:nvPr>
            <p:ph type="sldNum" sz="quarter" idx="4"/>
          </p:nvPr>
        </p:nvSpPr>
        <p:spPr/>
        <p:txBody>
          <a:bodyPr/>
          <a:lstStyle/>
          <a:p>
            <a:fld id="{7415E7A1-C024-4955-BFDD-BFFB64410B76}" type="slidenum">
              <a:rPr lang="ko-KR" altLang="en-US" smtClean="0"/>
              <a:pPr/>
              <a:t>7</a:t>
            </a:fld>
            <a:endParaRPr lang="ko-KR" altLang="en-US"/>
          </a:p>
        </p:txBody>
      </p:sp>
      <p:sp>
        <p:nvSpPr>
          <p:cNvPr id="10" name="내용 개체 틀 2">
            <a:extLst>
              <a:ext uri="{FF2B5EF4-FFF2-40B4-BE49-F238E27FC236}">
                <a16:creationId xmlns:a16="http://schemas.microsoft.com/office/drawing/2014/main" id="{18D73F73-B31B-4AF6-9FB8-0304922CB7FB}"/>
              </a:ext>
            </a:extLst>
          </p:cNvPr>
          <p:cNvSpPr txBox="1">
            <a:spLocks/>
          </p:cNvSpPr>
          <p:nvPr/>
        </p:nvSpPr>
        <p:spPr bwMode="auto">
          <a:xfrm>
            <a:off x="2691319" y="1049414"/>
            <a:ext cx="8077200" cy="5327469"/>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lvl1pPr marL="342900" indent="-342900" algn="l" rtl="0" eaLnBrk="1" fontAlgn="base" hangingPunct="1">
              <a:spcBef>
                <a:spcPct val="50000"/>
              </a:spcBef>
              <a:spcAft>
                <a:spcPct val="0"/>
              </a:spcAft>
              <a:buFont typeface="Wingdings" panose="05000000000000000000" pitchFamily="2" charset="2"/>
              <a:buChar char="ü"/>
              <a:defRPr>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Char char="•"/>
              <a:defRPr sz="16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defRPr sz="1200">
                <a:solidFill>
                  <a:schemeClr val="tx1"/>
                </a:solidFill>
                <a:latin typeface="Times New Roman" panose="02020603050405020304" pitchFamily="18" charset="0"/>
                <a:ea typeface="+mn-ea"/>
                <a:cs typeface="Times New Roman" panose="02020603050405020304" pitchFamily="18" charset="0"/>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a:lstStyle>
          <a:p>
            <a:pPr marL="171450" marR="0" lvl="0" indent="-171450" algn="l" defTabSz="685800" rtl="0" eaLnBrk="1" fontAlgn="base" latinLnBrk="1" hangingPunct="1">
              <a:lnSpc>
                <a:spcPct val="90000"/>
              </a:lnSpc>
              <a:spcBef>
                <a:spcPts val="750"/>
              </a:spcBef>
              <a:spcAft>
                <a:spcPct val="0"/>
              </a:spcAft>
              <a:buClrTx/>
              <a:buSzTx/>
              <a:buFont typeface="Wingdings" panose="05000000000000000000" pitchFamily="2" charset="2"/>
              <a:buChar char="v"/>
              <a:tabLst/>
              <a:defRPr/>
            </a:pP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High Bandwidth Requirements </a:t>
            </a:r>
            <a:r>
              <a:rPr lang="en-US" altLang="ko-KR" sz="2000" dirty="0">
                <a:solidFill>
                  <a:srgbClr val="000000"/>
                </a:solidFill>
                <a:ea typeface="ＭＳ Ｐゴシック"/>
              </a:rPr>
              <a:t>for</a:t>
            </a:r>
            <a:r>
              <a:rPr kumimoji="0" lang="en-US" altLang="ko-KR"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 VR </a:t>
            </a:r>
          </a:p>
          <a:p>
            <a:pPr marL="514350" marR="0" lvl="1" indent="-171450" algn="l" defTabSz="685800" rtl="0" eaLnBrk="1" fontAlgn="base" latinLnBrk="1" hangingPunct="1">
              <a:lnSpc>
                <a:spcPct val="90000"/>
              </a:lnSpc>
              <a:spcBef>
                <a:spcPts val="375"/>
              </a:spcBef>
              <a:spcAft>
                <a:spcPct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Recently, various HMD devices are on the market</a:t>
            </a:r>
          </a:p>
          <a:p>
            <a:pPr marL="514350" marR="0" lvl="1" indent="-171450" algn="l" defTabSz="685800" rtl="0" eaLnBrk="1" fontAlgn="base" latinLnBrk="1" hangingPunct="1">
              <a:lnSpc>
                <a:spcPct val="90000"/>
              </a:lnSpc>
              <a:spcBef>
                <a:spcPts val="375"/>
              </a:spcBef>
              <a:spcAft>
                <a:spcPct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Recommend 12K resolution for reducing nausea with high quality VR </a:t>
            </a:r>
          </a:p>
          <a:p>
            <a:pPr marL="514350" marR="0" lvl="1" indent="-171450" algn="l" defTabSz="685800" rtl="0" eaLnBrk="1" fontAlgn="base" latinLnBrk="1" hangingPunct="1">
              <a:lnSpc>
                <a:spcPct val="90000"/>
              </a:lnSpc>
              <a:spcBef>
                <a:spcPts val="375"/>
              </a:spcBef>
              <a:spcAft>
                <a:spcPct val="0"/>
              </a:spcAft>
              <a:buClrTx/>
              <a:buSzTx/>
              <a:buFont typeface="Wingdings" panose="05000000000000000000" pitchFamily="2" charset="2"/>
              <a:buChar char="§"/>
              <a:tabLst/>
              <a:defRPr/>
            </a:pPr>
            <a:r>
              <a:rPr kumimoji="0" lang="en-US" altLang="ko-KR" sz="18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a:cs typeface="Times New Roman" panose="02020603050405020304" pitchFamily="18" charset="0"/>
              </a:rPr>
              <a:t>High Bandwidth and high computational complexity are huddle</a:t>
            </a:r>
          </a:p>
          <a:p>
            <a:pPr marL="171450" marR="0" lvl="0" indent="-171450" algn="l" defTabSz="685800" rtl="0" eaLnBrk="1" fontAlgn="base" latinLnBrk="1" hangingPunct="1">
              <a:lnSpc>
                <a:spcPct val="90000"/>
              </a:lnSpc>
              <a:spcBef>
                <a:spcPts val="750"/>
              </a:spcBef>
              <a:spcAft>
                <a:spcPct val="0"/>
              </a:spcAft>
              <a:buClrTx/>
              <a:buSzTx/>
              <a:buFont typeface="Wingdings" panose="05000000000000000000" pitchFamily="2" charset="2"/>
              <a:buChar char="v"/>
              <a:tabLst/>
              <a:defRPr/>
            </a:pPr>
            <a:endParaRPr kumimoji="0" lang="ko-KR"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a:p>
            <a:pPr marL="171450" marR="0" lvl="0" indent="-171450" algn="l" defTabSz="685800" rtl="0" eaLnBrk="1" fontAlgn="base" latinLnBrk="1" hangingPunct="1">
              <a:lnSpc>
                <a:spcPct val="90000"/>
              </a:lnSpc>
              <a:spcBef>
                <a:spcPts val="750"/>
              </a:spcBef>
              <a:spcAft>
                <a:spcPct val="0"/>
              </a:spcAft>
              <a:buClrTx/>
              <a:buSzTx/>
              <a:buFont typeface="Wingdings" panose="05000000000000000000" pitchFamily="2" charset="2"/>
              <a:buChar char="v"/>
              <a:tabLst/>
              <a:defRPr/>
            </a:pPr>
            <a:endParaRPr kumimoji="0" lang="ko-KR" altLang="en-US" sz="2000" b="0"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A1D3FA6-2CA6-4F3E-AFE6-5F30BD243B50}"/>
              </a:ext>
            </a:extLst>
          </p:cNvPr>
          <p:cNvSpPr txBox="1"/>
          <p:nvPr/>
        </p:nvSpPr>
        <p:spPr>
          <a:xfrm>
            <a:off x="6829284" y="5121183"/>
            <a:ext cx="4156714" cy="461665"/>
          </a:xfrm>
          <a:prstGeom prst="rect">
            <a:avLst/>
          </a:prstGeom>
          <a:noFill/>
        </p:spPr>
        <p:txBody>
          <a:bodyPr wrap="none" rtlCol="0">
            <a:spAutoFit/>
          </a:bodyPr>
          <a:lstStyle/>
          <a:p>
            <a:pPr algn="ctr" defTabSz="457200" latinLnBrk="0"/>
            <a:r>
              <a:rPr lang="en-US" altLang="ko-KR" sz="1200" b="1" dirty="0">
                <a:solidFill>
                  <a:srgbClr val="000000"/>
                </a:solidFill>
                <a:latin typeface="Times New Roman" panose="02020603050405020304" pitchFamily="18" charset="0"/>
                <a:ea typeface="ＭＳ Ｐゴシック"/>
                <a:cs typeface="Times New Roman" panose="02020603050405020304" pitchFamily="18" charset="0"/>
              </a:rPr>
              <a:t>Requirements for high quality VR</a:t>
            </a:r>
          </a:p>
          <a:p>
            <a:pPr algn="ctr" defTabSz="457200" latinLnBrk="0"/>
            <a:r>
              <a:rPr lang="en-US" altLang="ko-KR" sz="1200" dirty="0">
                <a:solidFill>
                  <a:srgbClr val="000000"/>
                </a:solidFill>
                <a:latin typeface="Times New Roman" panose="02020603050405020304" pitchFamily="18" charset="0"/>
                <a:ea typeface="ＭＳ Ｐゴシック"/>
                <a:cs typeface="Times New Roman" panose="02020603050405020304" pitchFamily="18" charset="0"/>
              </a:rPr>
              <a:t>Source: Technicolor, Oct. 2016 (m39532, MPEG 116th Meeting)</a:t>
            </a:r>
            <a:endParaRPr lang="ko-KR" altLang="en-US" sz="12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12" name="Table 6">
            <a:extLst>
              <a:ext uri="{FF2B5EF4-FFF2-40B4-BE49-F238E27FC236}">
                <a16:creationId xmlns:a16="http://schemas.microsoft.com/office/drawing/2014/main" id="{90DF9663-81D5-421F-B062-1123797EA861}"/>
              </a:ext>
            </a:extLst>
          </p:cNvPr>
          <p:cNvGraphicFramePr>
            <a:graphicFrameLocks noGrp="1"/>
          </p:cNvGraphicFramePr>
          <p:nvPr>
            <p:extLst>
              <p:ext uri="{D42A27DB-BD31-4B8C-83A1-F6EECF244321}">
                <p14:modId xmlns:p14="http://schemas.microsoft.com/office/powerpoint/2010/main" val="2108455911"/>
              </p:ext>
            </p:extLst>
          </p:nvPr>
        </p:nvGraphicFramePr>
        <p:xfrm>
          <a:off x="6887196" y="3432507"/>
          <a:ext cx="3957523" cy="1329890"/>
        </p:xfrm>
        <a:graphic>
          <a:graphicData uri="http://schemas.openxmlformats.org/drawingml/2006/table">
            <a:tbl>
              <a:tblPr firstRow="1" firstCol="1" bandRow="1"/>
              <a:tblGrid>
                <a:gridCol w="1429580">
                  <a:extLst>
                    <a:ext uri="{9D8B030D-6E8A-4147-A177-3AD203B41FA5}">
                      <a16:colId xmlns:a16="http://schemas.microsoft.com/office/drawing/2014/main" val="20000"/>
                    </a:ext>
                  </a:extLst>
                </a:gridCol>
                <a:gridCol w="2527943">
                  <a:extLst>
                    <a:ext uri="{9D8B030D-6E8A-4147-A177-3AD203B41FA5}">
                      <a16:colId xmlns:a16="http://schemas.microsoft.com/office/drawing/2014/main" val="20001"/>
                    </a:ext>
                  </a:extLst>
                </a:gridCol>
              </a:tblGrid>
              <a:tr h="314505">
                <a:tc>
                  <a:txBody>
                    <a:bodyPr/>
                    <a:lstStyle>
                      <a:lvl1pPr marL="0" algn="l" defTabSz="914400" rtl="0" eaLnBrk="1" latinLnBrk="1" hangingPunct="1">
                        <a:defRPr sz="1800" b="1" kern="1200">
                          <a:solidFill>
                            <a:schemeClr val="lt1"/>
                          </a:solidFill>
                          <a:latin typeface="Verdana"/>
                          <a:ea typeface="ＭＳ Ｐゴシック"/>
                        </a:defRPr>
                      </a:lvl1pPr>
                      <a:lvl2pPr marL="457200" algn="l" defTabSz="914400" rtl="0" eaLnBrk="1" latinLnBrk="1" hangingPunct="1">
                        <a:defRPr sz="1800" b="1" kern="1200">
                          <a:solidFill>
                            <a:schemeClr val="lt1"/>
                          </a:solidFill>
                          <a:latin typeface="Verdana"/>
                          <a:ea typeface="ＭＳ Ｐゴシック"/>
                        </a:defRPr>
                      </a:lvl2pPr>
                      <a:lvl3pPr marL="914400" algn="l" defTabSz="914400" rtl="0" eaLnBrk="1" latinLnBrk="1" hangingPunct="1">
                        <a:defRPr sz="1800" b="1" kern="1200">
                          <a:solidFill>
                            <a:schemeClr val="lt1"/>
                          </a:solidFill>
                          <a:latin typeface="Verdana"/>
                          <a:ea typeface="ＭＳ Ｐゴシック"/>
                        </a:defRPr>
                      </a:lvl3pPr>
                      <a:lvl4pPr marL="1371600" algn="l" defTabSz="914400" rtl="0" eaLnBrk="1" latinLnBrk="1" hangingPunct="1">
                        <a:defRPr sz="1800" b="1" kern="1200">
                          <a:solidFill>
                            <a:schemeClr val="lt1"/>
                          </a:solidFill>
                          <a:latin typeface="Verdana"/>
                          <a:ea typeface="ＭＳ Ｐゴシック"/>
                        </a:defRPr>
                      </a:lvl4pPr>
                      <a:lvl5pPr marL="1828800" algn="l" defTabSz="914400" rtl="0" eaLnBrk="1" latinLnBrk="1" hangingPunct="1">
                        <a:defRPr sz="1800" b="1" kern="1200">
                          <a:solidFill>
                            <a:schemeClr val="lt1"/>
                          </a:solidFill>
                          <a:latin typeface="Verdana"/>
                          <a:ea typeface="ＭＳ Ｐゴシック"/>
                        </a:defRPr>
                      </a:lvl5pPr>
                      <a:lvl6pPr marL="2286000" algn="l" defTabSz="914400" rtl="0" eaLnBrk="1" latinLnBrk="1" hangingPunct="1">
                        <a:defRPr sz="1800" b="1" kern="1200">
                          <a:solidFill>
                            <a:schemeClr val="lt1"/>
                          </a:solidFill>
                          <a:latin typeface="Verdana"/>
                          <a:ea typeface="ＭＳ Ｐゴシック"/>
                        </a:defRPr>
                      </a:lvl6pPr>
                      <a:lvl7pPr marL="2743200" algn="l" defTabSz="914400" rtl="0" eaLnBrk="1" latinLnBrk="1" hangingPunct="1">
                        <a:defRPr sz="1800" b="1" kern="1200">
                          <a:solidFill>
                            <a:schemeClr val="lt1"/>
                          </a:solidFill>
                          <a:latin typeface="Verdana"/>
                          <a:ea typeface="ＭＳ Ｐゴシック"/>
                        </a:defRPr>
                      </a:lvl7pPr>
                      <a:lvl8pPr marL="3200400" algn="l" defTabSz="914400" rtl="0" eaLnBrk="1" latinLnBrk="1" hangingPunct="1">
                        <a:defRPr sz="1800" b="1" kern="1200">
                          <a:solidFill>
                            <a:schemeClr val="lt1"/>
                          </a:solidFill>
                          <a:latin typeface="Verdana"/>
                          <a:ea typeface="ＭＳ Ｐゴシック"/>
                        </a:defRPr>
                      </a:lvl8pPr>
                      <a:lvl9pPr marL="3657600" algn="l" defTabSz="914400" rtl="0" eaLnBrk="1" latinLnBrk="1" hangingPunct="1">
                        <a:defRPr sz="1800" b="1" kern="1200">
                          <a:solidFill>
                            <a:schemeClr val="lt1"/>
                          </a:solidFill>
                          <a:latin typeface="Verdana"/>
                          <a:ea typeface="ＭＳ Ｐゴシック"/>
                        </a:defRPr>
                      </a:lvl9pPr>
                    </a:lstStyle>
                    <a:p>
                      <a:pPr algn="ctr" latinLnBrk="1">
                        <a:lnSpc>
                          <a:spcPts val="1700"/>
                        </a:lnSpc>
                        <a:spcAft>
                          <a:spcPts val="0"/>
                        </a:spcAft>
                      </a:pPr>
                      <a:r>
                        <a:rPr lang="en-US" sz="1200" kern="100">
                          <a:solidFill>
                            <a:schemeClr val="tx1"/>
                          </a:solidFill>
                          <a:effectLst/>
                          <a:latin typeface="Times New Roman" panose="02020603050405020304" pitchFamily="18" charset="0"/>
                          <a:cs typeface="Times New Roman" panose="02020603050405020304" pitchFamily="18" charset="0"/>
                        </a:rPr>
                        <a:t> Requirement </a:t>
                      </a:r>
                    </a:p>
                  </a:txBody>
                  <a:tcPr marL="77069" marR="77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B8CD">
                        <a:lumMod val="20000"/>
                        <a:lumOff val="80000"/>
                      </a:srgbClr>
                    </a:solidFill>
                  </a:tcPr>
                </a:tc>
                <a:tc>
                  <a:txBody>
                    <a:bodyPr/>
                    <a:lstStyle>
                      <a:lvl1pPr marL="0" algn="l" defTabSz="914400" rtl="0" eaLnBrk="1" latinLnBrk="1" hangingPunct="1">
                        <a:defRPr sz="1800" b="1" kern="1200">
                          <a:solidFill>
                            <a:schemeClr val="lt1"/>
                          </a:solidFill>
                          <a:latin typeface="Verdana"/>
                          <a:ea typeface="ＭＳ Ｐゴシック"/>
                        </a:defRPr>
                      </a:lvl1pPr>
                      <a:lvl2pPr marL="457200" algn="l" defTabSz="914400" rtl="0" eaLnBrk="1" latinLnBrk="1" hangingPunct="1">
                        <a:defRPr sz="1800" b="1" kern="1200">
                          <a:solidFill>
                            <a:schemeClr val="lt1"/>
                          </a:solidFill>
                          <a:latin typeface="Verdana"/>
                          <a:ea typeface="ＭＳ Ｐゴシック"/>
                        </a:defRPr>
                      </a:lvl2pPr>
                      <a:lvl3pPr marL="914400" algn="l" defTabSz="914400" rtl="0" eaLnBrk="1" latinLnBrk="1" hangingPunct="1">
                        <a:defRPr sz="1800" b="1" kern="1200">
                          <a:solidFill>
                            <a:schemeClr val="lt1"/>
                          </a:solidFill>
                          <a:latin typeface="Verdana"/>
                          <a:ea typeface="ＭＳ Ｐゴシック"/>
                        </a:defRPr>
                      </a:lvl3pPr>
                      <a:lvl4pPr marL="1371600" algn="l" defTabSz="914400" rtl="0" eaLnBrk="1" latinLnBrk="1" hangingPunct="1">
                        <a:defRPr sz="1800" b="1" kern="1200">
                          <a:solidFill>
                            <a:schemeClr val="lt1"/>
                          </a:solidFill>
                          <a:latin typeface="Verdana"/>
                          <a:ea typeface="ＭＳ Ｐゴシック"/>
                        </a:defRPr>
                      </a:lvl4pPr>
                      <a:lvl5pPr marL="1828800" algn="l" defTabSz="914400" rtl="0" eaLnBrk="1" latinLnBrk="1" hangingPunct="1">
                        <a:defRPr sz="1800" b="1" kern="1200">
                          <a:solidFill>
                            <a:schemeClr val="lt1"/>
                          </a:solidFill>
                          <a:latin typeface="Verdana"/>
                          <a:ea typeface="ＭＳ Ｐゴシック"/>
                        </a:defRPr>
                      </a:lvl5pPr>
                      <a:lvl6pPr marL="2286000" algn="l" defTabSz="914400" rtl="0" eaLnBrk="1" latinLnBrk="1" hangingPunct="1">
                        <a:defRPr sz="1800" b="1" kern="1200">
                          <a:solidFill>
                            <a:schemeClr val="lt1"/>
                          </a:solidFill>
                          <a:latin typeface="Verdana"/>
                          <a:ea typeface="ＭＳ Ｐゴシック"/>
                        </a:defRPr>
                      </a:lvl6pPr>
                      <a:lvl7pPr marL="2743200" algn="l" defTabSz="914400" rtl="0" eaLnBrk="1" latinLnBrk="1" hangingPunct="1">
                        <a:defRPr sz="1800" b="1" kern="1200">
                          <a:solidFill>
                            <a:schemeClr val="lt1"/>
                          </a:solidFill>
                          <a:latin typeface="Verdana"/>
                          <a:ea typeface="ＭＳ Ｐゴシック"/>
                        </a:defRPr>
                      </a:lvl7pPr>
                      <a:lvl8pPr marL="3200400" algn="l" defTabSz="914400" rtl="0" eaLnBrk="1" latinLnBrk="1" hangingPunct="1">
                        <a:defRPr sz="1800" b="1" kern="1200">
                          <a:solidFill>
                            <a:schemeClr val="lt1"/>
                          </a:solidFill>
                          <a:latin typeface="Verdana"/>
                          <a:ea typeface="ＭＳ Ｐゴシック"/>
                        </a:defRPr>
                      </a:lvl8pPr>
                      <a:lvl9pPr marL="3657600" algn="l" defTabSz="914400" rtl="0" eaLnBrk="1" latinLnBrk="1" hangingPunct="1">
                        <a:defRPr sz="1800" b="1" kern="1200">
                          <a:solidFill>
                            <a:schemeClr val="lt1"/>
                          </a:solidFill>
                          <a:latin typeface="Verdana"/>
                          <a:ea typeface="ＭＳ Ｐゴシック"/>
                        </a:defRPr>
                      </a:lvl9pPr>
                    </a:lstStyle>
                    <a:p>
                      <a:pPr algn="ctr" latinLnBrk="1">
                        <a:lnSpc>
                          <a:spcPts val="1700"/>
                        </a:lnSpc>
                        <a:spcAft>
                          <a:spcPts val="0"/>
                        </a:spcAft>
                      </a:pPr>
                      <a:r>
                        <a:rPr lang="en-US" altLang="ko-KR" sz="1200" b="1" kern="100">
                          <a:solidFill>
                            <a:schemeClr val="tx1"/>
                          </a:solidFill>
                          <a:effectLst/>
                          <a:latin typeface="Times New Roman" panose="02020603050405020304" pitchFamily="18" charset="0"/>
                          <a:ea typeface="+mn-ea"/>
                          <a:cs typeface="Times New Roman" panose="02020603050405020304" pitchFamily="18" charset="0"/>
                        </a:rPr>
                        <a:t>details</a:t>
                      </a:r>
                      <a:endParaRPr lang="en-US" sz="140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069" marR="77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AAB8CD">
                        <a:lumMod val="20000"/>
                        <a:lumOff val="80000"/>
                      </a:srgbClr>
                    </a:solidFill>
                  </a:tcPr>
                </a:tc>
                <a:extLst>
                  <a:ext uri="{0D108BD9-81ED-4DB2-BD59-A6C34878D82A}">
                    <a16:rowId xmlns:a16="http://schemas.microsoft.com/office/drawing/2014/main" val="10000"/>
                  </a:ext>
                </a:extLst>
              </a:tr>
              <a:tr h="386375">
                <a:tc>
                  <a:txBody>
                    <a:bodyPr/>
                    <a:lstStyle>
                      <a:lvl1pPr marL="0" algn="l" defTabSz="914400" rtl="0" eaLnBrk="1" latinLnBrk="1" hangingPunct="1">
                        <a:defRPr sz="1800" b="1" kern="1200">
                          <a:solidFill>
                            <a:schemeClr val="lt1"/>
                          </a:solidFill>
                          <a:latin typeface="Verdana"/>
                          <a:ea typeface="ＭＳ Ｐゴシック"/>
                        </a:defRPr>
                      </a:lvl1pPr>
                      <a:lvl2pPr marL="457200" algn="l" defTabSz="914400" rtl="0" eaLnBrk="1" latinLnBrk="1" hangingPunct="1">
                        <a:defRPr sz="1800" b="1" kern="1200">
                          <a:solidFill>
                            <a:schemeClr val="lt1"/>
                          </a:solidFill>
                          <a:latin typeface="Verdana"/>
                          <a:ea typeface="ＭＳ Ｐゴシック"/>
                        </a:defRPr>
                      </a:lvl2pPr>
                      <a:lvl3pPr marL="914400" algn="l" defTabSz="914400" rtl="0" eaLnBrk="1" latinLnBrk="1" hangingPunct="1">
                        <a:defRPr sz="1800" b="1" kern="1200">
                          <a:solidFill>
                            <a:schemeClr val="lt1"/>
                          </a:solidFill>
                          <a:latin typeface="Verdana"/>
                          <a:ea typeface="ＭＳ Ｐゴシック"/>
                        </a:defRPr>
                      </a:lvl3pPr>
                      <a:lvl4pPr marL="1371600" algn="l" defTabSz="914400" rtl="0" eaLnBrk="1" latinLnBrk="1" hangingPunct="1">
                        <a:defRPr sz="1800" b="1" kern="1200">
                          <a:solidFill>
                            <a:schemeClr val="lt1"/>
                          </a:solidFill>
                          <a:latin typeface="Verdana"/>
                          <a:ea typeface="ＭＳ Ｐゴシック"/>
                        </a:defRPr>
                      </a:lvl4pPr>
                      <a:lvl5pPr marL="1828800" algn="l" defTabSz="914400" rtl="0" eaLnBrk="1" latinLnBrk="1" hangingPunct="1">
                        <a:defRPr sz="1800" b="1" kern="1200">
                          <a:solidFill>
                            <a:schemeClr val="lt1"/>
                          </a:solidFill>
                          <a:latin typeface="Verdana"/>
                          <a:ea typeface="ＭＳ Ｐゴシック"/>
                        </a:defRPr>
                      </a:lvl5pPr>
                      <a:lvl6pPr marL="2286000" algn="l" defTabSz="914400" rtl="0" eaLnBrk="1" latinLnBrk="1" hangingPunct="1">
                        <a:defRPr sz="1800" b="1" kern="1200">
                          <a:solidFill>
                            <a:schemeClr val="lt1"/>
                          </a:solidFill>
                          <a:latin typeface="Verdana"/>
                          <a:ea typeface="ＭＳ Ｐゴシック"/>
                        </a:defRPr>
                      </a:lvl6pPr>
                      <a:lvl7pPr marL="2743200" algn="l" defTabSz="914400" rtl="0" eaLnBrk="1" latinLnBrk="1" hangingPunct="1">
                        <a:defRPr sz="1800" b="1" kern="1200">
                          <a:solidFill>
                            <a:schemeClr val="lt1"/>
                          </a:solidFill>
                          <a:latin typeface="Verdana"/>
                          <a:ea typeface="ＭＳ Ｐゴシック"/>
                        </a:defRPr>
                      </a:lvl7pPr>
                      <a:lvl8pPr marL="3200400" algn="l" defTabSz="914400" rtl="0" eaLnBrk="1" latinLnBrk="1" hangingPunct="1">
                        <a:defRPr sz="1800" b="1" kern="1200">
                          <a:solidFill>
                            <a:schemeClr val="lt1"/>
                          </a:solidFill>
                          <a:latin typeface="Verdana"/>
                          <a:ea typeface="ＭＳ Ｐゴシック"/>
                        </a:defRPr>
                      </a:lvl8pPr>
                      <a:lvl9pPr marL="3657600" algn="l" defTabSz="914400" rtl="0" eaLnBrk="1" latinLnBrk="1" hangingPunct="1">
                        <a:defRPr sz="1800" b="1" kern="1200">
                          <a:solidFill>
                            <a:schemeClr val="lt1"/>
                          </a:solidFill>
                          <a:latin typeface="Verdana"/>
                          <a:ea typeface="ＭＳ Ｐゴシック"/>
                        </a:defRPr>
                      </a:lvl9pPr>
                    </a:lstStyle>
                    <a:p>
                      <a:pPr marL="0" algn="ctr" defTabSz="457200" rtl="0" eaLnBrk="1" latinLnBrk="1" hangingPunct="1">
                        <a:lnSpc>
                          <a:spcPts val="1700"/>
                        </a:lnSpc>
                        <a:spcAft>
                          <a:spcPts val="0"/>
                        </a:spcAft>
                      </a:pPr>
                      <a:r>
                        <a:rPr lang="en-GB" altLang="ko-KR" sz="1200" b="1" kern="100">
                          <a:solidFill>
                            <a:schemeClr val="tx1"/>
                          </a:solidFill>
                          <a:effectLst/>
                          <a:latin typeface="Times New Roman" panose="02020603050405020304" pitchFamily="18" charset="0"/>
                          <a:ea typeface="+mn-ea"/>
                          <a:cs typeface="Times New Roman" panose="02020603050405020304" pitchFamily="18" charset="0"/>
                        </a:rPr>
                        <a:t>pixels/degree</a:t>
                      </a:r>
                      <a:endParaRPr lang="ko-KR" altLang="en-US" sz="1200" b="1" kern="100">
                        <a:solidFill>
                          <a:schemeClr val="tx1"/>
                        </a:solidFill>
                        <a:effectLst/>
                        <a:latin typeface="Times New Roman" panose="02020603050405020304" pitchFamily="18" charset="0"/>
                        <a:ea typeface="+mn-ea"/>
                        <a:cs typeface="Times New Roman" panose="02020603050405020304" pitchFamily="18" charset="0"/>
                      </a:endParaRPr>
                    </a:p>
                  </a:txBody>
                  <a:tcPr marL="77069" marR="77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1" hangingPunct="1">
                        <a:defRPr sz="1800" kern="1200">
                          <a:solidFill>
                            <a:schemeClr val="dk1"/>
                          </a:solidFill>
                          <a:latin typeface="Verdana"/>
                          <a:ea typeface="ＭＳ Ｐゴシック"/>
                        </a:defRPr>
                      </a:lvl1pPr>
                      <a:lvl2pPr marL="457200" algn="l" defTabSz="914400" rtl="0" eaLnBrk="1" latinLnBrk="1" hangingPunct="1">
                        <a:defRPr sz="1800" kern="1200">
                          <a:solidFill>
                            <a:schemeClr val="dk1"/>
                          </a:solidFill>
                          <a:latin typeface="Verdana"/>
                          <a:ea typeface="ＭＳ Ｐゴシック"/>
                        </a:defRPr>
                      </a:lvl2pPr>
                      <a:lvl3pPr marL="914400" algn="l" defTabSz="914400" rtl="0" eaLnBrk="1" latinLnBrk="1" hangingPunct="1">
                        <a:defRPr sz="1800" kern="1200">
                          <a:solidFill>
                            <a:schemeClr val="dk1"/>
                          </a:solidFill>
                          <a:latin typeface="Verdana"/>
                          <a:ea typeface="ＭＳ Ｐゴシック"/>
                        </a:defRPr>
                      </a:lvl3pPr>
                      <a:lvl4pPr marL="1371600" algn="l" defTabSz="914400" rtl="0" eaLnBrk="1" latinLnBrk="1" hangingPunct="1">
                        <a:defRPr sz="1800" kern="1200">
                          <a:solidFill>
                            <a:schemeClr val="dk1"/>
                          </a:solidFill>
                          <a:latin typeface="Verdana"/>
                          <a:ea typeface="ＭＳ Ｐゴシック"/>
                        </a:defRPr>
                      </a:lvl4pPr>
                      <a:lvl5pPr marL="1828800" algn="l" defTabSz="914400" rtl="0" eaLnBrk="1" latinLnBrk="1" hangingPunct="1">
                        <a:defRPr sz="1800" kern="1200">
                          <a:solidFill>
                            <a:schemeClr val="dk1"/>
                          </a:solidFill>
                          <a:latin typeface="Verdana"/>
                          <a:ea typeface="ＭＳ Ｐゴシック"/>
                        </a:defRPr>
                      </a:lvl5pPr>
                      <a:lvl6pPr marL="2286000" algn="l" defTabSz="914400" rtl="0" eaLnBrk="1" latinLnBrk="1" hangingPunct="1">
                        <a:defRPr sz="1800" kern="1200">
                          <a:solidFill>
                            <a:schemeClr val="dk1"/>
                          </a:solidFill>
                          <a:latin typeface="Verdana"/>
                          <a:ea typeface="ＭＳ Ｐゴシック"/>
                        </a:defRPr>
                      </a:lvl6pPr>
                      <a:lvl7pPr marL="2743200" algn="l" defTabSz="914400" rtl="0" eaLnBrk="1" latinLnBrk="1" hangingPunct="1">
                        <a:defRPr sz="1800" kern="1200">
                          <a:solidFill>
                            <a:schemeClr val="dk1"/>
                          </a:solidFill>
                          <a:latin typeface="Verdana"/>
                          <a:ea typeface="ＭＳ Ｐゴシック"/>
                        </a:defRPr>
                      </a:lvl7pPr>
                      <a:lvl8pPr marL="3200400" algn="l" defTabSz="914400" rtl="0" eaLnBrk="1" latinLnBrk="1" hangingPunct="1">
                        <a:defRPr sz="1800" kern="1200">
                          <a:solidFill>
                            <a:schemeClr val="dk1"/>
                          </a:solidFill>
                          <a:latin typeface="Verdana"/>
                          <a:ea typeface="ＭＳ Ｐゴシック"/>
                        </a:defRPr>
                      </a:lvl8pPr>
                      <a:lvl9pPr marL="3657600" algn="l" defTabSz="914400" rtl="0" eaLnBrk="1" latinLnBrk="1" hangingPunct="1">
                        <a:defRPr sz="1800" kern="1200">
                          <a:solidFill>
                            <a:schemeClr val="dk1"/>
                          </a:solidFill>
                          <a:latin typeface="Verdana"/>
                          <a:ea typeface="ＭＳ Ｐゴシック"/>
                        </a:defRPr>
                      </a:lvl9pPr>
                    </a:lstStyle>
                    <a:p>
                      <a:pPr marL="0" indent="0" algn="ctr" defTabSz="457200" rtl="0" eaLnBrk="1" latinLnBrk="1" hangingPunct="1">
                        <a:lnSpc>
                          <a:spcPts val="1700"/>
                        </a:lnSpc>
                        <a:spcAft>
                          <a:spcPts val="0"/>
                        </a:spcAft>
                        <a:buFontTx/>
                        <a:buNone/>
                      </a:pPr>
                      <a:r>
                        <a:rPr lang="en-GB" altLang="ko-KR" sz="1200" b="0" kern="100">
                          <a:solidFill>
                            <a:schemeClr val="tx1"/>
                          </a:solidFill>
                          <a:effectLst/>
                          <a:latin typeface="Times New Roman" panose="02020603050405020304" pitchFamily="18" charset="0"/>
                          <a:ea typeface="+mn-ea"/>
                          <a:cs typeface="Times New Roman" panose="02020603050405020304" pitchFamily="18" charset="0"/>
                        </a:rPr>
                        <a:t>40 pix/deg </a:t>
                      </a:r>
                    </a:p>
                  </a:txBody>
                  <a:tcPr marL="77069" marR="77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314505">
                <a:tc>
                  <a:txBody>
                    <a:bodyPr/>
                    <a:lstStyle>
                      <a:lvl1pPr marL="0" algn="l" defTabSz="914400" rtl="0" eaLnBrk="1" latinLnBrk="1" hangingPunct="1">
                        <a:defRPr sz="1800" b="1" kern="1200">
                          <a:solidFill>
                            <a:schemeClr val="lt1"/>
                          </a:solidFill>
                          <a:latin typeface="Verdana"/>
                          <a:ea typeface="ＭＳ Ｐゴシック"/>
                        </a:defRPr>
                      </a:lvl1pPr>
                      <a:lvl2pPr marL="457200" algn="l" defTabSz="914400" rtl="0" eaLnBrk="1" latinLnBrk="1" hangingPunct="1">
                        <a:defRPr sz="1800" b="1" kern="1200">
                          <a:solidFill>
                            <a:schemeClr val="lt1"/>
                          </a:solidFill>
                          <a:latin typeface="Verdana"/>
                          <a:ea typeface="ＭＳ Ｐゴシック"/>
                        </a:defRPr>
                      </a:lvl2pPr>
                      <a:lvl3pPr marL="914400" algn="l" defTabSz="914400" rtl="0" eaLnBrk="1" latinLnBrk="1" hangingPunct="1">
                        <a:defRPr sz="1800" b="1" kern="1200">
                          <a:solidFill>
                            <a:schemeClr val="lt1"/>
                          </a:solidFill>
                          <a:latin typeface="Verdana"/>
                          <a:ea typeface="ＭＳ Ｐゴシック"/>
                        </a:defRPr>
                      </a:lvl3pPr>
                      <a:lvl4pPr marL="1371600" algn="l" defTabSz="914400" rtl="0" eaLnBrk="1" latinLnBrk="1" hangingPunct="1">
                        <a:defRPr sz="1800" b="1" kern="1200">
                          <a:solidFill>
                            <a:schemeClr val="lt1"/>
                          </a:solidFill>
                          <a:latin typeface="Verdana"/>
                          <a:ea typeface="ＭＳ Ｐゴシック"/>
                        </a:defRPr>
                      </a:lvl4pPr>
                      <a:lvl5pPr marL="1828800" algn="l" defTabSz="914400" rtl="0" eaLnBrk="1" latinLnBrk="1" hangingPunct="1">
                        <a:defRPr sz="1800" b="1" kern="1200">
                          <a:solidFill>
                            <a:schemeClr val="lt1"/>
                          </a:solidFill>
                          <a:latin typeface="Verdana"/>
                          <a:ea typeface="ＭＳ Ｐゴシック"/>
                        </a:defRPr>
                      </a:lvl5pPr>
                      <a:lvl6pPr marL="2286000" algn="l" defTabSz="914400" rtl="0" eaLnBrk="1" latinLnBrk="1" hangingPunct="1">
                        <a:defRPr sz="1800" b="1" kern="1200">
                          <a:solidFill>
                            <a:schemeClr val="lt1"/>
                          </a:solidFill>
                          <a:latin typeface="Verdana"/>
                          <a:ea typeface="ＭＳ Ｐゴシック"/>
                        </a:defRPr>
                      </a:lvl6pPr>
                      <a:lvl7pPr marL="2743200" algn="l" defTabSz="914400" rtl="0" eaLnBrk="1" latinLnBrk="1" hangingPunct="1">
                        <a:defRPr sz="1800" b="1" kern="1200">
                          <a:solidFill>
                            <a:schemeClr val="lt1"/>
                          </a:solidFill>
                          <a:latin typeface="Verdana"/>
                          <a:ea typeface="ＭＳ Ｐゴシック"/>
                        </a:defRPr>
                      </a:lvl7pPr>
                      <a:lvl8pPr marL="3200400" algn="l" defTabSz="914400" rtl="0" eaLnBrk="1" latinLnBrk="1" hangingPunct="1">
                        <a:defRPr sz="1800" b="1" kern="1200">
                          <a:solidFill>
                            <a:schemeClr val="lt1"/>
                          </a:solidFill>
                          <a:latin typeface="Verdana"/>
                          <a:ea typeface="ＭＳ Ｐゴシック"/>
                        </a:defRPr>
                      </a:lvl8pPr>
                      <a:lvl9pPr marL="3657600" algn="l" defTabSz="914400" rtl="0" eaLnBrk="1" latinLnBrk="1" hangingPunct="1">
                        <a:defRPr sz="1800" b="1" kern="1200">
                          <a:solidFill>
                            <a:schemeClr val="lt1"/>
                          </a:solidFill>
                          <a:latin typeface="Verdana"/>
                          <a:ea typeface="ＭＳ Ｐゴシック"/>
                        </a:defRPr>
                      </a:lvl9pPr>
                    </a:lstStyle>
                    <a:p>
                      <a:pPr marL="0" algn="ctr" defTabSz="457200" rtl="0" eaLnBrk="1" latinLnBrk="1" hangingPunct="1">
                        <a:lnSpc>
                          <a:spcPts val="1700"/>
                        </a:lnSpc>
                        <a:spcAft>
                          <a:spcPts val="0"/>
                        </a:spcAft>
                      </a:pPr>
                      <a:r>
                        <a:rPr lang="en-GB" altLang="ko-KR" sz="1200" b="1" kern="100">
                          <a:solidFill>
                            <a:schemeClr val="tx1"/>
                          </a:solidFill>
                          <a:effectLst/>
                          <a:latin typeface="Times New Roman" panose="02020603050405020304" pitchFamily="18" charset="0"/>
                          <a:ea typeface="+mn-ea"/>
                          <a:cs typeface="Times New Roman" panose="02020603050405020304" pitchFamily="18" charset="0"/>
                        </a:rPr>
                        <a:t>video resolution </a:t>
                      </a:r>
                    </a:p>
                  </a:txBody>
                  <a:tcPr marL="77069" marR="77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1" hangingPunct="1">
                        <a:defRPr sz="1800" kern="1200">
                          <a:solidFill>
                            <a:schemeClr val="dk1"/>
                          </a:solidFill>
                          <a:latin typeface="Verdana"/>
                          <a:ea typeface="ＭＳ Ｐゴシック"/>
                        </a:defRPr>
                      </a:lvl1pPr>
                      <a:lvl2pPr marL="457200" algn="l" defTabSz="914400" rtl="0" eaLnBrk="1" latinLnBrk="1" hangingPunct="1">
                        <a:defRPr sz="1800" kern="1200">
                          <a:solidFill>
                            <a:schemeClr val="dk1"/>
                          </a:solidFill>
                          <a:latin typeface="Verdana"/>
                          <a:ea typeface="ＭＳ Ｐゴシック"/>
                        </a:defRPr>
                      </a:lvl2pPr>
                      <a:lvl3pPr marL="914400" algn="l" defTabSz="914400" rtl="0" eaLnBrk="1" latinLnBrk="1" hangingPunct="1">
                        <a:defRPr sz="1800" kern="1200">
                          <a:solidFill>
                            <a:schemeClr val="dk1"/>
                          </a:solidFill>
                          <a:latin typeface="Verdana"/>
                          <a:ea typeface="ＭＳ Ｐゴシック"/>
                        </a:defRPr>
                      </a:lvl3pPr>
                      <a:lvl4pPr marL="1371600" algn="l" defTabSz="914400" rtl="0" eaLnBrk="1" latinLnBrk="1" hangingPunct="1">
                        <a:defRPr sz="1800" kern="1200">
                          <a:solidFill>
                            <a:schemeClr val="dk1"/>
                          </a:solidFill>
                          <a:latin typeface="Verdana"/>
                          <a:ea typeface="ＭＳ Ｐゴシック"/>
                        </a:defRPr>
                      </a:lvl4pPr>
                      <a:lvl5pPr marL="1828800" algn="l" defTabSz="914400" rtl="0" eaLnBrk="1" latinLnBrk="1" hangingPunct="1">
                        <a:defRPr sz="1800" kern="1200">
                          <a:solidFill>
                            <a:schemeClr val="dk1"/>
                          </a:solidFill>
                          <a:latin typeface="Verdana"/>
                          <a:ea typeface="ＭＳ Ｐゴシック"/>
                        </a:defRPr>
                      </a:lvl5pPr>
                      <a:lvl6pPr marL="2286000" algn="l" defTabSz="914400" rtl="0" eaLnBrk="1" latinLnBrk="1" hangingPunct="1">
                        <a:defRPr sz="1800" kern="1200">
                          <a:solidFill>
                            <a:schemeClr val="dk1"/>
                          </a:solidFill>
                          <a:latin typeface="Verdana"/>
                          <a:ea typeface="ＭＳ Ｐゴシック"/>
                        </a:defRPr>
                      </a:lvl6pPr>
                      <a:lvl7pPr marL="2743200" algn="l" defTabSz="914400" rtl="0" eaLnBrk="1" latinLnBrk="1" hangingPunct="1">
                        <a:defRPr sz="1800" kern="1200">
                          <a:solidFill>
                            <a:schemeClr val="dk1"/>
                          </a:solidFill>
                          <a:latin typeface="Verdana"/>
                          <a:ea typeface="ＭＳ Ｐゴシック"/>
                        </a:defRPr>
                      </a:lvl7pPr>
                      <a:lvl8pPr marL="3200400" algn="l" defTabSz="914400" rtl="0" eaLnBrk="1" latinLnBrk="1" hangingPunct="1">
                        <a:defRPr sz="1800" kern="1200">
                          <a:solidFill>
                            <a:schemeClr val="dk1"/>
                          </a:solidFill>
                          <a:latin typeface="Verdana"/>
                          <a:ea typeface="ＭＳ Ｐゴシック"/>
                        </a:defRPr>
                      </a:lvl8pPr>
                      <a:lvl9pPr marL="3657600" algn="l" defTabSz="914400" rtl="0" eaLnBrk="1" latinLnBrk="1" hangingPunct="1">
                        <a:defRPr sz="1800" kern="1200">
                          <a:solidFill>
                            <a:schemeClr val="dk1"/>
                          </a:solidFill>
                          <a:latin typeface="Verdana"/>
                          <a:ea typeface="ＭＳ Ｐゴシック"/>
                        </a:defRPr>
                      </a:lvl9pPr>
                    </a:lstStyle>
                    <a:p>
                      <a:pPr algn="ctr" latinLnBrk="1">
                        <a:lnSpc>
                          <a:spcPts val="1700"/>
                        </a:lnSpc>
                        <a:spcAft>
                          <a:spcPts val="0"/>
                        </a:spcAft>
                      </a:pPr>
                      <a:r>
                        <a:rPr lang="en-US" altLang="ko-KR" sz="1200" b="0" kern="100" dirty="0">
                          <a:solidFill>
                            <a:schemeClr val="tx1"/>
                          </a:solidFill>
                          <a:effectLst/>
                          <a:latin typeface="Times New Roman" panose="02020603050405020304" pitchFamily="18" charset="0"/>
                          <a:ea typeface="+mn-ea"/>
                          <a:cs typeface="Times New Roman" panose="02020603050405020304" pitchFamily="18" charset="0"/>
                        </a:rPr>
                        <a:t>11,520 x 6,480</a:t>
                      </a:r>
                      <a:endParaRPr lang="en-US" sz="1400" b="0" kern="1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77069" marR="77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314505">
                <a:tc>
                  <a:txBody>
                    <a:bodyPr/>
                    <a:lstStyle>
                      <a:lvl1pPr marL="0" algn="l" defTabSz="914400" rtl="0" eaLnBrk="1" latinLnBrk="1" hangingPunct="1">
                        <a:defRPr sz="1800" b="1" kern="1200">
                          <a:solidFill>
                            <a:schemeClr val="lt1"/>
                          </a:solidFill>
                          <a:latin typeface="Verdana"/>
                          <a:ea typeface="ＭＳ Ｐゴシック"/>
                        </a:defRPr>
                      </a:lvl1pPr>
                      <a:lvl2pPr marL="457200" algn="l" defTabSz="914400" rtl="0" eaLnBrk="1" latinLnBrk="1" hangingPunct="1">
                        <a:defRPr sz="1800" b="1" kern="1200">
                          <a:solidFill>
                            <a:schemeClr val="lt1"/>
                          </a:solidFill>
                          <a:latin typeface="Verdana"/>
                          <a:ea typeface="ＭＳ Ｐゴシック"/>
                        </a:defRPr>
                      </a:lvl2pPr>
                      <a:lvl3pPr marL="914400" algn="l" defTabSz="914400" rtl="0" eaLnBrk="1" latinLnBrk="1" hangingPunct="1">
                        <a:defRPr sz="1800" b="1" kern="1200">
                          <a:solidFill>
                            <a:schemeClr val="lt1"/>
                          </a:solidFill>
                          <a:latin typeface="Verdana"/>
                          <a:ea typeface="ＭＳ Ｐゴシック"/>
                        </a:defRPr>
                      </a:lvl3pPr>
                      <a:lvl4pPr marL="1371600" algn="l" defTabSz="914400" rtl="0" eaLnBrk="1" latinLnBrk="1" hangingPunct="1">
                        <a:defRPr sz="1800" b="1" kern="1200">
                          <a:solidFill>
                            <a:schemeClr val="lt1"/>
                          </a:solidFill>
                          <a:latin typeface="Verdana"/>
                          <a:ea typeface="ＭＳ Ｐゴシック"/>
                        </a:defRPr>
                      </a:lvl4pPr>
                      <a:lvl5pPr marL="1828800" algn="l" defTabSz="914400" rtl="0" eaLnBrk="1" latinLnBrk="1" hangingPunct="1">
                        <a:defRPr sz="1800" b="1" kern="1200">
                          <a:solidFill>
                            <a:schemeClr val="lt1"/>
                          </a:solidFill>
                          <a:latin typeface="Verdana"/>
                          <a:ea typeface="ＭＳ Ｐゴシック"/>
                        </a:defRPr>
                      </a:lvl5pPr>
                      <a:lvl6pPr marL="2286000" algn="l" defTabSz="914400" rtl="0" eaLnBrk="1" latinLnBrk="1" hangingPunct="1">
                        <a:defRPr sz="1800" b="1" kern="1200">
                          <a:solidFill>
                            <a:schemeClr val="lt1"/>
                          </a:solidFill>
                          <a:latin typeface="Verdana"/>
                          <a:ea typeface="ＭＳ Ｐゴシック"/>
                        </a:defRPr>
                      </a:lvl6pPr>
                      <a:lvl7pPr marL="2743200" algn="l" defTabSz="914400" rtl="0" eaLnBrk="1" latinLnBrk="1" hangingPunct="1">
                        <a:defRPr sz="1800" b="1" kern="1200">
                          <a:solidFill>
                            <a:schemeClr val="lt1"/>
                          </a:solidFill>
                          <a:latin typeface="Verdana"/>
                          <a:ea typeface="ＭＳ Ｐゴシック"/>
                        </a:defRPr>
                      </a:lvl7pPr>
                      <a:lvl8pPr marL="3200400" algn="l" defTabSz="914400" rtl="0" eaLnBrk="1" latinLnBrk="1" hangingPunct="1">
                        <a:defRPr sz="1800" b="1" kern="1200">
                          <a:solidFill>
                            <a:schemeClr val="lt1"/>
                          </a:solidFill>
                          <a:latin typeface="Verdana"/>
                          <a:ea typeface="ＭＳ Ｐゴシック"/>
                        </a:defRPr>
                      </a:lvl8pPr>
                      <a:lvl9pPr marL="3657600" algn="l" defTabSz="914400" rtl="0" eaLnBrk="1" latinLnBrk="1" hangingPunct="1">
                        <a:defRPr sz="1800" b="1" kern="1200">
                          <a:solidFill>
                            <a:schemeClr val="lt1"/>
                          </a:solidFill>
                          <a:latin typeface="Verdana"/>
                          <a:ea typeface="ＭＳ Ｐゴシック"/>
                        </a:defRPr>
                      </a:lvl9pPr>
                    </a:lstStyle>
                    <a:p>
                      <a:pPr marL="0" algn="ctr" defTabSz="457200" rtl="0" eaLnBrk="1" latinLnBrk="1" hangingPunct="1">
                        <a:lnSpc>
                          <a:spcPts val="1700"/>
                        </a:lnSpc>
                        <a:spcAft>
                          <a:spcPts val="0"/>
                        </a:spcAft>
                      </a:pPr>
                      <a:r>
                        <a:rPr lang="en-US" altLang="ko-KR" sz="1200" b="1" kern="100">
                          <a:solidFill>
                            <a:schemeClr val="tx1"/>
                          </a:solidFill>
                          <a:effectLst/>
                          <a:latin typeface="Times New Roman" panose="02020603050405020304" pitchFamily="18" charset="0"/>
                          <a:ea typeface="+mn-ea"/>
                          <a:cs typeface="Times New Roman" panose="02020603050405020304" pitchFamily="18" charset="0"/>
                        </a:rPr>
                        <a:t>framerate </a:t>
                      </a:r>
                      <a:endParaRPr lang="ko-KR" altLang="en-US" sz="1200" b="1" kern="100">
                        <a:solidFill>
                          <a:schemeClr val="tx1"/>
                        </a:solidFill>
                        <a:effectLst/>
                        <a:latin typeface="Times New Roman" panose="02020603050405020304" pitchFamily="18" charset="0"/>
                        <a:ea typeface="+mn-ea"/>
                        <a:cs typeface="Times New Roman" panose="02020603050405020304" pitchFamily="18" charset="0"/>
                      </a:endParaRPr>
                    </a:p>
                  </a:txBody>
                  <a:tcPr marL="77069" marR="77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914400" rtl="0" eaLnBrk="1" latinLnBrk="1" hangingPunct="1">
                        <a:defRPr sz="1800" kern="1200">
                          <a:solidFill>
                            <a:schemeClr val="dk1"/>
                          </a:solidFill>
                          <a:latin typeface="Verdana"/>
                          <a:ea typeface="ＭＳ Ｐゴシック"/>
                        </a:defRPr>
                      </a:lvl1pPr>
                      <a:lvl2pPr marL="457200" algn="l" defTabSz="914400" rtl="0" eaLnBrk="1" latinLnBrk="1" hangingPunct="1">
                        <a:defRPr sz="1800" kern="1200">
                          <a:solidFill>
                            <a:schemeClr val="dk1"/>
                          </a:solidFill>
                          <a:latin typeface="Verdana"/>
                          <a:ea typeface="ＭＳ Ｐゴシック"/>
                        </a:defRPr>
                      </a:lvl2pPr>
                      <a:lvl3pPr marL="914400" algn="l" defTabSz="914400" rtl="0" eaLnBrk="1" latinLnBrk="1" hangingPunct="1">
                        <a:defRPr sz="1800" kern="1200">
                          <a:solidFill>
                            <a:schemeClr val="dk1"/>
                          </a:solidFill>
                          <a:latin typeface="Verdana"/>
                          <a:ea typeface="ＭＳ Ｐゴシック"/>
                        </a:defRPr>
                      </a:lvl3pPr>
                      <a:lvl4pPr marL="1371600" algn="l" defTabSz="914400" rtl="0" eaLnBrk="1" latinLnBrk="1" hangingPunct="1">
                        <a:defRPr sz="1800" kern="1200">
                          <a:solidFill>
                            <a:schemeClr val="dk1"/>
                          </a:solidFill>
                          <a:latin typeface="Verdana"/>
                          <a:ea typeface="ＭＳ Ｐゴシック"/>
                        </a:defRPr>
                      </a:lvl4pPr>
                      <a:lvl5pPr marL="1828800" algn="l" defTabSz="914400" rtl="0" eaLnBrk="1" latinLnBrk="1" hangingPunct="1">
                        <a:defRPr sz="1800" kern="1200">
                          <a:solidFill>
                            <a:schemeClr val="dk1"/>
                          </a:solidFill>
                          <a:latin typeface="Verdana"/>
                          <a:ea typeface="ＭＳ Ｐゴシック"/>
                        </a:defRPr>
                      </a:lvl5pPr>
                      <a:lvl6pPr marL="2286000" algn="l" defTabSz="914400" rtl="0" eaLnBrk="1" latinLnBrk="1" hangingPunct="1">
                        <a:defRPr sz="1800" kern="1200">
                          <a:solidFill>
                            <a:schemeClr val="dk1"/>
                          </a:solidFill>
                          <a:latin typeface="Verdana"/>
                          <a:ea typeface="ＭＳ Ｐゴシック"/>
                        </a:defRPr>
                      </a:lvl6pPr>
                      <a:lvl7pPr marL="2743200" algn="l" defTabSz="914400" rtl="0" eaLnBrk="1" latinLnBrk="1" hangingPunct="1">
                        <a:defRPr sz="1800" kern="1200">
                          <a:solidFill>
                            <a:schemeClr val="dk1"/>
                          </a:solidFill>
                          <a:latin typeface="Verdana"/>
                          <a:ea typeface="ＭＳ Ｐゴシック"/>
                        </a:defRPr>
                      </a:lvl7pPr>
                      <a:lvl8pPr marL="3200400" algn="l" defTabSz="914400" rtl="0" eaLnBrk="1" latinLnBrk="1" hangingPunct="1">
                        <a:defRPr sz="1800" kern="1200">
                          <a:solidFill>
                            <a:schemeClr val="dk1"/>
                          </a:solidFill>
                          <a:latin typeface="Verdana"/>
                          <a:ea typeface="ＭＳ Ｐゴシック"/>
                        </a:defRPr>
                      </a:lvl8pPr>
                      <a:lvl9pPr marL="3657600" algn="l" defTabSz="914400" rtl="0" eaLnBrk="1" latinLnBrk="1" hangingPunct="1">
                        <a:defRPr sz="1800" kern="1200">
                          <a:solidFill>
                            <a:schemeClr val="dk1"/>
                          </a:solidFill>
                          <a:latin typeface="Verdana"/>
                          <a:ea typeface="ＭＳ Ｐゴシック"/>
                        </a:defRPr>
                      </a:lvl9pPr>
                    </a:lstStyle>
                    <a:p>
                      <a:pPr marL="0" indent="0" algn="ctr" defTabSz="457200" rtl="0" eaLnBrk="1" latinLnBrk="1" hangingPunct="1">
                        <a:lnSpc>
                          <a:spcPts val="1700"/>
                        </a:lnSpc>
                        <a:spcAft>
                          <a:spcPts val="0"/>
                        </a:spcAft>
                        <a:buFontTx/>
                        <a:buNone/>
                      </a:pPr>
                      <a:r>
                        <a:rPr lang="en-US" altLang="ko-KR" sz="1200" b="0" kern="100" dirty="0">
                          <a:solidFill>
                            <a:schemeClr val="tx1"/>
                          </a:solidFill>
                          <a:effectLst/>
                          <a:latin typeface="Times New Roman" panose="02020603050405020304" pitchFamily="18" charset="0"/>
                          <a:ea typeface="+mn-ea"/>
                          <a:cs typeface="Times New Roman" panose="02020603050405020304" pitchFamily="18" charset="0"/>
                        </a:rPr>
                        <a:t>90 fps</a:t>
                      </a:r>
                    </a:p>
                  </a:txBody>
                  <a:tcPr marL="77069" marR="770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3"/>
                  </a:ext>
                </a:extLst>
              </a:tr>
            </a:tbl>
          </a:graphicData>
        </a:graphic>
      </p:graphicFrame>
      <p:sp>
        <p:nvSpPr>
          <p:cNvPr id="13" name="TextBox 12">
            <a:extLst>
              <a:ext uri="{FF2B5EF4-FFF2-40B4-BE49-F238E27FC236}">
                <a16:creationId xmlns:a16="http://schemas.microsoft.com/office/drawing/2014/main" id="{EF36113F-125D-4F7C-BDF0-45A473219886}"/>
              </a:ext>
            </a:extLst>
          </p:cNvPr>
          <p:cNvSpPr txBox="1"/>
          <p:nvPr/>
        </p:nvSpPr>
        <p:spPr>
          <a:xfrm>
            <a:off x="2275461" y="5121183"/>
            <a:ext cx="4420969" cy="461665"/>
          </a:xfrm>
          <a:prstGeom prst="rect">
            <a:avLst/>
          </a:prstGeom>
          <a:noFill/>
        </p:spPr>
        <p:txBody>
          <a:bodyPr wrap="square" rtlCol="0">
            <a:spAutoFit/>
          </a:bodyPr>
          <a:lstStyle/>
          <a:p>
            <a:pPr algn="ctr" defTabSz="457200" latinLnBrk="0"/>
            <a:r>
              <a:rPr lang="en-US" altLang="ko-KR" sz="1200" b="1">
                <a:solidFill>
                  <a:srgbClr val="000000"/>
                </a:solidFill>
                <a:latin typeface="Times New Roman" panose="02020603050405020304" pitchFamily="18" charset="0"/>
                <a:ea typeface="ＭＳ Ｐゴシック"/>
                <a:cs typeface="Times New Roman" panose="02020603050405020304" pitchFamily="18" charset="0"/>
              </a:rPr>
              <a:t>The emergence of various HMD</a:t>
            </a:r>
          </a:p>
          <a:p>
            <a:pPr algn="ctr" defTabSz="457200" latinLnBrk="0"/>
            <a:r>
              <a:rPr lang="en-US" altLang="ko-KR" sz="1200">
                <a:solidFill>
                  <a:srgbClr val="000000"/>
                </a:solidFill>
                <a:latin typeface="Times New Roman" panose="02020603050405020304" pitchFamily="18" charset="0"/>
                <a:ea typeface="ＭＳ Ｐゴシック"/>
                <a:cs typeface="Times New Roman" panose="02020603050405020304" pitchFamily="18" charset="0"/>
              </a:rPr>
              <a:t>(Gear VR, Oculus Rift, Daydream, PlayStation VR)</a:t>
            </a:r>
            <a:endParaRPr lang="ko-KR" altLang="en-US" sz="1200" dirty="0">
              <a:solidFill>
                <a:srgbClr val="000000"/>
              </a:solidFill>
              <a:latin typeface="Times New Roman" panose="02020603050405020304" pitchFamily="18" charset="0"/>
              <a:cs typeface="Times New Roman" panose="02020603050405020304" pitchFamily="18" charset="0"/>
            </a:endParaRPr>
          </a:p>
        </p:txBody>
      </p:sp>
      <p:grpSp>
        <p:nvGrpSpPr>
          <p:cNvPr id="14" name="그룹 4">
            <a:extLst>
              <a:ext uri="{FF2B5EF4-FFF2-40B4-BE49-F238E27FC236}">
                <a16:creationId xmlns:a16="http://schemas.microsoft.com/office/drawing/2014/main" id="{BAC0E021-2B28-4486-9247-FB4DA3D472F3}"/>
              </a:ext>
            </a:extLst>
          </p:cNvPr>
          <p:cNvGrpSpPr/>
          <p:nvPr/>
        </p:nvGrpSpPr>
        <p:grpSpPr>
          <a:xfrm>
            <a:off x="2681769" y="2890372"/>
            <a:ext cx="3678957" cy="2123456"/>
            <a:chOff x="1342664" y="2368630"/>
            <a:chExt cx="4830755" cy="2985612"/>
          </a:xfrm>
        </p:grpSpPr>
        <p:pic>
          <p:nvPicPr>
            <p:cNvPr id="15" name="Picture 2" descr="https://encrypted-tbn0.gstatic.com/images?q=tbn:ANd9GcSj5i-JBg1SLZxOAYl4xSyzyZMOkdHpJPs7DlIZom-OVoNGPBzzKw">
              <a:extLst>
                <a:ext uri="{FF2B5EF4-FFF2-40B4-BE49-F238E27FC236}">
                  <a16:creationId xmlns:a16="http://schemas.microsoft.com/office/drawing/2014/main" id="{733786C6-9EE0-40F5-8844-128A24AF3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664" y="2368630"/>
              <a:ext cx="2295444" cy="15245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https://cdn2.vox-cdn.com/thumbor/eIQgeQJ0845uTw0cSiN-Hf0qV5s=/0x0:1920x1080/1280x720/cdn0.vox-cdn.com/uploads/chorus_image/image/48508449/oculus-rift-image_1920.0.0.jpg">
              <a:extLst>
                <a:ext uri="{FF2B5EF4-FFF2-40B4-BE49-F238E27FC236}">
                  <a16:creationId xmlns:a16="http://schemas.microsoft.com/office/drawing/2014/main" id="{8CCC3CFF-3920-4437-9C24-789259D6D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407" y="2407260"/>
              <a:ext cx="2572871" cy="144724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cdn.slashgear.com/wp-content/uploads/2015/03/face.png">
              <a:extLst>
                <a:ext uri="{FF2B5EF4-FFF2-40B4-BE49-F238E27FC236}">
                  <a16:creationId xmlns:a16="http://schemas.microsoft.com/office/drawing/2014/main" id="{DBF30322-788A-451A-B489-FF2B513BEA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0265" y="3903558"/>
              <a:ext cx="2623154" cy="1450684"/>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A3ADCAB4-37CF-4103-A4DE-B3A81E1150B0}"/>
              </a:ext>
            </a:extLst>
          </p:cNvPr>
          <p:cNvSpPr txBox="1"/>
          <p:nvPr/>
        </p:nvSpPr>
        <p:spPr>
          <a:xfrm>
            <a:off x="3442819" y="2378454"/>
            <a:ext cx="6007587" cy="400110"/>
          </a:xfrm>
          <a:prstGeom prst="rect">
            <a:avLst/>
          </a:prstGeom>
          <a:noFill/>
        </p:spPr>
        <p:txBody>
          <a:bodyPr wrap="square" rtlCol="0">
            <a:spAutoFit/>
          </a:bodyPr>
          <a:lstStyle/>
          <a:p>
            <a:pPr defTabSz="457200" latinLnBrk="0"/>
            <a:r>
              <a:rPr lang="en-US" altLang="ko-KR" sz="2000">
                <a:solidFill>
                  <a:srgbClr val="000000"/>
                </a:solidFill>
                <a:latin typeface="Times New Roman" panose="02020603050405020304" pitchFamily="18" charset="0"/>
                <a:ea typeface="ＭＳ Ｐゴシック"/>
                <a:cs typeface="Times New Roman" panose="02020603050405020304" pitchFamily="18" charset="0"/>
              </a:rPr>
              <a:t>Need to reduce the required bandwidth!</a:t>
            </a:r>
            <a:endParaRPr lang="ko-KR" altLang="en-US" sz="2000">
              <a:solidFill>
                <a:srgbClr val="000000"/>
              </a:solidFill>
              <a:latin typeface="Times New Roman" panose="02020603050405020304" pitchFamily="18" charset="0"/>
              <a:cs typeface="Times New Roman" panose="02020603050405020304" pitchFamily="18" charset="0"/>
            </a:endParaRPr>
          </a:p>
        </p:txBody>
      </p:sp>
      <p:sp>
        <p:nvSpPr>
          <p:cNvPr id="19" name="화살표: 위로 굽음 18">
            <a:extLst>
              <a:ext uri="{FF2B5EF4-FFF2-40B4-BE49-F238E27FC236}">
                <a16:creationId xmlns:a16="http://schemas.microsoft.com/office/drawing/2014/main" id="{1A4CD7A5-E190-43C5-A20C-53CE6548BF02}"/>
              </a:ext>
            </a:extLst>
          </p:cNvPr>
          <p:cNvSpPr/>
          <p:nvPr/>
        </p:nvSpPr>
        <p:spPr>
          <a:xfrm rot="5400000">
            <a:off x="3163191" y="2368252"/>
            <a:ext cx="269425" cy="289830"/>
          </a:xfrm>
          <a:prstGeom prst="bentUpArrow">
            <a:avLst/>
          </a:prstGeom>
          <a:solidFill>
            <a:srgbClr val="7F7F7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srgbClr val="FFFFFF"/>
              </a:solidFill>
              <a:effectLst/>
              <a:uLnTx/>
              <a:uFillTx/>
              <a:latin typeface="Verdana"/>
              <a:cs typeface="+mn-cs"/>
            </a:endParaRPr>
          </a:p>
        </p:txBody>
      </p:sp>
      <p:pic>
        <p:nvPicPr>
          <p:cNvPr id="20" name="그림 19">
            <a:extLst>
              <a:ext uri="{FF2B5EF4-FFF2-40B4-BE49-F238E27FC236}">
                <a16:creationId xmlns:a16="http://schemas.microsoft.com/office/drawing/2014/main" id="{1379F7CA-DAA2-47EE-A496-1FAC13FA5C99}"/>
              </a:ext>
            </a:extLst>
          </p:cNvPr>
          <p:cNvPicPr>
            <a:picLocks noChangeAspect="1"/>
          </p:cNvPicPr>
          <p:nvPr/>
        </p:nvPicPr>
        <p:blipFill>
          <a:blip r:embed="rId5"/>
          <a:stretch>
            <a:fillRect/>
          </a:stretch>
        </p:blipFill>
        <p:spPr>
          <a:xfrm>
            <a:off x="2711460" y="4009533"/>
            <a:ext cx="1718450" cy="966628"/>
          </a:xfrm>
          <a:prstGeom prst="rect">
            <a:avLst/>
          </a:prstGeom>
        </p:spPr>
      </p:pic>
      <p:sp>
        <p:nvSpPr>
          <p:cNvPr id="21" name="TextBox 20">
            <a:extLst>
              <a:ext uri="{FF2B5EF4-FFF2-40B4-BE49-F238E27FC236}">
                <a16:creationId xmlns:a16="http://schemas.microsoft.com/office/drawing/2014/main" id="{DF8D99C4-10A6-4756-84CB-BF7E8124FE0D}"/>
              </a:ext>
            </a:extLst>
          </p:cNvPr>
          <p:cNvSpPr txBox="1"/>
          <p:nvPr/>
        </p:nvSpPr>
        <p:spPr>
          <a:xfrm>
            <a:off x="3226123" y="6053261"/>
            <a:ext cx="7186839" cy="276999"/>
          </a:xfrm>
          <a:prstGeom prst="rect">
            <a:avLst/>
          </a:prstGeom>
          <a:noFill/>
        </p:spPr>
        <p:txBody>
          <a:bodyPr wrap="none" rtlCol="0">
            <a:spAutoFit/>
          </a:bodyPr>
          <a:lstStyle/>
          <a:p>
            <a:pPr algn="ctr"/>
            <a:r>
              <a:rPr lang="en-US" altLang="ko-KR" sz="1200" dirty="0">
                <a:latin typeface="Times New Roman" panose="02020603050405020304" pitchFamily="18" charset="0"/>
                <a:cs typeface="Times New Roman" panose="02020603050405020304" pitchFamily="18" charset="0"/>
              </a:rPr>
              <a:t>※ Slide Source: Ryu, </a:t>
            </a:r>
            <a:r>
              <a:rPr lang="en-US" altLang="ko-KR" sz="1200" dirty="0" err="1">
                <a:latin typeface="Times New Roman" panose="02020603050405020304" pitchFamily="18" charset="0"/>
                <a:cs typeface="Times New Roman" panose="02020603050405020304" pitchFamily="18" charset="0"/>
              </a:rPr>
              <a:t>eun-seok</a:t>
            </a:r>
            <a:r>
              <a:rPr lang="en-US" altLang="ko-KR" sz="1200" dirty="0">
                <a:latin typeface="Times New Roman" panose="02020603050405020304" pitchFamily="18" charset="0"/>
                <a:cs typeface="Times New Roman" panose="02020603050405020304" pitchFamily="18" charset="0"/>
              </a:rPr>
              <a:t>, Professor of </a:t>
            </a:r>
            <a:r>
              <a:rPr lang="en-US" altLang="ko-KR" sz="1200" dirty="0" err="1">
                <a:latin typeface="Times New Roman" panose="02020603050405020304" pitchFamily="18" charset="0"/>
                <a:cs typeface="Times New Roman" panose="02020603050405020304" pitchFamily="18" charset="0"/>
              </a:rPr>
              <a:t>Gachon</a:t>
            </a:r>
            <a:r>
              <a:rPr lang="en-US" altLang="ko-KR" sz="1200" dirty="0">
                <a:latin typeface="Times New Roman" panose="02020603050405020304" pitchFamily="18" charset="0"/>
                <a:cs typeface="Times New Roman" panose="02020603050405020304" pitchFamily="18" charset="0"/>
              </a:rPr>
              <a:t> University(3079-18-0045-00-0003, IEEE 3079 7</a:t>
            </a:r>
            <a:r>
              <a:rPr lang="en-US" altLang="ko-KR" sz="1200" baseline="30000" dirty="0">
                <a:latin typeface="Times New Roman" panose="02020603050405020304" pitchFamily="18" charset="0"/>
                <a:cs typeface="Times New Roman" panose="02020603050405020304" pitchFamily="18" charset="0"/>
              </a:rPr>
              <a:t>th</a:t>
            </a:r>
            <a:r>
              <a:rPr lang="en-US" altLang="ko-KR" sz="1200" dirty="0">
                <a:latin typeface="Times New Roman" panose="02020603050405020304" pitchFamily="18" charset="0"/>
                <a:cs typeface="Times New Roman" panose="02020603050405020304" pitchFamily="18" charset="0"/>
              </a:rPr>
              <a:t> meeting)</a:t>
            </a:r>
            <a:endParaRPr lang="ko-KR" alt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577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3B51CFB-3747-4937-9BE8-DEAC9D1DCAFB}"/>
              </a:ext>
            </a:extLst>
          </p:cNvPr>
          <p:cNvSpPr>
            <a:spLocks noGrp="1"/>
          </p:cNvSpPr>
          <p:nvPr>
            <p:ph type="title"/>
          </p:nvPr>
        </p:nvSpPr>
        <p:spPr>
          <a:xfrm>
            <a:off x="1956986" y="145279"/>
            <a:ext cx="9725115" cy="769121"/>
          </a:xfrm>
        </p:spPr>
        <p:txBody>
          <a:bodyPr/>
          <a:lstStyle/>
          <a:p>
            <a:r>
              <a:rPr lang="en-US" altLang="ko-KR" dirty="0"/>
              <a:t>VR Sickness</a:t>
            </a:r>
            <a:endParaRPr lang="ko-KR" altLang="en-US" dirty="0"/>
          </a:p>
        </p:txBody>
      </p:sp>
      <p:grpSp>
        <p:nvGrpSpPr>
          <p:cNvPr id="37" name="그룹 36">
            <a:extLst>
              <a:ext uri="{FF2B5EF4-FFF2-40B4-BE49-F238E27FC236}">
                <a16:creationId xmlns:a16="http://schemas.microsoft.com/office/drawing/2014/main" id="{2BAFEE6D-D9C4-4413-823A-551099BA0ED0}"/>
              </a:ext>
            </a:extLst>
          </p:cNvPr>
          <p:cNvGrpSpPr/>
          <p:nvPr/>
        </p:nvGrpSpPr>
        <p:grpSpPr>
          <a:xfrm>
            <a:off x="2749797" y="968996"/>
            <a:ext cx="8139492" cy="3113795"/>
            <a:chOff x="1588168" y="2080775"/>
            <a:chExt cx="8113551" cy="3645574"/>
          </a:xfrm>
        </p:grpSpPr>
        <p:sp>
          <p:nvSpPr>
            <p:cNvPr id="21" name="타원 20">
              <a:extLst>
                <a:ext uri="{FF2B5EF4-FFF2-40B4-BE49-F238E27FC236}">
                  <a16:creationId xmlns:a16="http://schemas.microsoft.com/office/drawing/2014/main" id="{A869A0E0-69A8-4E60-8A7C-274686B1B640}"/>
                </a:ext>
              </a:extLst>
            </p:cNvPr>
            <p:cNvSpPr/>
            <p:nvPr/>
          </p:nvSpPr>
          <p:spPr>
            <a:xfrm>
              <a:off x="4918363" y="2582420"/>
              <a:ext cx="4697768" cy="2643671"/>
            </a:xfrm>
            <a:prstGeom prst="ellipse">
              <a:avLst/>
            </a:prstGeom>
            <a:solidFill>
              <a:schemeClr val="accent1">
                <a:lumMod val="75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타원 21">
              <a:extLst>
                <a:ext uri="{FF2B5EF4-FFF2-40B4-BE49-F238E27FC236}">
                  <a16:creationId xmlns:a16="http://schemas.microsoft.com/office/drawing/2014/main" id="{BE98B7C3-C506-4266-8870-5273311A2CD7}"/>
                </a:ext>
              </a:extLst>
            </p:cNvPr>
            <p:cNvSpPr/>
            <p:nvPr/>
          </p:nvSpPr>
          <p:spPr>
            <a:xfrm>
              <a:off x="1588168" y="2080775"/>
              <a:ext cx="8113551" cy="364557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타원 22">
              <a:extLst>
                <a:ext uri="{FF2B5EF4-FFF2-40B4-BE49-F238E27FC236}">
                  <a16:creationId xmlns:a16="http://schemas.microsoft.com/office/drawing/2014/main" id="{2061E476-A042-4780-A1A4-94960A1B4FAB}"/>
                </a:ext>
              </a:extLst>
            </p:cNvPr>
            <p:cNvSpPr/>
            <p:nvPr/>
          </p:nvSpPr>
          <p:spPr>
            <a:xfrm>
              <a:off x="6397583" y="3186682"/>
              <a:ext cx="3165697" cy="1781497"/>
            </a:xfrm>
            <a:prstGeom prst="ellipse">
              <a:avLst/>
            </a:prstGeom>
            <a:solidFill>
              <a:schemeClr val="accent4">
                <a:lumMod val="40000"/>
                <a:lumOff val="6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TextBox 23">
              <a:extLst>
                <a:ext uri="{FF2B5EF4-FFF2-40B4-BE49-F238E27FC236}">
                  <a16:creationId xmlns:a16="http://schemas.microsoft.com/office/drawing/2014/main" id="{CE28EDBF-AE02-426A-9017-ABBF6F9E2EFB}"/>
                </a:ext>
              </a:extLst>
            </p:cNvPr>
            <p:cNvSpPr txBox="1"/>
            <p:nvPr/>
          </p:nvSpPr>
          <p:spPr>
            <a:xfrm>
              <a:off x="1717520" y="344750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Car Sickness</a:t>
              </a:r>
              <a:endParaRPr lang="ko-KR" altLang="en-US" b="1" dirty="0">
                <a:latin typeface="Times New Roman" panose="02020603050405020304" pitchFamily="18" charset="0"/>
                <a:cs typeface="Times New Roman" panose="02020603050405020304" pitchFamily="18" charset="0"/>
              </a:endParaRPr>
            </a:p>
          </p:txBody>
        </p:sp>
        <p:sp>
          <p:nvSpPr>
            <p:cNvPr id="25" name="타원 24">
              <a:extLst>
                <a:ext uri="{FF2B5EF4-FFF2-40B4-BE49-F238E27FC236}">
                  <a16:creationId xmlns:a16="http://schemas.microsoft.com/office/drawing/2014/main" id="{FAA963E8-6DC0-421D-BB46-DED4AC18D369}"/>
                </a:ext>
              </a:extLst>
            </p:cNvPr>
            <p:cNvSpPr/>
            <p:nvPr/>
          </p:nvSpPr>
          <p:spPr>
            <a:xfrm>
              <a:off x="7684325" y="3694808"/>
              <a:ext cx="1689051" cy="950514"/>
            </a:xfrm>
            <a:prstGeom prst="ellipse">
              <a:avLst/>
            </a:prstGeom>
            <a:solidFill>
              <a:srgbClr val="FF0000"/>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00"/>
            </a:p>
          </p:txBody>
        </p:sp>
        <p:sp>
          <p:nvSpPr>
            <p:cNvPr id="26" name="타원 25">
              <a:extLst>
                <a:ext uri="{FF2B5EF4-FFF2-40B4-BE49-F238E27FC236}">
                  <a16:creationId xmlns:a16="http://schemas.microsoft.com/office/drawing/2014/main" id="{D6B18A5F-0EFF-4388-BC6E-434F5DD2E461}"/>
                </a:ext>
              </a:extLst>
            </p:cNvPr>
            <p:cNvSpPr/>
            <p:nvPr/>
          </p:nvSpPr>
          <p:spPr>
            <a:xfrm>
              <a:off x="1717520" y="3147212"/>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A552374E-2C72-4A00-8331-DAA92C853536}"/>
                </a:ext>
              </a:extLst>
            </p:cNvPr>
            <p:cNvSpPr txBox="1"/>
            <p:nvPr/>
          </p:nvSpPr>
          <p:spPr>
            <a:xfrm>
              <a:off x="3074750" y="4086233"/>
              <a:ext cx="1601603"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Air Sickness</a:t>
              </a:r>
              <a:endParaRPr lang="ko-KR" altLang="en-US" b="1" dirty="0">
                <a:latin typeface="Times New Roman" panose="02020603050405020304" pitchFamily="18" charset="0"/>
                <a:cs typeface="Times New Roman" panose="02020603050405020304" pitchFamily="18" charset="0"/>
              </a:endParaRPr>
            </a:p>
          </p:txBody>
        </p:sp>
        <p:sp>
          <p:nvSpPr>
            <p:cNvPr id="28" name="타원 27">
              <a:extLst>
                <a:ext uri="{FF2B5EF4-FFF2-40B4-BE49-F238E27FC236}">
                  <a16:creationId xmlns:a16="http://schemas.microsoft.com/office/drawing/2014/main" id="{A039AE21-39F3-41A0-87B4-E74DAF764DAB}"/>
                </a:ext>
              </a:extLst>
            </p:cNvPr>
            <p:cNvSpPr/>
            <p:nvPr/>
          </p:nvSpPr>
          <p:spPr>
            <a:xfrm>
              <a:off x="2818624" y="3622468"/>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타원 28">
              <a:extLst>
                <a:ext uri="{FF2B5EF4-FFF2-40B4-BE49-F238E27FC236}">
                  <a16:creationId xmlns:a16="http://schemas.microsoft.com/office/drawing/2014/main" id="{8074374D-8683-40E5-A7C2-438414701003}"/>
                </a:ext>
              </a:extLst>
            </p:cNvPr>
            <p:cNvSpPr/>
            <p:nvPr/>
          </p:nvSpPr>
          <p:spPr>
            <a:xfrm>
              <a:off x="3112785" y="309468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TextBox 29">
              <a:extLst>
                <a:ext uri="{FF2B5EF4-FFF2-40B4-BE49-F238E27FC236}">
                  <a16:creationId xmlns:a16="http://schemas.microsoft.com/office/drawing/2014/main" id="{C9209D36-EC80-4AA7-88A2-84DECE0056C0}"/>
                </a:ext>
              </a:extLst>
            </p:cNvPr>
            <p:cNvSpPr txBox="1"/>
            <p:nvPr/>
          </p:nvSpPr>
          <p:spPr>
            <a:xfrm>
              <a:off x="3390020" y="3173912"/>
              <a:ext cx="1468816"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Sea Sickness</a:t>
              </a:r>
              <a:endParaRPr lang="ko-KR" altLang="en-US" b="1" dirty="0">
                <a:latin typeface="Times New Roman" panose="02020603050405020304" pitchFamily="18" charset="0"/>
                <a:cs typeface="Times New Roman" panose="02020603050405020304" pitchFamily="18" charset="0"/>
              </a:endParaRPr>
            </a:p>
          </p:txBody>
        </p:sp>
        <p:sp>
          <p:nvSpPr>
            <p:cNvPr id="31" name="타원 30">
              <a:extLst>
                <a:ext uri="{FF2B5EF4-FFF2-40B4-BE49-F238E27FC236}">
                  <a16:creationId xmlns:a16="http://schemas.microsoft.com/office/drawing/2014/main" id="{CEDA46ED-20A3-4B0A-866C-68D3C01BAF38}"/>
                </a:ext>
              </a:extLst>
            </p:cNvPr>
            <p:cNvSpPr/>
            <p:nvPr/>
          </p:nvSpPr>
          <p:spPr>
            <a:xfrm>
              <a:off x="3520774" y="4587747"/>
              <a:ext cx="1794081" cy="950514"/>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TextBox 31">
              <a:extLst>
                <a:ext uri="{FF2B5EF4-FFF2-40B4-BE49-F238E27FC236}">
                  <a16:creationId xmlns:a16="http://schemas.microsoft.com/office/drawing/2014/main" id="{2AAE5D89-4373-4928-AA6B-6E4ED0B82657}"/>
                </a:ext>
              </a:extLst>
            </p:cNvPr>
            <p:cNvSpPr txBox="1"/>
            <p:nvPr/>
          </p:nvSpPr>
          <p:spPr>
            <a:xfrm>
              <a:off x="3623701" y="4904953"/>
              <a:ext cx="1876841" cy="369332"/>
            </a:xfrm>
            <a:prstGeom prst="rect">
              <a:avLst/>
            </a:prstGeom>
            <a:noFill/>
          </p:spPr>
          <p:txBody>
            <a:bodyPr wrap="square" rtlCol="0">
              <a:spAutoFit/>
            </a:bodyPr>
            <a:lstStyle/>
            <a:p>
              <a:r>
                <a:rPr lang="en-US" altLang="ko-KR" b="1" dirty="0">
                  <a:latin typeface="Times New Roman" panose="02020603050405020304" pitchFamily="18" charset="0"/>
                  <a:cs typeface="Times New Roman" panose="02020603050405020304" pitchFamily="18" charset="0"/>
                </a:rPr>
                <a:t>Space Sickness</a:t>
              </a:r>
              <a:endParaRPr lang="ko-KR" altLang="en-US" b="1" dirty="0">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C61B582B-BCAD-44BB-8EFB-941DD887F230}"/>
                </a:ext>
              </a:extLst>
            </p:cNvPr>
            <p:cNvSpPr txBox="1"/>
            <p:nvPr/>
          </p:nvSpPr>
          <p:spPr>
            <a:xfrm>
              <a:off x="4258578" y="2080775"/>
              <a:ext cx="2688557" cy="523220"/>
            </a:xfrm>
            <a:prstGeom prst="rect">
              <a:avLst/>
            </a:prstGeom>
            <a:noFill/>
          </p:spPr>
          <p:txBody>
            <a:bodyPr wrap="none" rtlCol="0">
              <a:spAutoFit/>
            </a:bodyPr>
            <a:lstStyle/>
            <a:p>
              <a:pPr algn="ctr"/>
              <a:r>
                <a:rPr lang="en-US" altLang="ko-KR" sz="2800" b="1" dirty="0">
                  <a:latin typeface="Times New Roman" panose="02020603050405020304" pitchFamily="18" charset="0"/>
                  <a:cs typeface="Times New Roman" panose="02020603050405020304" pitchFamily="18" charset="0"/>
                </a:rPr>
                <a:t>Motion</a:t>
              </a:r>
              <a:r>
                <a:rPr lang="ko-KR" altLang="en-US" sz="2800" b="1" dirty="0">
                  <a:latin typeface="Times New Roman" panose="02020603050405020304" pitchFamily="18" charset="0"/>
                  <a:cs typeface="Times New Roman" panose="02020603050405020304" pitchFamily="18" charset="0"/>
                </a:rPr>
                <a:t> </a:t>
              </a:r>
              <a:r>
                <a:rPr lang="en-US" altLang="ko-KR" sz="2800" b="1" dirty="0">
                  <a:latin typeface="Times New Roman" panose="02020603050405020304" pitchFamily="18" charset="0"/>
                  <a:cs typeface="Times New Roman" panose="02020603050405020304" pitchFamily="18" charset="0"/>
                </a:rPr>
                <a:t>Sickness</a:t>
              </a:r>
              <a:endParaRPr lang="ko-KR" altLang="en-US" sz="28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636541BD-286E-49A2-B2F2-5562DBAE7D5A}"/>
                </a:ext>
              </a:extLst>
            </p:cNvPr>
            <p:cNvSpPr txBox="1"/>
            <p:nvPr/>
          </p:nvSpPr>
          <p:spPr>
            <a:xfrm>
              <a:off x="6947135" y="3278515"/>
              <a:ext cx="2066591" cy="461665"/>
            </a:xfrm>
            <a:prstGeom prst="rect">
              <a:avLst/>
            </a:prstGeom>
            <a:noFill/>
          </p:spPr>
          <p:txBody>
            <a:bodyPr wrap="none" rtlCol="0">
              <a:spAutoFit/>
            </a:bodyPr>
            <a:lstStyle/>
            <a:p>
              <a:r>
                <a:rPr lang="en-US" altLang="ko-KR" sz="2400" b="1" dirty="0">
                  <a:latin typeface="Times New Roman" panose="02020603050405020304" pitchFamily="18" charset="0"/>
                  <a:cs typeface="Times New Roman" panose="02020603050405020304" pitchFamily="18" charset="0"/>
                </a:rPr>
                <a:t>Cybersickness</a:t>
              </a:r>
              <a:endParaRPr lang="ko-KR" altLang="en-US" sz="24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0A301055-0705-49F2-B750-598E84E82157}"/>
                </a:ext>
              </a:extLst>
            </p:cNvPr>
            <p:cNvSpPr txBox="1"/>
            <p:nvPr/>
          </p:nvSpPr>
          <p:spPr>
            <a:xfrm>
              <a:off x="5924956" y="2735986"/>
              <a:ext cx="2684581"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Simulator</a:t>
              </a:r>
              <a:r>
                <a:rPr lang="ko-KR" altLang="en-US" sz="2400" b="1" dirty="0">
                  <a:solidFill>
                    <a:schemeClr val="bg1"/>
                  </a:solidFill>
                  <a:latin typeface="Times New Roman" panose="02020603050405020304" pitchFamily="18" charset="0"/>
                  <a:cs typeface="Times New Roman" panose="02020603050405020304" pitchFamily="18" charset="0"/>
                </a:rPr>
                <a:t> </a:t>
              </a:r>
              <a:r>
                <a:rPr lang="en-US" altLang="ko-KR" sz="2400" b="1" dirty="0">
                  <a:solidFill>
                    <a:schemeClr val="bg1"/>
                  </a:solidFill>
                  <a:latin typeface="Times New Roman" panose="02020603050405020304" pitchFamily="18" charset="0"/>
                  <a:cs typeface="Times New Roman" panose="02020603050405020304" pitchFamily="18" charset="0"/>
                </a:rPr>
                <a:t>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3C6F7D58-A3F9-4742-82BD-743B04296949}"/>
                </a:ext>
              </a:extLst>
            </p:cNvPr>
            <p:cNvSpPr txBox="1"/>
            <p:nvPr/>
          </p:nvSpPr>
          <p:spPr>
            <a:xfrm>
              <a:off x="7618985" y="3939232"/>
              <a:ext cx="1819729" cy="461665"/>
            </a:xfrm>
            <a:prstGeom prst="rect">
              <a:avLst/>
            </a:prstGeom>
            <a:noFill/>
          </p:spPr>
          <p:txBody>
            <a:bodyPr wrap="none" rtlCol="0">
              <a:spAutoFit/>
            </a:bodyPr>
            <a:lstStyle/>
            <a:p>
              <a:r>
                <a:rPr lang="en-US" altLang="ko-KR" sz="2400" b="1" dirty="0">
                  <a:solidFill>
                    <a:schemeClr val="bg1"/>
                  </a:solidFill>
                  <a:latin typeface="Times New Roman" panose="02020603050405020304" pitchFamily="18" charset="0"/>
                  <a:cs typeface="Times New Roman" panose="02020603050405020304" pitchFamily="18" charset="0"/>
                </a:rPr>
                <a:t>VR Sickness</a:t>
              </a:r>
              <a:endParaRPr lang="ko-KR" altLang="en-US" sz="2400" b="1" dirty="0">
                <a:solidFill>
                  <a:schemeClr val="bg1"/>
                </a:solidFill>
                <a:latin typeface="Times New Roman" panose="02020603050405020304" pitchFamily="18" charset="0"/>
                <a:cs typeface="Times New Roman" panose="02020603050405020304" pitchFamily="18" charset="0"/>
              </a:endParaRPr>
            </a:p>
          </p:txBody>
        </p:sp>
      </p:grpSp>
      <p:grpSp>
        <p:nvGrpSpPr>
          <p:cNvPr id="42" name="그룹 41">
            <a:extLst>
              <a:ext uri="{FF2B5EF4-FFF2-40B4-BE49-F238E27FC236}">
                <a16:creationId xmlns:a16="http://schemas.microsoft.com/office/drawing/2014/main" id="{A0414407-477A-4FBA-81BE-40D3EEAE8F16}"/>
              </a:ext>
            </a:extLst>
          </p:cNvPr>
          <p:cNvGrpSpPr/>
          <p:nvPr/>
        </p:nvGrpSpPr>
        <p:grpSpPr>
          <a:xfrm>
            <a:off x="2169044" y="3910819"/>
            <a:ext cx="4324980" cy="2209948"/>
            <a:chOff x="2001352" y="1066800"/>
            <a:chExt cx="8872749" cy="4472357"/>
          </a:xfrm>
        </p:grpSpPr>
        <p:pic>
          <p:nvPicPr>
            <p:cNvPr id="38" name="Picture 2" descr="C:\Users\HyunTaek Kim\Desktop\94582-004-FC5B44D5.jpg">
              <a:extLst>
                <a:ext uri="{FF2B5EF4-FFF2-40B4-BE49-F238E27FC236}">
                  <a16:creationId xmlns:a16="http://schemas.microsoft.com/office/drawing/2014/main" id="{70C3FE54-074C-4BEC-94C1-B1FC8EEB8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022" y="1066800"/>
              <a:ext cx="4145485" cy="447235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a:extLst>
                <a:ext uri="{FF2B5EF4-FFF2-40B4-BE49-F238E27FC236}">
                  <a16:creationId xmlns:a16="http://schemas.microsoft.com/office/drawing/2014/main" id="{FDC20A13-3B5B-44F8-9637-71316B1BE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4630" y="2097802"/>
              <a:ext cx="3159471" cy="3103563"/>
            </a:xfrm>
            <a:prstGeom prst="rect">
              <a:avLst/>
            </a:prstGeom>
            <a:noFill/>
            <a:ln>
              <a:noFill/>
            </a:ln>
            <a:effectLst>
              <a:outerShdw dist="35921" dir="2700000" algn="ctr" rotWithShape="0">
                <a:srgbClr val="E7E6E6"/>
              </a:outerShdw>
            </a:effectLst>
            <a:scene3d>
              <a:camera prst="orthographicFront">
                <a:rot lat="0" lon="10799977" rev="0"/>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0" name="직선 연결선 39">
              <a:extLst>
                <a:ext uri="{FF2B5EF4-FFF2-40B4-BE49-F238E27FC236}">
                  <a16:creationId xmlns:a16="http://schemas.microsoft.com/office/drawing/2014/main" id="{C7B0753B-A4DD-4D4F-970A-6996835024DC}"/>
                </a:ext>
              </a:extLst>
            </p:cNvPr>
            <p:cNvCxnSpPr/>
            <p:nvPr/>
          </p:nvCxnSpPr>
          <p:spPr>
            <a:xfrm flipV="1">
              <a:off x="5941422" y="3060700"/>
              <a:ext cx="2765552" cy="482600"/>
            </a:xfrm>
            <a:prstGeom prst="line">
              <a:avLst/>
            </a:prstGeom>
            <a:noFill/>
            <a:ln w="25400" cap="flat" cmpd="sng" algn="ctr">
              <a:solidFill>
                <a:sysClr val="windowText" lastClr="000000"/>
              </a:solidFill>
              <a:prstDash val="solid"/>
              <a:miter lim="800000"/>
            </a:ln>
            <a:effectLst/>
          </p:spPr>
        </p:cxnSp>
        <p:sp>
          <p:nvSpPr>
            <p:cNvPr id="41" name="TextBox 40">
              <a:extLst>
                <a:ext uri="{FF2B5EF4-FFF2-40B4-BE49-F238E27FC236}">
                  <a16:creationId xmlns:a16="http://schemas.microsoft.com/office/drawing/2014/main" id="{AD4B1259-8292-48EC-8A52-DD46F0E643AD}"/>
                </a:ext>
              </a:extLst>
            </p:cNvPr>
            <p:cNvSpPr txBox="1"/>
            <p:nvPr/>
          </p:nvSpPr>
          <p:spPr>
            <a:xfrm>
              <a:off x="2001352" y="1247079"/>
              <a:ext cx="2428875" cy="369332"/>
            </a:xfrm>
            <a:prstGeom prst="rect">
              <a:avLst/>
            </a:prstGeom>
            <a:noFill/>
          </p:spPr>
          <p:txBody>
            <a:bodyPr wrap="square" rtlCol="0">
              <a:spAutoFit/>
            </a:bodyPr>
            <a:lstStyle/>
            <a:p>
              <a:r>
                <a:rPr lang="en-US" b="1" dirty="0">
                  <a:solidFill>
                    <a:prstClr val="black"/>
                  </a:solidFill>
                  <a:latin typeface="Times New Roman" charset="0"/>
                  <a:ea typeface="Times New Roman" charset="0"/>
                  <a:cs typeface="Times New Roman" charset="0"/>
                </a:rPr>
                <a:t>Six Senses</a:t>
              </a:r>
            </a:p>
          </p:txBody>
        </p:sp>
      </p:grpSp>
      <p:sp>
        <p:nvSpPr>
          <p:cNvPr id="43" name="TextBox 42">
            <a:extLst>
              <a:ext uri="{FF2B5EF4-FFF2-40B4-BE49-F238E27FC236}">
                <a16:creationId xmlns:a16="http://schemas.microsoft.com/office/drawing/2014/main" id="{87AB542C-23BF-4766-8DBE-9430E0381383}"/>
              </a:ext>
            </a:extLst>
          </p:cNvPr>
          <p:cNvSpPr txBox="1"/>
          <p:nvPr/>
        </p:nvSpPr>
        <p:spPr>
          <a:xfrm>
            <a:off x="6674680" y="4356586"/>
            <a:ext cx="4821198" cy="1020216"/>
          </a:xfrm>
          <a:prstGeom prst="rect">
            <a:avLst/>
          </a:prstGeom>
          <a:noFill/>
        </p:spPr>
        <p:txBody>
          <a:bodyPr wrap="square" rtlCol="0">
            <a:spAutoFit/>
          </a:bodyPr>
          <a:lstStyle/>
          <a:p>
            <a:pPr marL="285750" indent="-285750">
              <a:lnSpc>
                <a:spcPct val="150000"/>
              </a:lnSpc>
              <a:buFont typeface="Wingdings" panose="05000000000000000000" pitchFamily="2" charset="2"/>
              <a:buChar char="l"/>
            </a:pPr>
            <a:r>
              <a:rPr lang="en-US" altLang="ko-KR" sz="1400" b="1" spc="-100" dirty="0">
                <a:solidFill>
                  <a:schemeClr val="tx2"/>
                </a:solidFill>
                <a:ea typeface="나눔고딕" panose="020D0604000000000000" pitchFamily="50" charset="-127"/>
              </a:rPr>
              <a:t>VR sickness is a part of Motion Sickness</a:t>
            </a:r>
            <a:r>
              <a:rPr lang="ko-KR" altLang="en-US" sz="1400" b="1" spc="-100" dirty="0">
                <a:solidFill>
                  <a:schemeClr val="tx2"/>
                </a:solidFill>
                <a:ea typeface="나눔고딕" panose="020D0604000000000000" pitchFamily="50" charset="-127"/>
              </a:rPr>
              <a:t> </a:t>
            </a:r>
            <a:r>
              <a:rPr lang="en-US" altLang="ko-KR" sz="1400" b="1" spc="-100" dirty="0">
                <a:solidFill>
                  <a:schemeClr val="tx2"/>
                </a:solidFill>
                <a:ea typeface="나눔고딕" panose="020D0604000000000000" pitchFamily="50" charset="-127"/>
              </a:rPr>
              <a:t>and it is caused by the mismatch of information between the visually received information and the vestibular system.</a:t>
            </a:r>
            <a:endParaRPr lang="ko-KR" altLang="en-US" sz="1400" b="1" spc="-100" dirty="0">
              <a:solidFill>
                <a:schemeClr val="tx2"/>
              </a:solidFill>
              <a:ea typeface="나눔고딕" panose="020D0604000000000000" pitchFamily="50" charset="-127"/>
            </a:endParaRPr>
          </a:p>
        </p:txBody>
      </p:sp>
      <p:sp>
        <p:nvSpPr>
          <p:cNvPr id="4" name="바닥글 개체 틀 3">
            <a:extLst>
              <a:ext uri="{FF2B5EF4-FFF2-40B4-BE49-F238E27FC236}">
                <a16:creationId xmlns:a16="http://schemas.microsoft.com/office/drawing/2014/main" id="{DE929A58-BA11-4E53-A276-F86B11A4E0C6}"/>
              </a:ext>
            </a:extLst>
          </p:cNvPr>
          <p:cNvSpPr>
            <a:spLocks noGrp="1"/>
          </p:cNvSpPr>
          <p:nvPr>
            <p:ph type="ftr" sz="quarter" idx="3"/>
          </p:nvPr>
        </p:nvSpPr>
        <p:spPr/>
        <p:txBody>
          <a:bodyPr/>
          <a:lstStyle/>
          <a:p>
            <a:r>
              <a:rPr lang="en-US" altLang="ko-KR"/>
              <a:t>21-18-0065-00-0000</a:t>
            </a:r>
            <a:endParaRPr lang="ko-KR" altLang="en-US" dirty="0"/>
          </a:p>
        </p:txBody>
      </p:sp>
      <p:sp>
        <p:nvSpPr>
          <p:cNvPr id="5" name="슬라이드 번호 개체 틀 4">
            <a:extLst>
              <a:ext uri="{FF2B5EF4-FFF2-40B4-BE49-F238E27FC236}">
                <a16:creationId xmlns:a16="http://schemas.microsoft.com/office/drawing/2014/main" id="{38032615-BD7F-4094-BFD5-6EAC8C4957DD}"/>
              </a:ext>
            </a:extLst>
          </p:cNvPr>
          <p:cNvSpPr>
            <a:spLocks noGrp="1"/>
          </p:cNvSpPr>
          <p:nvPr>
            <p:ph type="sldNum" sz="quarter" idx="4"/>
          </p:nvPr>
        </p:nvSpPr>
        <p:spPr/>
        <p:txBody>
          <a:bodyPr/>
          <a:lstStyle/>
          <a:p>
            <a:fld id="{7415E7A1-C024-4955-BFDD-BFFB64410B76}" type="slidenum">
              <a:rPr lang="ko-KR" altLang="en-US" smtClean="0"/>
              <a:pPr/>
              <a:t>8</a:t>
            </a:fld>
            <a:endParaRPr lang="ko-KR" altLang="en-US"/>
          </a:p>
        </p:txBody>
      </p:sp>
    </p:spTree>
    <p:extLst>
      <p:ext uri="{BB962C8B-B14F-4D97-AF65-F5344CB8AC3E}">
        <p14:creationId xmlns:p14="http://schemas.microsoft.com/office/powerpoint/2010/main" val="2584489612"/>
      </p:ext>
    </p:extLst>
  </p:cSld>
  <p:clrMapOvr>
    <a:masterClrMapping/>
  </p:clrMapOvr>
</p:sld>
</file>

<file path=ppt/theme/theme1.xml><?xml version="1.0" encoding="utf-8"?>
<a:theme xmlns:a="http://schemas.openxmlformats.org/drawingml/2006/main" name="1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0"/>
          </a:spcAft>
          <a:buClrTx/>
          <a:buSzTx/>
          <a:buFontTx/>
          <a:buNone/>
          <a:tabLst/>
          <a:defRPr kumimoji="0" lang="en-US" altLang="pl-PL" sz="20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2382</TotalTime>
  <Words>2319</Words>
  <Application>Microsoft Office PowerPoint</Application>
  <PresentationFormat>와이드스크린</PresentationFormat>
  <Paragraphs>252</Paragraphs>
  <Slides>21</Slides>
  <Notes>2</Notes>
  <HiddenSlides>0</HiddenSlides>
  <MMClips>0</MMClips>
  <ScaleCrop>false</ScaleCrop>
  <HeadingPairs>
    <vt:vector size="6" baseType="variant">
      <vt:variant>
        <vt:lpstr>사용한 글꼴</vt:lpstr>
      </vt:variant>
      <vt:variant>
        <vt:i4>13</vt:i4>
      </vt:variant>
      <vt:variant>
        <vt:lpstr>테마</vt:lpstr>
      </vt:variant>
      <vt:variant>
        <vt:i4>2</vt:i4>
      </vt:variant>
      <vt:variant>
        <vt:lpstr>슬라이드 제목</vt:lpstr>
      </vt:variant>
      <vt:variant>
        <vt:i4>21</vt:i4>
      </vt:variant>
    </vt:vector>
  </HeadingPairs>
  <TitlesOfParts>
    <vt:vector size="36" baseType="lpstr">
      <vt:lpstr>HY헤드라인M</vt:lpstr>
      <vt:lpstr>ＭＳ Ｐゴシック</vt:lpstr>
      <vt:lpstr>Rotis Sans Serif for Nokia</vt:lpstr>
      <vt:lpstr>나눔고딕</vt:lpstr>
      <vt:lpstr>맑은 고딕</vt:lpstr>
      <vt:lpstr>-윤명조340</vt:lpstr>
      <vt:lpstr>Arial</vt:lpstr>
      <vt:lpstr>Calibri</vt:lpstr>
      <vt:lpstr>Cambria Math</vt:lpstr>
      <vt:lpstr>Times</vt:lpstr>
      <vt:lpstr>Times New Roman</vt:lpstr>
      <vt:lpstr>Verdana</vt:lpstr>
      <vt:lpstr>Wingdings</vt:lpstr>
      <vt:lpstr>1_Office 테마</vt:lpstr>
      <vt:lpstr>blank presentation</vt:lpstr>
      <vt:lpstr>PowerPoint 프레젠테이션</vt:lpstr>
      <vt:lpstr>PowerPoint 프레젠테이션</vt:lpstr>
      <vt:lpstr>Why is Network important in VR?</vt:lpstr>
      <vt:lpstr>Characteristics of VR Content</vt:lpstr>
      <vt:lpstr>Characteristics of VR Content</vt:lpstr>
      <vt:lpstr>Characteristics of VR Content</vt:lpstr>
      <vt:lpstr>Characteristics of VR Content</vt:lpstr>
      <vt:lpstr>Characteristics of VR Content</vt:lpstr>
      <vt:lpstr>VR Sickness</vt:lpstr>
      <vt:lpstr>Motion-to-Photon Latency</vt:lpstr>
      <vt:lpstr>QoE is More Important than QoS</vt:lpstr>
      <vt:lpstr>Proposals</vt:lpstr>
      <vt:lpstr>Motion-to-Photon Latency</vt:lpstr>
      <vt:lpstr>Various Network Environment for VR</vt:lpstr>
      <vt:lpstr>Use Case I</vt:lpstr>
      <vt:lpstr>Use Case II</vt:lpstr>
      <vt:lpstr>Use case III</vt:lpstr>
      <vt:lpstr>Use Cases IV</vt:lpstr>
      <vt:lpstr>Use Cases V</vt:lpstr>
      <vt:lpstr>Network Requirements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Sangkwon Jeong</dc:creator>
  <cp:lastModifiedBy>Jeong Sangkwon</cp:lastModifiedBy>
  <cp:revision>183</cp:revision>
  <dcterms:created xsi:type="dcterms:W3CDTF">2017-08-15T12:18:13Z</dcterms:created>
  <dcterms:modified xsi:type="dcterms:W3CDTF">2018-11-09T12:48:43Z</dcterms:modified>
</cp:coreProperties>
</file>