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0"/>
  </p:notesMasterIdLst>
  <p:handoutMasterIdLst>
    <p:handoutMasterId r:id="rId21"/>
  </p:handoutMasterIdLst>
  <p:sldIdLst>
    <p:sldId id="413" r:id="rId11"/>
    <p:sldId id="425" r:id="rId12"/>
    <p:sldId id="426" r:id="rId13"/>
    <p:sldId id="529" r:id="rId14"/>
    <p:sldId id="489" r:id="rId15"/>
    <p:sldId id="429" r:id="rId16"/>
    <p:sldId id="530" r:id="rId17"/>
    <p:sldId id="531" r:id="rId18"/>
    <p:sldId id="532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86387" autoAdjust="0"/>
  </p:normalViewPr>
  <p:slideViewPr>
    <p:cSldViewPr>
      <p:cViewPr varScale="1">
        <p:scale>
          <a:sx n="56" d="100"/>
          <a:sy n="56" d="100"/>
        </p:scale>
        <p:origin x="1644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36" y="39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07357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644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22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1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21-18-0055-00-0000-Session#87-Closing_Plenary_Notes.ppt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8/21-18-0052-01-0000-vr-ig-meeting-summary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mentor.ieee.org/802.21/dcn/18/21-18-0054-01-0000-activities-of-ieee-802-11-rta-tig.ppt" TargetMode="External"/><Relationship Id="rId4" Type="http://schemas.openxmlformats.org/officeDocument/2006/relationships/hyperlink" Target="https://mentor.ieee.org/802.21/dcn/18/21-18-0048-00-0000-status-of-ieee-3079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8153400" cy="54102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13604"/>
            <a:ext cx="5943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sdas at vencorelabs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990600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87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Big Island</a:t>
            </a: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, HI, </a:t>
            </a:r>
            <a:r>
              <a:rPr lang="en-US" sz="44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42350" cy="5334000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smtClean="0"/>
              <a:t>Interest </a:t>
            </a:r>
            <a:r>
              <a:rPr lang="en-US" sz="2400" dirty="0"/>
              <a:t>Group on Network Enablers for seamless HMD based VR Content </a:t>
            </a:r>
            <a:r>
              <a:rPr lang="en-US" sz="2400" dirty="0" smtClean="0"/>
              <a:t>Service had </a:t>
            </a:r>
            <a:r>
              <a:rPr lang="en-US" sz="2400" dirty="0" smtClean="0"/>
              <a:t>five </a:t>
            </a:r>
            <a:r>
              <a:rPr lang="en-US" sz="2400" dirty="0" smtClean="0"/>
              <a:t>sessions and </a:t>
            </a:r>
            <a:r>
              <a:rPr lang="en-US" sz="2400" dirty="0" smtClean="0"/>
              <a:t>the report </a:t>
            </a:r>
            <a:r>
              <a:rPr lang="en-US" sz="2400" dirty="0" smtClean="0"/>
              <a:t>is available at</a:t>
            </a:r>
            <a:r>
              <a:rPr lang="en-US" sz="2400" dirty="0" smtClean="0"/>
              <a:t>: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mentor.ieee.org/802.21/dcn/18/21-18-0052-01-0000-vr-ig-meeting-summary.ppt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200" dirty="0" smtClean="0"/>
              <a:t> Status update on IEEE-2017/Cor1 in ISO/JTC1/SC6  and joint meeting with IEEE 802 ISO/JTC1/SC6 ad hoc </a:t>
            </a:r>
          </a:p>
          <a:p>
            <a:r>
              <a:rPr lang="en-US" sz="2200" dirty="0" smtClean="0"/>
              <a:t>Report on IEEE P3079 </a:t>
            </a:r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mentor.ieee.org/802.21/dcn/18/21-18-0048-00-0000-status-of-ieee-3079.docx</a:t>
            </a:r>
            <a:endParaRPr lang="en-US" sz="18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Report on 802.11 Real Time Applications TIG </a:t>
            </a:r>
          </a:p>
          <a:p>
            <a:pPr lvl="1"/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mentor.ieee.org/802.21/dcn/18/21-18-0054-01-0000-activities-of-ieee-802-11-rta-tig.ppt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October 04</a:t>
            </a:r>
            <a:r>
              <a:rPr lang="en-US" sz="2800" dirty="0" smtClean="0"/>
              <a:t>, </a:t>
            </a:r>
            <a:r>
              <a:rPr lang="en-US" sz="2800" dirty="0" smtClean="0"/>
              <a:t>2018, time , </a:t>
            </a:r>
            <a:r>
              <a:rPr lang="en-US" sz="2800" dirty="0" smtClean="0"/>
              <a:t>8-9 am US </a:t>
            </a:r>
            <a:r>
              <a:rPr lang="en-US" sz="2800" dirty="0" smtClean="0"/>
              <a:t>EDT </a:t>
            </a: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October </a:t>
            </a:r>
            <a:r>
              <a:rPr lang="en-US" sz="2800" dirty="0" smtClean="0">
                <a:solidFill>
                  <a:srgbClr val="000000"/>
                </a:solidFill>
              </a:rPr>
              <a:t>25, </a:t>
            </a:r>
            <a:r>
              <a:rPr lang="en-US" sz="2800" dirty="0">
                <a:solidFill>
                  <a:srgbClr val="000000"/>
                </a:solidFill>
              </a:rPr>
              <a:t>2018, time , 8-9 am US EDT </a:t>
            </a:r>
          </a:p>
          <a:p>
            <a:pPr marL="0" indent="0">
              <a:buNone/>
            </a:pPr>
            <a:endParaRPr lang="en-US" sz="22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</a:t>
            </a:r>
            <a:r>
              <a:rPr kumimoji="1" lang="en-US" altLang="ja-JP" dirty="0" smtClean="0">
                <a:ea typeface="ＭＳ Ｐゴシック" pitchFamily="50" charset="-128"/>
              </a:rPr>
              <a:t>Motions (None)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23900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85651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 2018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4599"/>
            <a:ext cx="8763000" cy="5352401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Plenary </a:t>
            </a:r>
            <a:r>
              <a:rPr lang="en-US" sz="2000" b="1" dirty="0" smtClean="0"/>
              <a:t>Meeting:  November 10-15, 2018, Bangkok, Thailand </a:t>
            </a:r>
            <a:r>
              <a:rPr lang="en-US" sz="2000" b="1" dirty="0"/>
              <a:t>in Bangkok Marriott Marquis Queen’s Park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</a:t>
            </a:r>
            <a:r>
              <a:rPr lang="en-US" sz="2000" b="1" dirty="0"/>
              <a:t>Information: http://</a:t>
            </a:r>
            <a:r>
              <a:rPr lang="en-US" sz="2000" b="1" dirty="0" smtClean="0"/>
              <a:t>802world.org/Plenary/ </a:t>
            </a:r>
            <a:endParaRPr lang="en-US" sz="20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* Registration </a:t>
            </a:r>
            <a:r>
              <a:rPr lang="en-US" sz="2000" b="1" dirty="0" smtClean="0"/>
              <a:t>Website: https</a:t>
            </a:r>
            <a:r>
              <a:rPr lang="en-US" sz="2000" b="1" dirty="0"/>
              <a:t>://www.regonline.com/ieee802plenaryNovember2018 </a:t>
            </a:r>
          </a:p>
          <a:p>
            <a:r>
              <a:rPr lang="en-US" sz="2000" b="1" dirty="0" smtClean="0"/>
              <a:t>Standard Registration: </a:t>
            </a:r>
            <a:r>
              <a:rPr lang="en-US" sz="2000" b="1" dirty="0"/>
              <a:t>Before </a:t>
            </a:r>
            <a:r>
              <a:rPr lang="en-US" sz="2000" b="1" dirty="0" smtClean="0"/>
              <a:t>6:00 </a:t>
            </a:r>
            <a:r>
              <a:rPr lang="en-US" sz="2000" b="1" dirty="0"/>
              <a:t>PM </a:t>
            </a:r>
            <a:r>
              <a:rPr lang="en-US" sz="2000" b="1" dirty="0" smtClean="0"/>
              <a:t>PDT, </a:t>
            </a:r>
            <a:r>
              <a:rPr lang="en-US" sz="2000" b="1" dirty="0"/>
              <a:t>Friday, September 28, 2018 </a:t>
            </a:r>
          </a:p>
          <a:p>
            <a:pPr lvl="1"/>
            <a:r>
              <a:rPr lang="en-US" sz="1600" b="1" dirty="0"/>
              <a:t>* $US 600.00 for attendees </a:t>
            </a:r>
            <a:r>
              <a:rPr lang="en-US" sz="1600" b="1" dirty="0" smtClean="0"/>
              <a:t>at </a:t>
            </a:r>
            <a:r>
              <a:rPr lang="en-US" sz="1600" b="1" dirty="0"/>
              <a:t>the </a:t>
            </a:r>
            <a:r>
              <a:rPr lang="en-US" sz="1600" b="1" dirty="0" smtClean="0"/>
              <a:t>conference hotel (&gt;= 1 night) otherwise $US900.00</a:t>
            </a:r>
          </a:p>
          <a:p>
            <a:r>
              <a:rPr lang="en-US" sz="2000" b="1" dirty="0" smtClean="0"/>
              <a:t>Before </a:t>
            </a:r>
            <a:r>
              <a:rPr lang="en-US" sz="2000" b="1" dirty="0"/>
              <a:t>6:00 PM </a:t>
            </a:r>
            <a:r>
              <a:rPr lang="en-US" sz="2000" b="1" dirty="0" smtClean="0"/>
              <a:t>PDT, </a:t>
            </a:r>
            <a:r>
              <a:rPr lang="en-US" sz="2000" b="1" dirty="0"/>
              <a:t>Friday, October 27, 2018</a:t>
            </a:r>
          </a:p>
          <a:p>
            <a:pPr lvl="1"/>
            <a:r>
              <a:rPr lang="en-US" sz="1600" b="1" dirty="0"/>
              <a:t>* $US </a:t>
            </a:r>
            <a:r>
              <a:rPr lang="en-US" sz="1600" b="1" dirty="0" smtClean="0"/>
              <a:t>70</a:t>
            </a:r>
            <a:r>
              <a:rPr lang="en-US" sz="1600" b="1" dirty="0"/>
              <a:t>0.00 for attendees at the conference hotel (&gt;= 1 night) otherwise $</a:t>
            </a:r>
            <a:r>
              <a:rPr lang="en-US" sz="1600" b="1" dirty="0" smtClean="0"/>
              <a:t>US1000.00</a:t>
            </a:r>
            <a:endParaRPr lang="en-US" sz="2000" b="1" dirty="0"/>
          </a:p>
          <a:p>
            <a:r>
              <a:rPr lang="en-US" sz="2000" b="1" dirty="0" smtClean="0"/>
              <a:t>Late/On-site</a:t>
            </a:r>
            <a:r>
              <a:rPr lang="en-US" sz="2000" b="1" dirty="0"/>
              <a:t> </a:t>
            </a:r>
            <a:r>
              <a:rPr lang="en-US" sz="2000" b="1" dirty="0" smtClean="0"/>
              <a:t>registration: </a:t>
            </a:r>
            <a:r>
              <a:rPr lang="en-US" sz="2000" b="1" dirty="0"/>
              <a:t>After 6:00 PM PDT, Friday, October 27, </a:t>
            </a:r>
            <a:r>
              <a:rPr lang="en-US" sz="2000" b="1" dirty="0" smtClean="0"/>
              <a:t>2018</a:t>
            </a:r>
            <a:endParaRPr lang="en-US" sz="2000" b="1" dirty="0"/>
          </a:p>
          <a:p>
            <a:pPr lvl="1"/>
            <a:r>
              <a:rPr lang="en-US" sz="1600" b="1" dirty="0"/>
              <a:t>* $US </a:t>
            </a:r>
            <a:r>
              <a:rPr lang="en-US" sz="1600" b="1" dirty="0" smtClean="0"/>
              <a:t>900.00 </a:t>
            </a:r>
            <a:r>
              <a:rPr lang="en-US" sz="1600" b="1" dirty="0"/>
              <a:t>for attendees at the conference hotel (&gt;= 1 night) otherwise $</a:t>
            </a:r>
            <a:r>
              <a:rPr lang="en-US" sz="1600" b="1" dirty="0" smtClean="0"/>
              <a:t>US1200.00</a:t>
            </a:r>
          </a:p>
          <a:p>
            <a:r>
              <a:rPr lang="en-US" sz="2000" b="1" dirty="0" smtClean="0"/>
              <a:t>Hotel ROOM RATES: </a:t>
            </a:r>
          </a:p>
          <a:p>
            <a:pPr lvl="1"/>
            <a:r>
              <a:rPr lang="en-US" sz="1400" b="1" dirty="0" smtClean="0"/>
              <a:t>SINGLE </a:t>
            </a:r>
            <a:r>
              <a:rPr lang="en-US" sz="1400" b="1" dirty="0"/>
              <a:t>OCCUPANCY</a:t>
            </a:r>
            <a:r>
              <a:rPr lang="en-US" sz="1400" b="1" dirty="0" smtClean="0"/>
              <a:t>: 5100.00 </a:t>
            </a:r>
            <a:r>
              <a:rPr lang="en-US" sz="1400" b="1" dirty="0"/>
              <a:t>THB per </a:t>
            </a:r>
            <a:r>
              <a:rPr lang="en-US" sz="1400" b="1" dirty="0" smtClean="0"/>
              <a:t>night*; DOUBLE </a:t>
            </a:r>
            <a:r>
              <a:rPr lang="en-US" sz="1400" b="1" dirty="0"/>
              <a:t>OCCUPANCY: </a:t>
            </a:r>
            <a:r>
              <a:rPr lang="en-US" sz="1400" b="1" dirty="0" smtClean="0"/>
              <a:t>5500.00 </a:t>
            </a:r>
            <a:r>
              <a:rPr lang="en-US" sz="1400" b="1" dirty="0"/>
              <a:t>THB per </a:t>
            </a:r>
            <a:r>
              <a:rPr lang="en-US" sz="1400" b="1" dirty="0" smtClean="0"/>
              <a:t>night*</a:t>
            </a:r>
            <a:endParaRPr lang="en-US" sz="1400" b="1" dirty="0"/>
          </a:p>
          <a:p>
            <a:pPr lvl="1"/>
            <a:r>
              <a:rPr lang="en-US" sz="1400" dirty="0" smtClean="0"/>
              <a:t>EXTRA </a:t>
            </a:r>
            <a:r>
              <a:rPr lang="en-US" sz="1400" dirty="0"/>
              <a:t>ADULT*: 2500.00 THB per </a:t>
            </a:r>
            <a:r>
              <a:rPr lang="en-US" sz="1400" dirty="0" smtClean="0"/>
              <a:t>night</a:t>
            </a:r>
          </a:p>
          <a:p>
            <a:pPr lvl="1"/>
            <a:r>
              <a:rPr lang="en-US" sz="1400" dirty="0" smtClean="0"/>
              <a:t>IEEE </a:t>
            </a:r>
            <a:r>
              <a:rPr lang="en-US" sz="1400" dirty="0"/>
              <a:t>802 GROUP RATE </a:t>
            </a:r>
            <a:r>
              <a:rPr lang="en-US" sz="1400" dirty="0" smtClean="0"/>
              <a:t>DEADLINE: Friday </a:t>
            </a:r>
            <a:r>
              <a:rPr lang="en-US" sz="1400" dirty="0"/>
              <a:t>October 19, 2018, 5:00 </a:t>
            </a:r>
            <a:r>
              <a:rPr lang="en-US" sz="1400" dirty="0" smtClean="0"/>
              <a:t>PM, PDT </a:t>
            </a:r>
          </a:p>
          <a:p>
            <a:r>
              <a:rPr lang="en-US" sz="2000" b="1" dirty="0" smtClean="0"/>
              <a:t>If visa is required, please indicate it during registration </a:t>
            </a:r>
          </a:p>
          <a:p>
            <a:r>
              <a:rPr lang="en-US" sz="2000" b="1" dirty="0"/>
              <a:t>Request Letter After Registration: Contact </a:t>
            </a:r>
            <a:r>
              <a:rPr lang="en-US" sz="2000" b="1" dirty="0" smtClean="0"/>
              <a:t>802info@facetoface-events.com </a:t>
            </a:r>
            <a:endParaRPr lang="en-US" sz="2000" b="1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0326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1826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Interim: January 13-18, 2019, Hilton </a:t>
            </a:r>
            <a:r>
              <a:rPr lang="en-US" sz="2000" b="1" dirty="0">
                <a:solidFill>
                  <a:schemeClr val="accent2"/>
                </a:solidFill>
              </a:rPr>
              <a:t>St. Louis at the Ballpark 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endParaRPr lang="es-E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March 10-15, 2019, Hyatt Regency Vancouver and Fairmont Hotel Vancouver, Vancouver, Canada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May 12-17, 2019, Grand Hyatt Atlanta in Buckhead , Atlanta, Georgia,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0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102319</TotalTime>
  <Words>580</Words>
  <Application>Microsoft Office PowerPoint</Application>
  <PresentationFormat>On-screen Show (4:3)</PresentationFormat>
  <Paragraphs>100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9</vt:i4>
      </vt:variant>
    </vt:vector>
  </HeadingPairs>
  <TitlesOfParts>
    <vt:vector size="27" baseType="lpstr">
      <vt:lpstr>ＭＳ Ｐゴシック</vt:lpstr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(None)  </vt:lpstr>
      <vt:lpstr>Future Sessions</vt:lpstr>
      <vt:lpstr>Future Sessions – 2018 </vt:lpstr>
      <vt:lpstr>November 2018 Meeting Logistics </vt:lpstr>
      <vt:lpstr>Future Sessions – 2019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917</cp:revision>
  <cp:lastPrinted>1998-02-10T13:28:06Z</cp:lastPrinted>
  <dcterms:created xsi:type="dcterms:W3CDTF">2002-07-08T22:03:28Z</dcterms:created>
  <dcterms:modified xsi:type="dcterms:W3CDTF">2018-09-13T22:07:05Z</dcterms:modified>
</cp:coreProperties>
</file>