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14" r:id="rId2"/>
  </p:sldMasterIdLst>
  <p:notesMasterIdLst>
    <p:notesMasterId r:id="rId13"/>
  </p:notesMasterIdLst>
  <p:handoutMasterIdLst>
    <p:handoutMasterId r:id="rId14"/>
  </p:handoutMasterIdLst>
  <p:sldIdLst>
    <p:sldId id="256" r:id="rId3"/>
    <p:sldId id="257" r:id="rId4"/>
    <p:sldId id="295" r:id="rId5"/>
    <p:sldId id="296" r:id="rId6"/>
    <p:sldId id="297" r:id="rId7"/>
    <p:sldId id="291" r:id="rId8"/>
    <p:sldId id="292" r:id="rId9"/>
    <p:sldId id="293" r:id="rId10"/>
    <p:sldId id="294" r:id="rId11"/>
    <p:sldId id="290" r:id="rId12"/>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EFF"/>
    <a:srgbClr val="A2C1FE"/>
    <a:srgbClr val="C0FEF9"/>
    <a:srgbClr val="FAFD00"/>
    <a:srgbClr val="063DE8"/>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2" autoAdjust="0"/>
    <p:restoredTop sz="94660"/>
  </p:normalViewPr>
  <p:slideViewPr>
    <p:cSldViewPr>
      <p:cViewPr varScale="1">
        <p:scale>
          <a:sx n="107" d="100"/>
          <a:sy n="107" d="100"/>
        </p:scale>
        <p:origin x="102" y="14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3" d="100"/>
          <a:sy n="83" d="100"/>
        </p:scale>
        <p:origin x="3720"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C0D777-725B-48FB-A098-CC8B5906DEC9}"/>
              </a:ext>
            </a:extLst>
          </p:cNvPr>
          <p:cNvSpPr>
            <a:spLocks noGrp="1" noChangeArrowheads="1"/>
          </p:cNvSpPr>
          <p:nvPr>
            <p:ph type="body" sz="quarter" idx="3"/>
          </p:nvPr>
        </p:nvSpPr>
        <p:spPr bwMode="auto">
          <a:xfrm>
            <a:off x="896938" y="4630738"/>
            <a:ext cx="4935537" cy="4392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446" tIns="43938" rIns="89446" bIns="43938" numCol="1" anchor="t" anchorCtr="0" compatLnSpc="1">
            <a:prstTxWarp prst="textNoShape">
              <a:avLst/>
            </a:prstTxWarp>
          </a:bodyPr>
          <a:lstStyle/>
          <a:p>
            <a:pPr lvl="0"/>
            <a:r>
              <a:rPr lang="en-US" altLang="pl-PL" noProof="0"/>
              <a:t>Body Text</a:t>
            </a:r>
          </a:p>
          <a:p>
            <a:pPr lvl="1"/>
            <a:r>
              <a:rPr lang="en-US" altLang="pl-PL" noProof="0"/>
              <a:t>Second Level</a:t>
            </a:r>
          </a:p>
          <a:p>
            <a:pPr lvl="2"/>
            <a:r>
              <a:rPr lang="en-US" altLang="pl-PL" noProof="0"/>
              <a:t>Third Level</a:t>
            </a:r>
          </a:p>
          <a:p>
            <a:pPr lvl="3"/>
            <a:r>
              <a:rPr lang="en-US" altLang="pl-PL" noProof="0"/>
              <a:t>Fourth Level</a:t>
            </a:r>
          </a:p>
          <a:p>
            <a:pPr lvl="4"/>
            <a:r>
              <a:rPr lang="en-US" altLang="pl-PL" noProof="0"/>
              <a:t>Fifth Level</a:t>
            </a:r>
          </a:p>
        </p:txBody>
      </p:sp>
      <p:sp>
        <p:nvSpPr>
          <p:cNvPr id="2051" name="Rectangle 3">
            <a:extLst>
              <a:ext uri="{FF2B5EF4-FFF2-40B4-BE49-F238E27FC236}">
                <a16:creationId xmlns:a16="http://schemas.microsoft.com/office/drawing/2014/main" id="{25F83CB8-077F-44DC-966F-E5B6CF24AC0A}"/>
              </a:ext>
            </a:extLst>
          </p:cNvPr>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46128B-B739-403A-9BD2-D99ADC832BF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0DFBA16-E068-49E7-B25A-734EEBC25C1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4B4F3A-3DFF-4FDC-9727-71D4D4D95B2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A4B83C7-FECE-4BBA-BA6E-04510E5F4AD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4</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2312413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5</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30783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6</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485860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7</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56865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8</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3688526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9</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755287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10</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52726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61C1C26D-3208-4600-85F0-BA15DF5D9688}"/>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C6D057BF-8622-42C5-BE5F-27F58FBA85AE}"/>
              </a:ext>
            </a:extLst>
          </p:cNvPr>
          <p:cNvSpPr>
            <a:spLocks noGrp="1" noChangeArrowheads="1"/>
          </p:cNvSpPr>
          <p:nvPr>
            <p:ph type="sldNum" sz="quarter" idx="11"/>
          </p:nvPr>
        </p:nvSpPr>
        <p:spPr/>
        <p:txBody>
          <a:bodyPr/>
          <a:lstStyle>
            <a:lvl1pPr>
              <a:defRPr/>
            </a:lvl1pPr>
          </a:lstStyle>
          <a:p>
            <a:pPr>
              <a:defRPr/>
            </a:pPr>
            <a:fld id="{7B881249-E8ED-423B-A6D6-C92E2887045F}" type="slidenum">
              <a:rPr lang="en-US" altLang="pl-PL"/>
              <a:pPr>
                <a:defRPr/>
              </a:pPr>
              <a:t>‹#›</a:t>
            </a:fld>
            <a:endParaRPr lang="en-US" altLang="pl-PL"/>
          </a:p>
        </p:txBody>
      </p:sp>
    </p:spTree>
    <p:extLst>
      <p:ext uri="{BB962C8B-B14F-4D97-AF65-F5344CB8AC3E}">
        <p14:creationId xmlns:p14="http://schemas.microsoft.com/office/powerpoint/2010/main" val="36371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CFF8460-23B7-4332-970C-A3711273DE3E}"/>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5E4C1A1D-3261-4E50-906C-A9C914357485}"/>
              </a:ext>
            </a:extLst>
          </p:cNvPr>
          <p:cNvSpPr>
            <a:spLocks noGrp="1" noChangeArrowheads="1"/>
          </p:cNvSpPr>
          <p:nvPr>
            <p:ph type="sldNum" sz="quarter" idx="11"/>
          </p:nvPr>
        </p:nvSpPr>
        <p:spPr/>
        <p:txBody>
          <a:bodyPr/>
          <a:lstStyle>
            <a:lvl1pPr>
              <a:defRPr/>
            </a:lvl1pPr>
          </a:lstStyle>
          <a:p>
            <a:pPr>
              <a:defRPr/>
            </a:pPr>
            <a:fld id="{83F43C83-B67F-48AD-B9DE-9547BAEFC3A6}" type="slidenum">
              <a:rPr lang="en-US" altLang="pl-PL"/>
              <a:pPr>
                <a:defRPr/>
              </a:pPr>
              <a:t>‹#›</a:t>
            </a:fld>
            <a:endParaRPr lang="en-US" altLang="pl-PL"/>
          </a:p>
        </p:txBody>
      </p:sp>
    </p:spTree>
    <p:extLst>
      <p:ext uri="{BB962C8B-B14F-4D97-AF65-F5344CB8AC3E}">
        <p14:creationId xmlns:p14="http://schemas.microsoft.com/office/powerpoint/2010/main" val="361879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9AAE703-8975-4C7B-8B5F-394F040AEC1E}"/>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09155944-F399-4202-9E44-043C37A40076}"/>
              </a:ext>
            </a:extLst>
          </p:cNvPr>
          <p:cNvSpPr>
            <a:spLocks noGrp="1" noChangeArrowheads="1"/>
          </p:cNvSpPr>
          <p:nvPr>
            <p:ph type="sldNum" sz="quarter" idx="11"/>
          </p:nvPr>
        </p:nvSpPr>
        <p:spPr/>
        <p:txBody>
          <a:bodyPr/>
          <a:lstStyle>
            <a:lvl1pPr>
              <a:defRPr/>
            </a:lvl1pPr>
          </a:lstStyle>
          <a:p>
            <a:pPr>
              <a:defRPr/>
            </a:pPr>
            <a:fld id="{ABF13570-3653-4C6B-A057-21A32217A717}" type="slidenum">
              <a:rPr lang="en-US" altLang="pl-PL"/>
              <a:pPr>
                <a:defRPr/>
              </a:pPr>
              <a:t>‹#›</a:t>
            </a:fld>
            <a:endParaRPr lang="en-US" altLang="pl-PL"/>
          </a:p>
        </p:txBody>
      </p:sp>
    </p:spTree>
    <p:extLst>
      <p:ext uri="{BB962C8B-B14F-4D97-AF65-F5344CB8AC3E}">
        <p14:creationId xmlns:p14="http://schemas.microsoft.com/office/powerpoint/2010/main" val="405809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E0FE28E-9E99-4C0B-B7D5-B8B38044DEAA}"/>
              </a:ext>
            </a:extLst>
          </p:cNvPr>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a:extLst>
              <a:ext uri="{FF2B5EF4-FFF2-40B4-BE49-F238E27FC236}">
                <a16:creationId xmlns:a16="http://schemas.microsoft.com/office/drawing/2014/main" id="{B7817AE1-D454-4D54-910E-29A414C5163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3B727D49-6B2E-4E60-9198-375BBFBD750E}"/>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67FF769F-2A65-4B61-ADEC-46CF277A9B4E}"/>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6E70B6AF-D935-4B36-9A83-A928DC0BB45D}"/>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2985959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122AD92-6796-4B18-AACD-92DDDA7CC26F}"/>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8FEF2DEE-D92C-45E5-A3FC-AF3A9BD3A9EB}"/>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AF5258E2-4498-4D65-9BD8-8116741BF4E8}"/>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44029868-8A65-4901-9662-46B69013FB74}"/>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3E6A3C50-8C04-430A-BBE5-D1A27E5F8FB2}"/>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288278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AED4BB5-7991-48F8-9296-DFF4AD66B85C}"/>
              </a:ext>
            </a:extLst>
          </p:cNvPr>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a:extLst>
              <a:ext uri="{FF2B5EF4-FFF2-40B4-BE49-F238E27FC236}">
                <a16:creationId xmlns:a16="http://schemas.microsoft.com/office/drawing/2014/main" id="{86A57BB7-1EB1-4A62-A50B-7B10A433415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a:extLst>
              <a:ext uri="{FF2B5EF4-FFF2-40B4-BE49-F238E27FC236}">
                <a16:creationId xmlns:a16="http://schemas.microsoft.com/office/drawing/2014/main" id="{9EFFF9E0-ADB0-4D64-BBD4-F0EB29A93A3E}"/>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2D35AE03-A8AA-450C-B57D-4C8DCDBEFABA}"/>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EBA89A5C-32FC-4EE6-9C4E-3F8AA6446685}"/>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797722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ACAF2C-66FC-4C03-AA72-8ADD76D768E6}"/>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3A359FD7-EB9D-4A92-8E8E-0ECC61240E07}"/>
              </a:ext>
            </a:extLst>
          </p:cNvPr>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id="{0E47B066-58CC-4A87-A50C-78A6D79EA151}"/>
              </a:ext>
            </a:extLst>
          </p:cNvPr>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a:extLst>
              <a:ext uri="{FF2B5EF4-FFF2-40B4-BE49-F238E27FC236}">
                <a16:creationId xmlns:a16="http://schemas.microsoft.com/office/drawing/2014/main" id="{6111BDA1-9F3A-4756-94EF-960BABDF1F68}"/>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932A4C86-73AF-47EA-9F20-AF8B6F55CF94}"/>
              </a:ext>
            </a:extLst>
          </p:cNvPr>
          <p:cNvSpPr>
            <a:spLocks noGrp="1"/>
          </p:cNvSpPr>
          <p:nvPr>
            <p:ph type="ftr" sz="quarter" idx="11"/>
          </p:nvPr>
        </p:nvSpPr>
        <p:spPr/>
        <p:txBody>
          <a:bodyPr/>
          <a:lstStyle/>
          <a:p>
            <a:r>
              <a:rPr lang="en-US" altLang="ko-KR"/>
              <a:t>21-18-0039-01-0000</a:t>
            </a:r>
            <a:endParaRPr lang="ko-KR" altLang="en-US"/>
          </a:p>
        </p:txBody>
      </p:sp>
      <p:sp>
        <p:nvSpPr>
          <p:cNvPr id="7" name="슬라이드 번호 개체 틀 6">
            <a:extLst>
              <a:ext uri="{FF2B5EF4-FFF2-40B4-BE49-F238E27FC236}">
                <a16:creationId xmlns:a16="http://schemas.microsoft.com/office/drawing/2014/main" id="{65840C3F-9793-4E07-A702-DAEDB3853FF7}"/>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1054129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D9998A9-0896-4A98-9BD9-488025D6BF8D}"/>
              </a:ext>
            </a:extLst>
          </p:cNvPr>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E7A1AEEA-B3AA-4288-9FE2-DB86A53FB89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id="{497D3A9D-FA08-4E0D-931E-F4591E786A51}"/>
              </a:ext>
            </a:extLst>
          </p:cNvPr>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id="{69BC862E-5B1F-47ED-8C0B-665EDC74705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D1F6F006-0AEF-4DE6-88A4-A3A9C8516A2A}"/>
              </a:ext>
            </a:extLst>
          </p:cNvPr>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a:extLst>
              <a:ext uri="{FF2B5EF4-FFF2-40B4-BE49-F238E27FC236}">
                <a16:creationId xmlns:a16="http://schemas.microsoft.com/office/drawing/2014/main" id="{7B30A1C8-2C80-4671-91A0-02C921DB216F}"/>
              </a:ext>
            </a:extLst>
          </p:cNvPr>
          <p:cNvSpPr>
            <a:spLocks noGrp="1"/>
          </p:cNvSpPr>
          <p:nvPr>
            <p:ph type="dt" sz="half" idx="10"/>
          </p:nvPr>
        </p:nvSpPr>
        <p:spPr/>
        <p:txBody>
          <a:bodyPr/>
          <a:lstStyle/>
          <a:p>
            <a:endParaRPr lang="ko-KR" altLang="en-US"/>
          </a:p>
        </p:txBody>
      </p:sp>
      <p:sp>
        <p:nvSpPr>
          <p:cNvPr id="8" name="바닥글 개체 틀 7">
            <a:extLst>
              <a:ext uri="{FF2B5EF4-FFF2-40B4-BE49-F238E27FC236}">
                <a16:creationId xmlns:a16="http://schemas.microsoft.com/office/drawing/2014/main" id="{9B3F12E1-8C6D-4710-A78D-3FA46D955A3F}"/>
              </a:ext>
            </a:extLst>
          </p:cNvPr>
          <p:cNvSpPr>
            <a:spLocks noGrp="1"/>
          </p:cNvSpPr>
          <p:nvPr>
            <p:ph type="ftr" sz="quarter" idx="11"/>
          </p:nvPr>
        </p:nvSpPr>
        <p:spPr/>
        <p:txBody>
          <a:bodyPr/>
          <a:lstStyle/>
          <a:p>
            <a:r>
              <a:rPr lang="en-US" altLang="ko-KR"/>
              <a:t>21-18-0039-01-0000</a:t>
            </a:r>
            <a:endParaRPr lang="ko-KR" altLang="en-US"/>
          </a:p>
        </p:txBody>
      </p:sp>
      <p:sp>
        <p:nvSpPr>
          <p:cNvPr id="9" name="슬라이드 번호 개체 틀 8">
            <a:extLst>
              <a:ext uri="{FF2B5EF4-FFF2-40B4-BE49-F238E27FC236}">
                <a16:creationId xmlns:a16="http://schemas.microsoft.com/office/drawing/2014/main" id="{16150CAC-97C9-4304-9C88-B6D84868293A}"/>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634179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B42D86-162E-468D-A323-41C132BDD4E2}"/>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46BCAFBF-4C54-4333-92D7-22C0C41ACD0F}"/>
              </a:ext>
            </a:extLst>
          </p:cNvPr>
          <p:cNvSpPr>
            <a:spLocks noGrp="1"/>
          </p:cNvSpPr>
          <p:nvPr>
            <p:ph type="dt" sz="half" idx="10"/>
          </p:nvPr>
        </p:nvSpPr>
        <p:spPr/>
        <p:txBody>
          <a:bodyPr/>
          <a:lstStyle/>
          <a:p>
            <a:endParaRPr lang="ko-KR" altLang="en-US"/>
          </a:p>
        </p:txBody>
      </p:sp>
      <p:sp>
        <p:nvSpPr>
          <p:cNvPr id="4" name="바닥글 개체 틀 3">
            <a:extLst>
              <a:ext uri="{FF2B5EF4-FFF2-40B4-BE49-F238E27FC236}">
                <a16:creationId xmlns:a16="http://schemas.microsoft.com/office/drawing/2014/main" id="{BF64A51B-DEDE-4209-A342-B8425A7EF180}"/>
              </a:ext>
            </a:extLst>
          </p:cNvPr>
          <p:cNvSpPr>
            <a:spLocks noGrp="1"/>
          </p:cNvSpPr>
          <p:nvPr>
            <p:ph type="ftr" sz="quarter" idx="11"/>
          </p:nvPr>
        </p:nvSpPr>
        <p:spPr/>
        <p:txBody>
          <a:bodyPr/>
          <a:lstStyle/>
          <a:p>
            <a:r>
              <a:rPr lang="en-US" altLang="ko-KR"/>
              <a:t>21-18-0039-01-0000</a:t>
            </a:r>
            <a:endParaRPr lang="ko-KR" altLang="en-US"/>
          </a:p>
        </p:txBody>
      </p:sp>
      <p:sp>
        <p:nvSpPr>
          <p:cNvPr id="5" name="슬라이드 번호 개체 틀 4">
            <a:extLst>
              <a:ext uri="{FF2B5EF4-FFF2-40B4-BE49-F238E27FC236}">
                <a16:creationId xmlns:a16="http://schemas.microsoft.com/office/drawing/2014/main" id="{1907DEF1-84C8-4B2C-A0D3-D472562D8E5A}"/>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317738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A718CA86-374D-4BF0-864F-49E4C23CD469}"/>
              </a:ext>
            </a:extLst>
          </p:cNvPr>
          <p:cNvSpPr>
            <a:spLocks noGrp="1"/>
          </p:cNvSpPr>
          <p:nvPr>
            <p:ph type="dt" sz="half" idx="10"/>
          </p:nvPr>
        </p:nvSpPr>
        <p:spPr/>
        <p:txBody>
          <a:bodyPr/>
          <a:lstStyle/>
          <a:p>
            <a:endParaRPr lang="ko-KR" altLang="en-US"/>
          </a:p>
        </p:txBody>
      </p:sp>
      <p:sp>
        <p:nvSpPr>
          <p:cNvPr id="3" name="바닥글 개체 틀 2">
            <a:extLst>
              <a:ext uri="{FF2B5EF4-FFF2-40B4-BE49-F238E27FC236}">
                <a16:creationId xmlns:a16="http://schemas.microsoft.com/office/drawing/2014/main" id="{5E6AE3F9-A269-4587-A87F-E0F060D300E8}"/>
              </a:ext>
            </a:extLst>
          </p:cNvPr>
          <p:cNvSpPr>
            <a:spLocks noGrp="1"/>
          </p:cNvSpPr>
          <p:nvPr>
            <p:ph type="ftr" sz="quarter" idx="11"/>
          </p:nvPr>
        </p:nvSpPr>
        <p:spPr/>
        <p:txBody>
          <a:bodyPr/>
          <a:lstStyle/>
          <a:p>
            <a:r>
              <a:rPr lang="en-US" altLang="ko-KR"/>
              <a:t>21-18-0039-01-0000</a:t>
            </a:r>
            <a:endParaRPr lang="ko-KR" altLang="en-US"/>
          </a:p>
        </p:txBody>
      </p:sp>
      <p:sp>
        <p:nvSpPr>
          <p:cNvPr id="4" name="슬라이드 번호 개체 틀 3">
            <a:extLst>
              <a:ext uri="{FF2B5EF4-FFF2-40B4-BE49-F238E27FC236}">
                <a16:creationId xmlns:a16="http://schemas.microsoft.com/office/drawing/2014/main" id="{80B17E3D-CE6D-40E6-A10E-B7CF0D2C31AC}"/>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pic>
        <p:nvPicPr>
          <p:cNvPr id="5" name="Picture 93" descr="smllieee">
            <a:extLst>
              <a:ext uri="{FF2B5EF4-FFF2-40B4-BE49-F238E27FC236}">
                <a16:creationId xmlns:a16="http://schemas.microsoft.com/office/drawing/2014/main" id="{9B6E03C0-26D2-43F0-8F32-51F033063B1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4" descr="802logo">
            <a:extLst>
              <a:ext uri="{FF2B5EF4-FFF2-40B4-BE49-F238E27FC236}">
                <a16:creationId xmlns:a16="http://schemas.microsoft.com/office/drawing/2014/main" id="{4C702751-4B24-4E35-9F21-8D578CE5CC9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546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EBDF44E-E56F-4A35-8689-83A5F9AA7308}"/>
              </a:ext>
            </a:extLst>
          </p:cNvPr>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a:extLst>
              <a:ext uri="{FF2B5EF4-FFF2-40B4-BE49-F238E27FC236}">
                <a16:creationId xmlns:a16="http://schemas.microsoft.com/office/drawing/2014/main" id="{87F4DDDE-D25B-4EA1-9056-1ADD4D3F0E8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E8FEE744-8978-4D5C-9E95-9FE62A4F5F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8C884761-2891-43C4-B458-0444B83CCFC7}"/>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3E3A4172-16C5-4839-9761-070DD8EE5CDD}"/>
              </a:ext>
            </a:extLst>
          </p:cNvPr>
          <p:cNvSpPr>
            <a:spLocks noGrp="1"/>
          </p:cNvSpPr>
          <p:nvPr>
            <p:ph type="ftr" sz="quarter" idx="11"/>
          </p:nvPr>
        </p:nvSpPr>
        <p:spPr/>
        <p:txBody>
          <a:bodyPr/>
          <a:lstStyle/>
          <a:p>
            <a:r>
              <a:rPr lang="en-US" altLang="ko-KR"/>
              <a:t>21-18-0039-01-0000</a:t>
            </a:r>
            <a:endParaRPr lang="ko-KR" altLang="en-US"/>
          </a:p>
        </p:txBody>
      </p:sp>
      <p:sp>
        <p:nvSpPr>
          <p:cNvPr id="7" name="슬라이드 번호 개체 틀 6">
            <a:extLst>
              <a:ext uri="{FF2B5EF4-FFF2-40B4-BE49-F238E27FC236}">
                <a16:creationId xmlns:a16="http://schemas.microsoft.com/office/drawing/2014/main" id="{B8758DC0-CFC3-4539-88DF-BE88184CC158}"/>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158814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D9C17BBA-C0CF-43E6-9E6E-6E34AD222414}"/>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AAE739B0-BF14-4EE4-9D97-C8F92953F178}"/>
              </a:ext>
            </a:extLst>
          </p:cNvPr>
          <p:cNvSpPr>
            <a:spLocks noGrp="1" noChangeArrowheads="1"/>
          </p:cNvSpPr>
          <p:nvPr>
            <p:ph type="sldNum" sz="quarter" idx="11"/>
          </p:nvPr>
        </p:nvSpPr>
        <p:spPr/>
        <p:txBody>
          <a:bodyPr/>
          <a:lstStyle>
            <a:lvl1pPr>
              <a:defRPr/>
            </a:lvl1pPr>
          </a:lstStyle>
          <a:p>
            <a:pPr>
              <a:defRPr/>
            </a:pPr>
            <a:fld id="{4242A1CF-E01C-46AF-B512-DE88F66F857F}" type="slidenum">
              <a:rPr lang="en-US" altLang="pl-PL"/>
              <a:pPr>
                <a:defRPr/>
              </a:pPr>
              <a:t>‹#›</a:t>
            </a:fld>
            <a:endParaRPr lang="en-US" altLang="pl-PL"/>
          </a:p>
        </p:txBody>
      </p:sp>
    </p:spTree>
    <p:extLst>
      <p:ext uri="{BB962C8B-B14F-4D97-AF65-F5344CB8AC3E}">
        <p14:creationId xmlns:p14="http://schemas.microsoft.com/office/powerpoint/2010/main" val="723350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541C93F-921F-4904-97DA-6ED4A202A783}"/>
              </a:ext>
            </a:extLst>
          </p:cNvPr>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a:extLst>
              <a:ext uri="{FF2B5EF4-FFF2-40B4-BE49-F238E27FC236}">
                <a16:creationId xmlns:a16="http://schemas.microsoft.com/office/drawing/2014/main" id="{682C02CA-0727-4D37-B168-DC16BDF2EF3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a:extLst>
              <a:ext uri="{FF2B5EF4-FFF2-40B4-BE49-F238E27FC236}">
                <a16:creationId xmlns:a16="http://schemas.microsoft.com/office/drawing/2014/main" id="{7D7F28DD-58EE-4D88-A4D2-16A482C1469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C5A9EFEB-8EA5-4A9F-99C9-409D2C47F7A2}"/>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F1CE5637-23C2-43E5-9DF6-48E85A93971C}"/>
              </a:ext>
            </a:extLst>
          </p:cNvPr>
          <p:cNvSpPr>
            <a:spLocks noGrp="1"/>
          </p:cNvSpPr>
          <p:nvPr>
            <p:ph type="ftr" sz="quarter" idx="11"/>
          </p:nvPr>
        </p:nvSpPr>
        <p:spPr/>
        <p:txBody>
          <a:bodyPr/>
          <a:lstStyle/>
          <a:p>
            <a:r>
              <a:rPr lang="en-US" altLang="ko-KR"/>
              <a:t>21-18-0039-01-0000</a:t>
            </a:r>
            <a:endParaRPr lang="ko-KR" altLang="en-US"/>
          </a:p>
        </p:txBody>
      </p:sp>
      <p:sp>
        <p:nvSpPr>
          <p:cNvPr id="7" name="슬라이드 번호 개체 틀 6">
            <a:extLst>
              <a:ext uri="{FF2B5EF4-FFF2-40B4-BE49-F238E27FC236}">
                <a16:creationId xmlns:a16="http://schemas.microsoft.com/office/drawing/2014/main" id="{A121AE48-AD62-4D44-9ADC-76C6C9B2D78E}"/>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806658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E883AFC-ACA4-40E4-991C-E65CB3BE4D78}"/>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AD00661F-EBBF-40EC-843F-CBE03A8F6177}"/>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3CE933ED-53C9-4D75-8677-947733A301BF}"/>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3122D0B3-3267-4658-9155-13EFFD28A2AA}"/>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4AA10F7F-548C-49B7-8B10-65099C396723}"/>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826599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4CB6C0EB-893B-4700-993F-B27DC0D7C18D}"/>
              </a:ext>
            </a:extLst>
          </p:cNvPr>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3C906C1C-54D4-4CE5-9775-E6BAF8E226E0}"/>
              </a:ext>
            </a:extLst>
          </p:cNvPr>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B2F8E142-C5C3-4558-9C68-312C19735E6F}"/>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07C655F6-3F21-4CCB-A4B8-B72697C00EC3}"/>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03D8EB1A-34F3-4F19-8DC7-9C71252E00F4}"/>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209977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3D0C63B2-48D9-4691-8419-CF9FAC96A55E}"/>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E12D6138-7C2B-44D5-A528-377D9566510D}"/>
              </a:ext>
            </a:extLst>
          </p:cNvPr>
          <p:cNvSpPr>
            <a:spLocks noGrp="1" noChangeArrowheads="1"/>
          </p:cNvSpPr>
          <p:nvPr>
            <p:ph type="sldNum" sz="quarter" idx="11"/>
          </p:nvPr>
        </p:nvSpPr>
        <p:spPr/>
        <p:txBody>
          <a:bodyPr/>
          <a:lstStyle>
            <a:lvl1pPr>
              <a:defRPr/>
            </a:lvl1pPr>
          </a:lstStyle>
          <a:p>
            <a:pPr>
              <a:defRPr/>
            </a:pPr>
            <a:fld id="{8146B7B7-E401-4B21-AE8F-766FF6FAE426}" type="slidenum">
              <a:rPr lang="en-US" altLang="pl-PL"/>
              <a:pPr>
                <a:defRPr/>
              </a:pPr>
              <a:t>‹#›</a:t>
            </a:fld>
            <a:endParaRPr lang="en-US" altLang="pl-PL"/>
          </a:p>
        </p:txBody>
      </p:sp>
    </p:spTree>
    <p:extLst>
      <p:ext uri="{BB962C8B-B14F-4D97-AF65-F5344CB8AC3E}">
        <p14:creationId xmlns:p14="http://schemas.microsoft.com/office/powerpoint/2010/main" val="3348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82C5140C-CB67-48E0-8767-EA5A7BCD726C}"/>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6" name="Rectangle 92">
            <a:extLst>
              <a:ext uri="{FF2B5EF4-FFF2-40B4-BE49-F238E27FC236}">
                <a16:creationId xmlns:a16="http://schemas.microsoft.com/office/drawing/2014/main" id="{CF064189-0AFC-4496-A97E-7AA925F8CA96}"/>
              </a:ext>
            </a:extLst>
          </p:cNvPr>
          <p:cNvSpPr>
            <a:spLocks noGrp="1" noChangeArrowheads="1"/>
          </p:cNvSpPr>
          <p:nvPr>
            <p:ph type="sldNum" sz="quarter" idx="11"/>
          </p:nvPr>
        </p:nvSpPr>
        <p:spPr/>
        <p:txBody>
          <a:bodyPr/>
          <a:lstStyle>
            <a:lvl1pPr>
              <a:defRPr/>
            </a:lvl1pPr>
          </a:lstStyle>
          <a:p>
            <a:pPr>
              <a:defRPr/>
            </a:pPr>
            <a:fld id="{0CB37F8D-C964-4D7D-A3A2-909834DB771A}" type="slidenum">
              <a:rPr lang="en-US" altLang="pl-PL"/>
              <a:pPr>
                <a:defRPr/>
              </a:pPr>
              <a:t>‹#›</a:t>
            </a:fld>
            <a:endParaRPr lang="en-US" altLang="pl-PL"/>
          </a:p>
        </p:txBody>
      </p:sp>
    </p:spTree>
    <p:extLst>
      <p:ext uri="{BB962C8B-B14F-4D97-AF65-F5344CB8AC3E}">
        <p14:creationId xmlns:p14="http://schemas.microsoft.com/office/powerpoint/2010/main" val="49788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3ABCEBB0-0CBD-4672-901C-7C705910A740}"/>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8" name="Rectangle 92">
            <a:extLst>
              <a:ext uri="{FF2B5EF4-FFF2-40B4-BE49-F238E27FC236}">
                <a16:creationId xmlns:a16="http://schemas.microsoft.com/office/drawing/2014/main" id="{3314BAB9-19DC-420B-BBF4-D9E1727176AB}"/>
              </a:ext>
            </a:extLst>
          </p:cNvPr>
          <p:cNvSpPr>
            <a:spLocks noGrp="1" noChangeArrowheads="1"/>
          </p:cNvSpPr>
          <p:nvPr>
            <p:ph type="sldNum" sz="quarter" idx="11"/>
          </p:nvPr>
        </p:nvSpPr>
        <p:spPr/>
        <p:txBody>
          <a:bodyPr/>
          <a:lstStyle>
            <a:lvl1pPr>
              <a:defRPr/>
            </a:lvl1pPr>
          </a:lstStyle>
          <a:p>
            <a:pPr>
              <a:defRPr/>
            </a:pPr>
            <a:fld id="{41A450EF-360A-4DE7-98B4-C5F2F2E48C26}" type="slidenum">
              <a:rPr lang="en-US" altLang="pl-PL"/>
              <a:pPr>
                <a:defRPr/>
              </a:pPr>
              <a:t>‹#›</a:t>
            </a:fld>
            <a:endParaRPr lang="en-US" altLang="pl-PL"/>
          </a:p>
        </p:txBody>
      </p:sp>
    </p:spTree>
    <p:extLst>
      <p:ext uri="{BB962C8B-B14F-4D97-AF65-F5344CB8AC3E}">
        <p14:creationId xmlns:p14="http://schemas.microsoft.com/office/powerpoint/2010/main" val="141299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61CDA394-B3EE-4DA4-A437-C6157E2ADDD4}"/>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4" name="Rectangle 92">
            <a:extLst>
              <a:ext uri="{FF2B5EF4-FFF2-40B4-BE49-F238E27FC236}">
                <a16:creationId xmlns:a16="http://schemas.microsoft.com/office/drawing/2014/main" id="{DC8DE17B-5174-4290-8417-2E9B24F260D3}"/>
              </a:ext>
            </a:extLst>
          </p:cNvPr>
          <p:cNvSpPr>
            <a:spLocks noGrp="1" noChangeArrowheads="1"/>
          </p:cNvSpPr>
          <p:nvPr>
            <p:ph type="sldNum" sz="quarter" idx="11"/>
          </p:nvPr>
        </p:nvSpPr>
        <p:spPr/>
        <p:txBody>
          <a:bodyPr/>
          <a:lstStyle>
            <a:lvl1pPr>
              <a:defRPr/>
            </a:lvl1pPr>
          </a:lstStyle>
          <a:p>
            <a:pPr>
              <a:defRPr/>
            </a:pPr>
            <a:fld id="{FAA4E20A-0843-47B6-A0AE-3194F39760BE}" type="slidenum">
              <a:rPr lang="en-US" altLang="pl-PL"/>
              <a:pPr>
                <a:defRPr/>
              </a:pPr>
              <a:t>‹#›</a:t>
            </a:fld>
            <a:endParaRPr lang="en-US" altLang="pl-PL"/>
          </a:p>
        </p:txBody>
      </p:sp>
    </p:spTree>
    <p:extLst>
      <p:ext uri="{BB962C8B-B14F-4D97-AF65-F5344CB8AC3E}">
        <p14:creationId xmlns:p14="http://schemas.microsoft.com/office/powerpoint/2010/main" val="233573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1005B595-1CC3-4DF4-A24A-932B3A1CAB19}"/>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3" name="Rectangle 92">
            <a:extLst>
              <a:ext uri="{FF2B5EF4-FFF2-40B4-BE49-F238E27FC236}">
                <a16:creationId xmlns:a16="http://schemas.microsoft.com/office/drawing/2014/main" id="{DDAFA743-0BD6-4856-92BA-535784DC7D12}"/>
              </a:ext>
            </a:extLst>
          </p:cNvPr>
          <p:cNvSpPr>
            <a:spLocks noGrp="1" noChangeArrowheads="1"/>
          </p:cNvSpPr>
          <p:nvPr>
            <p:ph type="sldNum" sz="quarter" idx="11"/>
          </p:nvPr>
        </p:nvSpPr>
        <p:spPr/>
        <p:txBody>
          <a:bodyPr/>
          <a:lstStyle>
            <a:lvl1pPr>
              <a:defRPr/>
            </a:lvl1pPr>
          </a:lstStyle>
          <a:p>
            <a:pPr>
              <a:defRPr/>
            </a:pPr>
            <a:fld id="{49CE9D43-654E-44FC-8764-974352A47C69}" type="slidenum">
              <a:rPr lang="en-US" altLang="pl-PL"/>
              <a:pPr>
                <a:defRPr/>
              </a:pPr>
              <a:t>‹#›</a:t>
            </a:fld>
            <a:endParaRPr lang="en-US" altLang="pl-PL"/>
          </a:p>
        </p:txBody>
      </p:sp>
    </p:spTree>
    <p:extLst>
      <p:ext uri="{BB962C8B-B14F-4D97-AF65-F5344CB8AC3E}">
        <p14:creationId xmlns:p14="http://schemas.microsoft.com/office/powerpoint/2010/main" val="15710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F1657152-F49F-443A-A705-DB7383113BCE}"/>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6" name="Rectangle 92">
            <a:extLst>
              <a:ext uri="{FF2B5EF4-FFF2-40B4-BE49-F238E27FC236}">
                <a16:creationId xmlns:a16="http://schemas.microsoft.com/office/drawing/2014/main" id="{8488C94C-E0C3-4074-8BFA-3BC5284C01B9}"/>
              </a:ext>
            </a:extLst>
          </p:cNvPr>
          <p:cNvSpPr>
            <a:spLocks noGrp="1" noChangeArrowheads="1"/>
          </p:cNvSpPr>
          <p:nvPr>
            <p:ph type="sldNum" sz="quarter" idx="11"/>
          </p:nvPr>
        </p:nvSpPr>
        <p:spPr/>
        <p:txBody>
          <a:bodyPr/>
          <a:lstStyle>
            <a:lvl1pPr>
              <a:defRPr/>
            </a:lvl1pPr>
          </a:lstStyle>
          <a:p>
            <a:pPr>
              <a:defRPr/>
            </a:pPr>
            <a:fld id="{7803C1CC-7338-4C8B-8AA0-A41396DCF7AA}" type="slidenum">
              <a:rPr lang="en-US" altLang="pl-PL"/>
              <a:pPr>
                <a:defRPr/>
              </a:pPr>
              <a:t>‹#›</a:t>
            </a:fld>
            <a:endParaRPr lang="en-US" altLang="pl-PL"/>
          </a:p>
        </p:txBody>
      </p:sp>
    </p:spTree>
    <p:extLst>
      <p:ext uri="{BB962C8B-B14F-4D97-AF65-F5344CB8AC3E}">
        <p14:creationId xmlns:p14="http://schemas.microsoft.com/office/powerpoint/2010/main" val="68010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0F2DE7B8-D312-471B-AB0A-BE3FE1393029}"/>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6" name="Rectangle 92">
            <a:extLst>
              <a:ext uri="{FF2B5EF4-FFF2-40B4-BE49-F238E27FC236}">
                <a16:creationId xmlns:a16="http://schemas.microsoft.com/office/drawing/2014/main" id="{F744E0CF-E6EA-4D9C-98EC-A4B6C38EB621}"/>
              </a:ext>
            </a:extLst>
          </p:cNvPr>
          <p:cNvSpPr>
            <a:spLocks noGrp="1" noChangeArrowheads="1"/>
          </p:cNvSpPr>
          <p:nvPr>
            <p:ph type="sldNum" sz="quarter" idx="11"/>
          </p:nvPr>
        </p:nvSpPr>
        <p:spPr/>
        <p:txBody>
          <a:bodyPr/>
          <a:lstStyle>
            <a:lvl1pPr>
              <a:defRPr/>
            </a:lvl1pPr>
          </a:lstStyle>
          <a:p>
            <a:pPr>
              <a:defRPr/>
            </a:pPr>
            <a:fld id="{3490D52A-ADE2-4C4B-A1F4-549135D6A3C4}" type="slidenum">
              <a:rPr lang="en-US" altLang="pl-PL"/>
              <a:pPr>
                <a:defRPr/>
              </a:pPr>
              <a:t>‹#›</a:t>
            </a:fld>
            <a:endParaRPr lang="en-US" altLang="pl-PL"/>
          </a:p>
        </p:txBody>
      </p:sp>
    </p:spTree>
    <p:extLst>
      <p:ext uri="{BB962C8B-B14F-4D97-AF65-F5344CB8AC3E}">
        <p14:creationId xmlns:p14="http://schemas.microsoft.com/office/powerpoint/2010/main" val="4086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36BCD5-F0BA-4772-B30A-A5084487D06C}"/>
              </a:ext>
            </a:extLst>
          </p:cNvPr>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446B508-75B0-46F3-996C-A060FC1B7D65}"/>
              </a:ext>
            </a:extLst>
          </p:cNvPr>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C310B0EC-57BD-4F56-B1F6-8D8B6125F06B}"/>
              </a:ext>
            </a:extLst>
          </p:cNvPr>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lnSpc>
                <a:spcPct val="90000"/>
              </a:lnSpc>
              <a:defRPr sz="1400">
                <a:latin typeface="+mn-lt"/>
              </a:defRPr>
            </a:lvl1pPr>
          </a:lstStyle>
          <a:p>
            <a:pPr>
              <a:defRPr/>
            </a:pPr>
            <a:r>
              <a:rPr lang="en-US" altLang="pl-PL"/>
              <a:t>21-18-0039-01-0000</a:t>
            </a:r>
          </a:p>
        </p:txBody>
      </p:sp>
      <p:sp>
        <p:nvSpPr>
          <p:cNvPr id="1116" name="Rectangle 92">
            <a:extLst>
              <a:ext uri="{FF2B5EF4-FFF2-40B4-BE49-F238E27FC236}">
                <a16:creationId xmlns:a16="http://schemas.microsoft.com/office/drawing/2014/main" id="{2BE10B38-0CC2-461C-BEB2-038EEF1C8ABB}"/>
              </a:ext>
            </a:extLst>
          </p:cNvPr>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FCB19C48-E6E8-48A8-A1A2-23640948740B}" type="slidenum">
              <a:rPr lang="en-US" altLang="pl-PL"/>
              <a:pPr>
                <a:defRPr/>
              </a:pPr>
              <a:t>‹#›</a:t>
            </a:fld>
            <a:endParaRPr lang="en-US" altLang="pl-PL"/>
          </a:p>
        </p:txBody>
      </p:sp>
      <p:pic>
        <p:nvPicPr>
          <p:cNvPr id="1030" name="Picture 93" descr="smllieee">
            <a:extLst>
              <a:ext uri="{FF2B5EF4-FFF2-40B4-BE49-F238E27FC236}">
                <a16:creationId xmlns:a16="http://schemas.microsoft.com/office/drawing/2014/main" id="{DE30B874-20B9-4A3A-B443-FB51BFC7B1A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91242FBA-695F-4985-9F6C-8D8940EE1D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0ED5588C-8BEB-4266-807B-74F924EECDA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15F46FB2-CF20-4490-8A76-4994AF7E7D4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85A6FB0C-99A3-42D4-BC64-46DA321FEB8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o-KR" altLang="en-US"/>
          </a:p>
        </p:txBody>
      </p:sp>
      <p:sp>
        <p:nvSpPr>
          <p:cNvPr id="5" name="바닥글 개체 틀 4">
            <a:extLst>
              <a:ext uri="{FF2B5EF4-FFF2-40B4-BE49-F238E27FC236}">
                <a16:creationId xmlns:a16="http://schemas.microsoft.com/office/drawing/2014/main" id="{165AE447-9F73-434C-A7AD-684285E0F72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E8347231-CBE8-47A9-B36C-57216E2F2C0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279219300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hdr="0" dt="0"/>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24C15BF1-6E9F-4DA4-B812-96EE3C322BA4}"/>
              </a:ext>
            </a:extLst>
          </p:cNvPr>
          <p:cNvSpPr>
            <a:spLocks noGrp="1" noChangeArrowheads="1"/>
          </p:cNvSpPr>
          <p:nvPr>
            <p:ph type="body" idx="1"/>
          </p:nvPr>
        </p:nvSpPr>
        <p:spPr>
          <a:xfrm>
            <a:off x="228600" y="990600"/>
            <a:ext cx="8686800" cy="5334000"/>
          </a:xfrm>
          <a:solidFill>
            <a:srgbClr val="66CCFF"/>
          </a:solidFill>
        </p:spPr>
        <p:txBody>
          <a:bodyPr>
            <a:normAutofit/>
          </a:bodyPr>
          <a:lstStyle/>
          <a:p>
            <a:pPr>
              <a:buClr>
                <a:srgbClr val="FAFD00"/>
              </a:buClr>
              <a:buFontTx/>
              <a:buNone/>
              <a:defRPr/>
            </a:pPr>
            <a:r>
              <a:rPr lang="en-US" altLang="pl-PL" b="1" dirty="0">
                <a:ea typeface="Times New Roman" charset="0"/>
                <a:cs typeface="Times New Roman" charset="0"/>
              </a:rPr>
              <a:t>IEEE 802.21 MEDIA INDEPENDENT HANDOVER  SERVICES</a:t>
            </a:r>
          </a:p>
          <a:p>
            <a:pPr>
              <a:buClr>
                <a:srgbClr val="FAFD00"/>
              </a:buClr>
              <a:buFontTx/>
              <a:buNone/>
              <a:defRPr/>
            </a:pPr>
            <a:r>
              <a:rPr lang="en-US" altLang="pl-PL" dirty="0">
                <a:ea typeface="Times New Roman" charset="0"/>
                <a:cs typeface="Times New Roman" charset="0"/>
              </a:rPr>
              <a:t>DCN: 21-18-0039-0</a:t>
            </a:r>
            <a:r>
              <a:rPr lang="en-US" altLang="ko-KR" dirty="0">
                <a:ea typeface="Times New Roman" charset="0"/>
                <a:cs typeface="Times New Roman" charset="0"/>
              </a:rPr>
              <a:t>2</a:t>
            </a:r>
            <a:r>
              <a:rPr lang="en-US" altLang="pl-PL" dirty="0">
                <a:ea typeface="Times New Roman" charset="0"/>
                <a:cs typeface="Times New Roman" charset="0"/>
              </a:rPr>
              <a:t>-0000</a:t>
            </a:r>
          </a:p>
          <a:p>
            <a:pPr>
              <a:buClr>
                <a:srgbClr val="FAFD00"/>
              </a:buClr>
              <a:buFontTx/>
              <a:buNone/>
              <a:defRPr/>
            </a:pPr>
            <a:r>
              <a:rPr lang="en-US" altLang="pl-PL" dirty="0">
                <a:ea typeface="Times New Roman" charset="0"/>
                <a:cs typeface="Times New Roman" charset="0"/>
              </a:rPr>
              <a:t>Title: </a:t>
            </a:r>
            <a:r>
              <a:rPr lang="en-US" altLang="pl-PL" b="1" dirty="0">
                <a:ea typeface="Times New Roman" charset="0"/>
                <a:cs typeface="Times New Roman" charset="0"/>
              </a:rPr>
              <a:t>New Diagram for Network Enablers for seamless HMD based VR Content Service</a:t>
            </a:r>
          </a:p>
          <a:p>
            <a:pPr>
              <a:buClr>
                <a:srgbClr val="FAFD00"/>
              </a:buClr>
              <a:buFontTx/>
              <a:buNone/>
              <a:defRPr/>
            </a:pPr>
            <a:r>
              <a:rPr lang="en-US" altLang="pl-PL" dirty="0">
                <a:ea typeface="Times New Roman" charset="0"/>
                <a:cs typeface="Times New Roman" charset="0"/>
              </a:rPr>
              <a:t>Date Submitted: July 0</a:t>
            </a:r>
            <a:r>
              <a:rPr lang="en-US" altLang="ko-KR" dirty="0">
                <a:ea typeface="Times New Roman" charset="0"/>
                <a:cs typeface="Times New Roman" charset="0"/>
              </a:rPr>
              <a:t>2</a:t>
            </a:r>
            <a:r>
              <a:rPr lang="en-US" altLang="pl-PL" dirty="0">
                <a:ea typeface="Times New Roman" charset="0"/>
                <a:cs typeface="Times New Roman" charset="0"/>
              </a:rPr>
              <a:t>, 2018</a:t>
            </a:r>
          </a:p>
          <a:p>
            <a:pPr>
              <a:buClr>
                <a:srgbClr val="FAFD00"/>
              </a:buClr>
              <a:buFontTx/>
              <a:buNone/>
              <a:defRPr/>
            </a:pPr>
            <a:r>
              <a:rPr lang="en-US" altLang="pl-PL" dirty="0">
                <a:ea typeface="Times New Roman" charset="0"/>
                <a:cs typeface="Times New Roman" charset="0"/>
              </a:rPr>
              <a:t>Presented at IEEE 802.21 session #86 – San Diego, California, USA</a:t>
            </a:r>
          </a:p>
          <a:p>
            <a:pPr>
              <a:buClr>
                <a:srgbClr val="FAFD00"/>
              </a:buClr>
              <a:buFontTx/>
              <a:buNone/>
              <a:defRPr/>
            </a:pPr>
            <a:r>
              <a:rPr lang="en-US" altLang="pl-PL" dirty="0">
                <a:ea typeface="Times New Roman" charset="0"/>
                <a:cs typeface="Times New Roman" charset="0"/>
              </a:rPr>
              <a:t>Authors or Source(s):</a:t>
            </a:r>
            <a:r>
              <a:rPr lang="en-US" altLang="ja-JP" b="1" dirty="0">
                <a:ea typeface="MS PGothic" charset="-128"/>
              </a:rPr>
              <a:t> </a:t>
            </a:r>
            <a:r>
              <a:rPr lang="it-IT" altLang="pl-PL" b="1" dirty="0">
                <a:ea typeface="Times New Roman" charset="0"/>
                <a:cs typeface="Times New Roman" charset="0"/>
              </a:rPr>
              <a:t>Dongil Dillon Seo(VoleRCreative), </a:t>
            </a:r>
            <a:br>
              <a:rPr lang="it-IT" altLang="pl-PL" b="1" dirty="0">
                <a:ea typeface="Times New Roman" charset="0"/>
                <a:cs typeface="Times New Roman" charset="0"/>
              </a:rPr>
            </a:br>
            <a:r>
              <a:rPr lang="it-IT" altLang="pl-PL" b="1" dirty="0">
                <a:ea typeface="Times New Roman" charset="0"/>
                <a:cs typeface="Times New Roman" charset="0"/>
              </a:rPr>
              <a:t>Peter Jeong(JoyFun)</a:t>
            </a:r>
            <a:endParaRPr lang="en-US" altLang="pl-PL" b="1" dirty="0">
              <a:ea typeface="Times New Roman" charset="0"/>
              <a:cs typeface="Times New Roman" charset="0"/>
            </a:endParaRPr>
          </a:p>
          <a:p>
            <a:pPr>
              <a:buClr>
                <a:srgbClr val="FAFD00"/>
              </a:buClr>
              <a:buFontTx/>
              <a:buNone/>
              <a:defRPr/>
            </a:pPr>
            <a:r>
              <a:rPr lang="en-US" altLang="pl-PL" dirty="0">
                <a:ea typeface="Times New Roman" charset="0"/>
                <a:cs typeface="Times New Roman" charset="0"/>
              </a:rPr>
              <a:t>Abstract: </a:t>
            </a:r>
            <a:r>
              <a:rPr lang="en-US" altLang="ko-KR" dirty="0">
                <a:ea typeface="Times New Roman" charset="0"/>
                <a:cs typeface="Times New Roman" charset="0"/>
              </a:rPr>
              <a:t>This document describe to network status of various VR content service by diagram</a:t>
            </a:r>
            <a:r>
              <a:rPr lang="en-US" altLang="pl-PL" dirty="0">
                <a:ea typeface="Times New Roman" charset="0"/>
                <a:cs typeface="Times New Roman" charset="0"/>
              </a:rPr>
              <a:t>.</a:t>
            </a:r>
          </a:p>
        </p:txBody>
      </p:sp>
      <p:sp>
        <p:nvSpPr>
          <p:cNvPr id="3075" name="スライド番号プレースホルダー 1">
            <a:extLst>
              <a:ext uri="{FF2B5EF4-FFF2-40B4-BE49-F238E27FC236}">
                <a16:creationId xmlns:a16="http://schemas.microsoft.com/office/drawing/2014/main" id="{E6023A12-6803-4035-8C63-1FB2CD78EF1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609C2E5C-82B5-45E0-ACE2-D1E118B98C6C}" type="slidenum">
              <a:rPr lang="en-US" altLang="pl-PL" sz="1400">
                <a:latin typeface="Times" charset="0"/>
              </a:rPr>
              <a:pPr>
                <a:defRPr/>
              </a:pPr>
              <a:t>1</a:t>
            </a:fld>
            <a:endParaRPr lang="en-US" altLang="pl-PL" sz="1400">
              <a:latin typeface="Times" charset="0"/>
            </a:endParaRPr>
          </a:p>
        </p:txBody>
      </p:sp>
      <p:sp>
        <p:nvSpPr>
          <p:cNvPr id="5" name="フッター プレースホルダー 1">
            <a:extLst>
              <a:ext uri="{FF2B5EF4-FFF2-40B4-BE49-F238E27FC236}">
                <a16:creationId xmlns:a16="http://schemas.microsoft.com/office/drawing/2014/main" id="{CE44994B-B902-448C-B2A4-AD8E8B26E15E}"/>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21-18-0039-02-0000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 name="직선 화살표 연결선 152">
            <a:extLst>
              <a:ext uri="{FF2B5EF4-FFF2-40B4-BE49-F238E27FC236}">
                <a16:creationId xmlns:a16="http://schemas.microsoft.com/office/drawing/2014/main" id="{692F5C77-3CD9-4B71-BDDD-729C5BB89804}"/>
              </a:ext>
            </a:extLst>
          </p:cNvPr>
          <p:cNvCxnSpPr>
            <a:cxnSpLocks/>
            <a:endCxn id="99" idx="0"/>
          </p:cNvCxnSpPr>
          <p:nvPr/>
        </p:nvCxnSpPr>
        <p:spPr>
          <a:xfrm>
            <a:off x="3376554" y="4853183"/>
            <a:ext cx="13253" cy="1179778"/>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6" name="직선 화살표 연결선 155">
            <a:extLst>
              <a:ext uri="{FF2B5EF4-FFF2-40B4-BE49-F238E27FC236}">
                <a16:creationId xmlns:a16="http://schemas.microsoft.com/office/drawing/2014/main" id="{52998497-C207-4590-87B4-EFB5A0F0AD72}"/>
              </a:ext>
            </a:extLst>
          </p:cNvPr>
          <p:cNvCxnSpPr>
            <a:cxnSpLocks/>
            <a:endCxn id="88" idx="0"/>
          </p:cNvCxnSpPr>
          <p:nvPr/>
        </p:nvCxnSpPr>
        <p:spPr>
          <a:xfrm>
            <a:off x="1332406" y="4853183"/>
            <a:ext cx="0" cy="118426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직선 화살표 연결선 79">
            <a:extLst>
              <a:ext uri="{FF2B5EF4-FFF2-40B4-BE49-F238E27FC236}">
                <a16:creationId xmlns:a16="http://schemas.microsoft.com/office/drawing/2014/main" id="{90492A58-F09C-4D35-BCCB-41BF655C0372}"/>
              </a:ext>
            </a:extLst>
          </p:cNvPr>
          <p:cNvCxnSpPr>
            <a:cxnSpLocks/>
            <a:endCxn id="58" idx="0"/>
          </p:cNvCxnSpPr>
          <p:nvPr/>
        </p:nvCxnSpPr>
        <p:spPr>
          <a:xfrm>
            <a:off x="5998519" y="1664943"/>
            <a:ext cx="1" cy="1088162"/>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직선 화살표 연결선 80">
            <a:extLst>
              <a:ext uri="{FF2B5EF4-FFF2-40B4-BE49-F238E27FC236}">
                <a16:creationId xmlns:a16="http://schemas.microsoft.com/office/drawing/2014/main" id="{852216EF-1B2D-4E6F-8443-95A3803BC6D7}"/>
              </a:ext>
            </a:extLst>
          </p:cNvPr>
          <p:cNvCxnSpPr>
            <a:cxnSpLocks/>
            <a:endCxn id="77" idx="0"/>
          </p:cNvCxnSpPr>
          <p:nvPr/>
        </p:nvCxnSpPr>
        <p:spPr>
          <a:xfrm>
            <a:off x="8037371" y="1664943"/>
            <a:ext cx="18550" cy="108368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직선 화살표 연결선 118">
            <a:extLst>
              <a:ext uri="{FF2B5EF4-FFF2-40B4-BE49-F238E27FC236}">
                <a16:creationId xmlns:a16="http://schemas.microsoft.com/office/drawing/2014/main" id="{5A5DADAB-D46B-4349-8077-22973B85E458}"/>
              </a:ext>
            </a:extLst>
          </p:cNvPr>
          <p:cNvCxnSpPr>
            <a:cxnSpLocks/>
            <a:stCxn id="58" idx="2"/>
            <a:endCxn id="54" idx="0"/>
          </p:cNvCxnSpPr>
          <p:nvPr/>
        </p:nvCxnSpPr>
        <p:spPr>
          <a:xfrm>
            <a:off x="5998520" y="3152592"/>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직선 화살표 연결선 122">
            <a:extLst>
              <a:ext uri="{FF2B5EF4-FFF2-40B4-BE49-F238E27FC236}">
                <a16:creationId xmlns:a16="http://schemas.microsoft.com/office/drawing/2014/main" id="{33048D8F-F443-45F9-B14A-D9CA6F8B8658}"/>
              </a:ext>
            </a:extLst>
          </p:cNvPr>
          <p:cNvCxnSpPr>
            <a:cxnSpLocks/>
            <a:stCxn id="77" idx="2"/>
            <a:endCxn id="73" idx="0"/>
          </p:cNvCxnSpPr>
          <p:nvPr/>
        </p:nvCxnSpPr>
        <p:spPr>
          <a:xfrm>
            <a:off x="8055921" y="3148110"/>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a:extLst>
              <a:ext uri="{FF2B5EF4-FFF2-40B4-BE49-F238E27FC236}">
                <a16:creationId xmlns:a16="http://schemas.microsoft.com/office/drawing/2014/main" id="{033E18EA-50A5-4252-9C77-B150EA4E4013}"/>
              </a:ext>
            </a:extLst>
          </p:cNvPr>
          <p:cNvCxnSpPr>
            <a:cxnSpLocks/>
            <a:stCxn id="117" idx="2"/>
            <a:endCxn id="37" idx="0"/>
          </p:cNvCxnSpPr>
          <p:nvPr/>
        </p:nvCxnSpPr>
        <p:spPr>
          <a:xfrm>
            <a:off x="1489589" y="1619151"/>
            <a:ext cx="3997" cy="1158574"/>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직선 화살표 연결선 83">
            <a:extLst>
              <a:ext uri="{FF2B5EF4-FFF2-40B4-BE49-F238E27FC236}">
                <a16:creationId xmlns:a16="http://schemas.microsoft.com/office/drawing/2014/main" id="{F30E0E76-5DD6-427D-AC26-D78DCC26BEE6}"/>
              </a:ext>
            </a:extLst>
          </p:cNvPr>
          <p:cNvCxnSpPr>
            <a:cxnSpLocks/>
            <a:stCxn id="118" idx="2"/>
            <a:endCxn id="44" idx="0"/>
          </p:cNvCxnSpPr>
          <p:nvPr/>
        </p:nvCxnSpPr>
        <p:spPr>
          <a:xfrm>
            <a:off x="3560960" y="1619150"/>
            <a:ext cx="10757" cy="1158575"/>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직사각형 36">
            <a:extLst>
              <a:ext uri="{FF2B5EF4-FFF2-40B4-BE49-F238E27FC236}">
                <a16:creationId xmlns:a16="http://schemas.microsoft.com/office/drawing/2014/main" id="{BDF924FF-9F0C-4B4C-B3A2-1BC677B0B7D3}"/>
              </a:ext>
            </a:extLst>
          </p:cNvPr>
          <p:cNvSpPr/>
          <p:nvPr/>
        </p:nvSpPr>
        <p:spPr>
          <a:xfrm>
            <a:off x="1120613" y="2777725"/>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39" name="그룹 38">
            <a:extLst>
              <a:ext uri="{FF2B5EF4-FFF2-40B4-BE49-F238E27FC236}">
                <a16:creationId xmlns:a16="http://schemas.microsoft.com/office/drawing/2014/main" id="{96EDC7ED-93DB-444A-8715-125CDAEBE18B}"/>
              </a:ext>
            </a:extLst>
          </p:cNvPr>
          <p:cNvGrpSpPr/>
          <p:nvPr/>
        </p:nvGrpSpPr>
        <p:grpSpPr>
          <a:xfrm>
            <a:off x="691711" y="1911797"/>
            <a:ext cx="1607485" cy="594570"/>
            <a:chOff x="2733486" y="3898214"/>
            <a:chExt cx="6758608" cy="1121675"/>
          </a:xfrm>
        </p:grpSpPr>
        <p:sp>
          <p:nvSpPr>
            <p:cNvPr id="40" name="구름 39">
              <a:extLst>
                <a:ext uri="{FF2B5EF4-FFF2-40B4-BE49-F238E27FC236}">
                  <a16:creationId xmlns:a16="http://schemas.microsoft.com/office/drawing/2014/main" id="{D3CF3501-E24B-435A-8F61-DF49BC11560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41" name="TextBox 40">
              <a:extLst>
                <a:ext uri="{FF2B5EF4-FFF2-40B4-BE49-F238E27FC236}">
                  <a16:creationId xmlns:a16="http://schemas.microsoft.com/office/drawing/2014/main" id="{0AD6D644-BEA1-4C2A-A5AD-DADF5299CE84}"/>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44" name="직사각형 43">
            <a:extLst>
              <a:ext uri="{FF2B5EF4-FFF2-40B4-BE49-F238E27FC236}">
                <a16:creationId xmlns:a16="http://schemas.microsoft.com/office/drawing/2014/main" id="{57F39BFB-1F99-4816-ABDC-A9E2A8B66F0A}"/>
              </a:ext>
            </a:extLst>
          </p:cNvPr>
          <p:cNvSpPr/>
          <p:nvPr/>
        </p:nvSpPr>
        <p:spPr>
          <a:xfrm>
            <a:off x="3198744" y="2777725"/>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45" name="그룹 44">
            <a:extLst>
              <a:ext uri="{FF2B5EF4-FFF2-40B4-BE49-F238E27FC236}">
                <a16:creationId xmlns:a16="http://schemas.microsoft.com/office/drawing/2014/main" id="{308FEFB0-D142-4129-B4EC-4C65E6641F1B}"/>
              </a:ext>
            </a:extLst>
          </p:cNvPr>
          <p:cNvGrpSpPr/>
          <p:nvPr/>
        </p:nvGrpSpPr>
        <p:grpSpPr>
          <a:xfrm>
            <a:off x="2769842" y="1911797"/>
            <a:ext cx="1607485" cy="594570"/>
            <a:chOff x="2733486" y="3898214"/>
            <a:chExt cx="6758608" cy="1121675"/>
          </a:xfrm>
        </p:grpSpPr>
        <p:sp>
          <p:nvSpPr>
            <p:cNvPr id="47" name="구름 46">
              <a:extLst>
                <a:ext uri="{FF2B5EF4-FFF2-40B4-BE49-F238E27FC236}">
                  <a16:creationId xmlns:a16="http://schemas.microsoft.com/office/drawing/2014/main" id="{C67A1DAF-CFCC-4583-832F-58EEF7CB4580}"/>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48" name="TextBox 47">
              <a:extLst>
                <a:ext uri="{FF2B5EF4-FFF2-40B4-BE49-F238E27FC236}">
                  <a16:creationId xmlns:a16="http://schemas.microsoft.com/office/drawing/2014/main" id="{2C0357D8-788C-433E-BBA3-A0068B91314E}"/>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 name="TextBox 5">
            <a:extLst>
              <a:ext uri="{FF2B5EF4-FFF2-40B4-BE49-F238E27FC236}">
                <a16:creationId xmlns:a16="http://schemas.microsoft.com/office/drawing/2014/main" id="{FDDB7288-F100-4193-BA91-3DBC8C87E4E8}"/>
              </a:ext>
            </a:extLst>
          </p:cNvPr>
          <p:cNvSpPr txBox="1"/>
          <p:nvPr/>
        </p:nvSpPr>
        <p:spPr>
          <a:xfrm>
            <a:off x="1051809" y="723583"/>
            <a:ext cx="875561" cy="400110"/>
          </a:xfrm>
          <a:prstGeom prst="rect">
            <a:avLst/>
          </a:prstGeom>
          <a:noFill/>
        </p:spPr>
        <p:txBody>
          <a:bodyPr wrap="none" rtlCol="0">
            <a:spAutoFit/>
          </a:bodyPr>
          <a:lstStyle/>
          <a:p>
            <a:pPr algn="ctr"/>
            <a:r>
              <a:rPr lang="en-US" altLang="ko-KR" dirty="0"/>
              <a:t>Case 1</a:t>
            </a:r>
            <a:endParaRPr lang="ko-KR" altLang="en-US" dirty="0"/>
          </a:p>
        </p:txBody>
      </p:sp>
      <p:sp>
        <p:nvSpPr>
          <p:cNvPr id="53" name="TextBox 52">
            <a:extLst>
              <a:ext uri="{FF2B5EF4-FFF2-40B4-BE49-F238E27FC236}">
                <a16:creationId xmlns:a16="http://schemas.microsoft.com/office/drawing/2014/main" id="{2F161D1C-46FE-4390-8DE0-41997AFF0268}"/>
              </a:ext>
            </a:extLst>
          </p:cNvPr>
          <p:cNvSpPr txBox="1"/>
          <p:nvPr/>
        </p:nvSpPr>
        <p:spPr>
          <a:xfrm>
            <a:off x="3067247" y="718790"/>
            <a:ext cx="875561" cy="400110"/>
          </a:xfrm>
          <a:prstGeom prst="rect">
            <a:avLst/>
          </a:prstGeom>
          <a:noFill/>
        </p:spPr>
        <p:txBody>
          <a:bodyPr wrap="none" rtlCol="0">
            <a:spAutoFit/>
          </a:bodyPr>
          <a:lstStyle/>
          <a:p>
            <a:pPr algn="ctr"/>
            <a:r>
              <a:rPr lang="en-US" altLang="ko-KR" dirty="0"/>
              <a:t>Case 2</a:t>
            </a:r>
            <a:endParaRPr lang="ko-KR" altLang="en-US" dirty="0"/>
          </a:p>
        </p:txBody>
      </p:sp>
      <p:sp>
        <p:nvSpPr>
          <p:cNvPr id="54" name="직사각형 53">
            <a:extLst>
              <a:ext uri="{FF2B5EF4-FFF2-40B4-BE49-F238E27FC236}">
                <a16:creationId xmlns:a16="http://schemas.microsoft.com/office/drawing/2014/main" id="{AE0DCE8D-C5B9-41C4-97EF-273CC43C8F9D}"/>
              </a:ext>
            </a:extLst>
          </p:cNvPr>
          <p:cNvSpPr/>
          <p:nvPr/>
        </p:nvSpPr>
        <p:spPr>
          <a:xfrm>
            <a:off x="5638800" y="4317938"/>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55" name="그룹 54">
            <a:extLst>
              <a:ext uri="{FF2B5EF4-FFF2-40B4-BE49-F238E27FC236}">
                <a16:creationId xmlns:a16="http://schemas.microsoft.com/office/drawing/2014/main" id="{2E2AA355-C7AC-4C7B-81CB-817C9EB57C05}"/>
              </a:ext>
            </a:extLst>
          </p:cNvPr>
          <p:cNvGrpSpPr/>
          <p:nvPr/>
        </p:nvGrpSpPr>
        <p:grpSpPr>
          <a:xfrm>
            <a:off x="5208030" y="3433482"/>
            <a:ext cx="1607485" cy="594570"/>
            <a:chOff x="2733486" y="3898214"/>
            <a:chExt cx="6758608" cy="1121675"/>
          </a:xfrm>
        </p:grpSpPr>
        <p:sp>
          <p:nvSpPr>
            <p:cNvPr id="56" name="구름 55">
              <a:extLst>
                <a:ext uri="{FF2B5EF4-FFF2-40B4-BE49-F238E27FC236}">
                  <a16:creationId xmlns:a16="http://schemas.microsoft.com/office/drawing/2014/main" id="{52CD64A7-1C6F-406C-81F2-B317BC870457}"/>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57" name="TextBox 56">
              <a:extLst>
                <a:ext uri="{FF2B5EF4-FFF2-40B4-BE49-F238E27FC236}">
                  <a16:creationId xmlns:a16="http://schemas.microsoft.com/office/drawing/2014/main" id="{788430DD-398A-45E8-9672-BF78374C3100}"/>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58" name="직사각형 57">
            <a:extLst>
              <a:ext uri="{FF2B5EF4-FFF2-40B4-BE49-F238E27FC236}">
                <a16:creationId xmlns:a16="http://schemas.microsoft.com/office/drawing/2014/main" id="{60983C1C-3233-4876-A95C-E07B1A473AFE}"/>
              </a:ext>
            </a:extLst>
          </p:cNvPr>
          <p:cNvSpPr/>
          <p:nvPr/>
        </p:nvSpPr>
        <p:spPr>
          <a:xfrm>
            <a:off x="5161430" y="2753105"/>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69" name="직사각형 68">
            <a:extLst>
              <a:ext uri="{FF2B5EF4-FFF2-40B4-BE49-F238E27FC236}">
                <a16:creationId xmlns:a16="http://schemas.microsoft.com/office/drawing/2014/main" id="{3CF92892-3DCB-487E-8935-EDD0734D17A6}"/>
              </a:ext>
            </a:extLst>
          </p:cNvPr>
          <p:cNvSpPr/>
          <p:nvPr/>
        </p:nvSpPr>
        <p:spPr>
          <a:xfrm>
            <a:off x="5161429" y="1269937"/>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70" name="그룹 69">
            <a:extLst>
              <a:ext uri="{FF2B5EF4-FFF2-40B4-BE49-F238E27FC236}">
                <a16:creationId xmlns:a16="http://schemas.microsoft.com/office/drawing/2014/main" id="{0948A7BF-4F8D-44DE-B1A4-0572AC0EC46B}"/>
              </a:ext>
            </a:extLst>
          </p:cNvPr>
          <p:cNvGrpSpPr/>
          <p:nvPr/>
        </p:nvGrpSpPr>
        <p:grpSpPr>
          <a:xfrm>
            <a:off x="5161429" y="1886379"/>
            <a:ext cx="3731581" cy="594570"/>
            <a:chOff x="2733486" y="3898214"/>
            <a:chExt cx="6758608" cy="1121675"/>
          </a:xfrm>
        </p:grpSpPr>
        <p:sp>
          <p:nvSpPr>
            <p:cNvPr id="71" name="구름 70">
              <a:extLst>
                <a:ext uri="{FF2B5EF4-FFF2-40B4-BE49-F238E27FC236}">
                  <a16:creationId xmlns:a16="http://schemas.microsoft.com/office/drawing/2014/main" id="{E09B37E0-A79C-43D7-8812-6C4277F79BF6}"/>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72" name="TextBox 71">
              <a:extLst>
                <a:ext uri="{FF2B5EF4-FFF2-40B4-BE49-F238E27FC236}">
                  <a16:creationId xmlns:a16="http://schemas.microsoft.com/office/drawing/2014/main" id="{6F9D42DE-CEFE-49D8-90E8-596EDB4D745A}"/>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73" name="직사각형 72">
            <a:extLst>
              <a:ext uri="{FF2B5EF4-FFF2-40B4-BE49-F238E27FC236}">
                <a16:creationId xmlns:a16="http://schemas.microsoft.com/office/drawing/2014/main" id="{69F1D363-9191-48CD-AB08-2952982852C5}"/>
              </a:ext>
            </a:extLst>
          </p:cNvPr>
          <p:cNvSpPr/>
          <p:nvPr/>
        </p:nvSpPr>
        <p:spPr>
          <a:xfrm>
            <a:off x="7696201" y="4313456"/>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74" name="그룹 73">
            <a:extLst>
              <a:ext uri="{FF2B5EF4-FFF2-40B4-BE49-F238E27FC236}">
                <a16:creationId xmlns:a16="http://schemas.microsoft.com/office/drawing/2014/main" id="{924F8C9C-0EB4-4207-BBD1-C7A38A6BF086}"/>
              </a:ext>
            </a:extLst>
          </p:cNvPr>
          <p:cNvGrpSpPr/>
          <p:nvPr/>
        </p:nvGrpSpPr>
        <p:grpSpPr>
          <a:xfrm>
            <a:off x="7265431" y="3429000"/>
            <a:ext cx="1607485" cy="594570"/>
            <a:chOff x="2733486" y="3898214"/>
            <a:chExt cx="6758608" cy="1121675"/>
          </a:xfrm>
        </p:grpSpPr>
        <p:sp>
          <p:nvSpPr>
            <p:cNvPr id="75" name="구름 74">
              <a:extLst>
                <a:ext uri="{FF2B5EF4-FFF2-40B4-BE49-F238E27FC236}">
                  <a16:creationId xmlns:a16="http://schemas.microsoft.com/office/drawing/2014/main" id="{6A20AF32-5350-45E9-921F-9A9F259226FC}"/>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76" name="TextBox 75">
              <a:extLst>
                <a:ext uri="{FF2B5EF4-FFF2-40B4-BE49-F238E27FC236}">
                  <a16:creationId xmlns:a16="http://schemas.microsoft.com/office/drawing/2014/main" id="{03EB9589-C2BC-48B9-A894-D54B88A6FF5E}"/>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77" name="직사각형 76">
            <a:extLst>
              <a:ext uri="{FF2B5EF4-FFF2-40B4-BE49-F238E27FC236}">
                <a16:creationId xmlns:a16="http://schemas.microsoft.com/office/drawing/2014/main" id="{9659B6F6-E680-4EF7-99DF-4280930BAB49}"/>
              </a:ext>
            </a:extLst>
          </p:cNvPr>
          <p:cNvSpPr/>
          <p:nvPr/>
        </p:nvSpPr>
        <p:spPr>
          <a:xfrm>
            <a:off x="7218831" y="2748623"/>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82" name="TextBox 81">
            <a:extLst>
              <a:ext uri="{FF2B5EF4-FFF2-40B4-BE49-F238E27FC236}">
                <a16:creationId xmlns:a16="http://schemas.microsoft.com/office/drawing/2014/main" id="{2223DF5B-8449-498D-B0D2-471CA0490B6B}"/>
              </a:ext>
            </a:extLst>
          </p:cNvPr>
          <p:cNvSpPr txBox="1"/>
          <p:nvPr/>
        </p:nvSpPr>
        <p:spPr>
          <a:xfrm>
            <a:off x="6589438" y="718790"/>
            <a:ext cx="875561" cy="400110"/>
          </a:xfrm>
          <a:prstGeom prst="rect">
            <a:avLst/>
          </a:prstGeom>
          <a:noFill/>
        </p:spPr>
        <p:txBody>
          <a:bodyPr wrap="none" rtlCol="0">
            <a:spAutoFit/>
          </a:bodyPr>
          <a:lstStyle/>
          <a:p>
            <a:pPr algn="ctr"/>
            <a:r>
              <a:rPr lang="en-US" altLang="ko-KR" dirty="0"/>
              <a:t>Case 3</a:t>
            </a:r>
            <a:endParaRPr lang="ko-KR" altLang="en-US" dirty="0"/>
          </a:p>
        </p:txBody>
      </p:sp>
      <p:sp>
        <p:nvSpPr>
          <p:cNvPr id="88" name="직사각형 87">
            <a:extLst>
              <a:ext uri="{FF2B5EF4-FFF2-40B4-BE49-F238E27FC236}">
                <a16:creationId xmlns:a16="http://schemas.microsoft.com/office/drawing/2014/main" id="{939B0161-65C6-4F90-A057-BCC8FE747EAF}"/>
              </a:ext>
            </a:extLst>
          </p:cNvPr>
          <p:cNvSpPr/>
          <p:nvPr/>
        </p:nvSpPr>
        <p:spPr>
          <a:xfrm>
            <a:off x="959433" y="6037443"/>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95" name="직사각형 94">
            <a:extLst>
              <a:ext uri="{FF2B5EF4-FFF2-40B4-BE49-F238E27FC236}">
                <a16:creationId xmlns:a16="http://schemas.microsoft.com/office/drawing/2014/main" id="{52F70A08-BDA5-461D-A53B-C50E8C7D1853}"/>
              </a:ext>
            </a:extLst>
          </p:cNvPr>
          <p:cNvSpPr/>
          <p:nvPr/>
        </p:nvSpPr>
        <p:spPr>
          <a:xfrm>
            <a:off x="533400" y="4453696"/>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96" name="그룹 95">
            <a:extLst>
              <a:ext uri="{FF2B5EF4-FFF2-40B4-BE49-F238E27FC236}">
                <a16:creationId xmlns:a16="http://schemas.microsoft.com/office/drawing/2014/main" id="{E5E05C4C-2158-42C2-8ECA-847868452D5B}"/>
              </a:ext>
            </a:extLst>
          </p:cNvPr>
          <p:cNvGrpSpPr/>
          <p:nvPr/>
        </p:nvGrpSpPr>
        <p:grpSpPr>
          <a:xfrm>
            <a:off x="503863" y="5207962"/>
            <a:ext cx="3731581" cy="594570"/>
            <a:chOff x="2733486" y="3898214"/>
            <a:chExt cx="6758608" cy="1121675"/>
          </a:xfrm>
        </p:grpSpPr>
        <p:sp>
          <p:nvSpPr>
            <p:cNvPr id="97" name="구름 96">
              <a:extLst>
                <a:ext uri="{FF2B5EF4-FFF2-40B4-BE49-F238E27FC236}">
                  <a16:creationId xmlns:a16="http://schemas.microsoft.com/office/drawing/2014/main" id="{17D2A433-9954-4FA5-A548-23DB5C6DC221}"/>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98" name="TextBox 97">
              <a:extLst>
                <a:ext uri="{FF2B5EF4-FFF2-40B4-BE49-F238E27FC236}">
                  <a16:creationId xmlns:a16="http://schemas.microsoft.com/office/drawing/2014/main" id="{2E64B717-EBCB-473A-9F87-4277EA4AB716}"/>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99" name="직사각형 98">
            <a:extLst>
              <a:ext uri="{FF2B5EF4-FFF2-40B4-BE49-F238E27FC236}">
                <a16:creationId xmlns:a16="http://schemas.microsoft.com/office/drawing/2014/main" id="{5208D4F3-CAE7-480E-8626-7E453E1768BC}"/>
              </a:ext>
            </a:extLst>
          </p:cNvPr>
          <p:cNvSpPr/>
          <p:nvPr/>
        </p:nvSpPr>
        <p:spPr>
          <a:xfrm>
            <a:off x="3016834" y="6032961"/>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108" name="TextBox 107">
            <a:extLst>
              <a:ext uri="{FF2B5EF4-FFF2-40B4-BE49-F238E27FC236}">
                <a16:creationId xmlns:a16="http://schemas.microsoft.com/office/drawing/2014/main" id="{FCBDC7C2-A476-40E6-A586-284113F3CC88}"/>
              </a:ext>
            </a:extLst>
          </p:cNvPr>
          <p:cNvSpPr txBox="1"/>
          <p:nvPr/>
        </p:nvSpPr>
        <p:spPr>
          <a:xfrm>
            <a:off x="1961409" y="3902549"/>
            <a:ext cx="875561" cy="400110"/>
          </a:xfrm>
          <a:prstGeom prst="rect">
            <a:avLst/>
          </a:prstGeom>
          <a:noFill/>
        </p:spPr>
        <p:txBody>
          <a:bodyPr wrap="none" rtlCol="0">
            <a:spAutoFit/>
          </a:bodyPr>
          <a:lstStyle/>
          <a:p>
            <a:pPr algn="ctr"/>
            <a:r>
              <a:rPr lang="en-US" altLang="ko-KR" dirty="0"/>
              <a:t>Case 4</a:t>
            </a:r>
            <a:endParaRPr lang="ko-KR" altLang="en-US" dirty="0"/>
          </a:p>
        </p:txBody>
      </p:sp>
      <p:sp>
        <p:nvSpPr>
          <p:cNvPr id="117" name="직사각형 116">
            <a:extLst>
              <a:ext uri="{FF2B5EF4-FFF2-40B4-BE49-F238E27FC236}">
                <a16:creationId xmlns:a16="http://schemas.microsoft.com/office/drawing/2014/main" id="{EAF70034-651C-49EC-9457-50DE6A49CAE6}"/>
              </a:ext>
            </a:extLst>
          </p:cNvPr>
          <p:cNvSpPr/>
          <p:nvPr/>
        </p:nvSpPr>
        <p:spPr>
          <a:xfrm>
            <a:off x="652499" y="1219664"/>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18" name="직사각형 117">
            <a:extLst>
              <a:ext uri="{FF2B5EF4-FFF2-40B4-BE49-F238E27FC236}">
                <a16:creationId xmlns:a16="http://schemas.microsoft.com/office/drawing/2014/main" id="{2C13C4D1-1FFD-4299-B4D1-BA89B4322FEF}"/>
              </a:ext>
            </a:extLst>
          </p:cNvPr>
          <p:cNvSpPr/>
          <p:nvPr/>
        </p:nvSpPr>
        <p:spPr>
          <a:xfrm>
            <a:off x="2631639" y="1219663"/>
            <a:ext cx="1858642"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D1A623A7-8FE9-4CD7-9BFF-12155DB91105}"/>
              </a:ext>
            </a:extLst>
          </p:cNvPr>
          <p:cNvSpPr txBox="1"/>
          <p:nvPr/>
        </p:nvSpPr>
        <p:spPr>
          <a:xfrm>
            <a:off x="5490132" y="5357559"/>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sp>
        <p:nvSpPr>
          <p:cNvPr id="51" name="スライド番号プレースホルダー 1">
            <a:extLst>
              <a:ext uri="{FF2B5EF4-FFF2-40B4-BE49-F238E27FC236}">
                <a16:creationId xmlns:a16="http://schemas.microsoft.com/office/drawing/2014/main" id="{2B353DC3-4561-4A14-8EAF-B86DC916292B}"/>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10</a:t>
            </a:fld>
            <a:endParaRPr lang="en-US" altLang="pl-PL" sz="1400">
              <a:solidFill>
                <a:srgbClr val="000000"/>
              </a:solidFill>
              <a:latin typeface="Times" charset="0"/>
            </a:endParaRPr>
          </a:p>
        </p:txBody>
      </p:sp>
      <p:sp>
        <p:nvSpPr>
          <p:cNvPr id="52" name="フッター プレースホルダー 1">
            <a:extLst>
              <a:ext uri="{FF2B5EF4-FFF2-40B4-BE49-F238E27FC236}">
                <a16:creationId xmlns:a16="http://schemas.microsoft.com/office/drawing/2014/main" id="{45EAC306-E470-47D6-B6BE-EE223A745E02}"/>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21-18-0039-02-0000</a:t>
            </a:r>
          </a:p>
        </p:txBody>
      </p:sp>
      <p:sp>
        <p:nvSpPr>
          <p:cNvPr id="3" name="슬라이드 번호 개체 틀 2">
            <a:extLst>
              <a:ext uri="{FF2B5EF4-FFF2-40B4-BE49-F238E27FC236}">
                <a16:creationId xmlns:a16="http://schemas.microsoft.com/office/drawing/2014/main" id="{AA270711-0A4D-448A-BCA1-F16AFC836BF0}"/>
              </a:ext>
            </a:extLst>
          </p:cNvPr>
          <p:cNvSpPr>
            <a:spLocks noGrp="1"/>
          </p:cNvSpPr>
          <p:nvPr>
            <p:ph type="sldNum" sz="quarter" idx="12"/>
          </p:nvPr>
        </p:nvSpPr>
        <p:spPr/>
        <p:txBody>
          <a:bodyPr/>
          <a:lstStyle/>
          <a:p>
            <a:fld id="{9C62AE19-B8DE-4C2F-B576-D74FFC40A230}" type="slidenum">
              <a:rPr lang="ko-KR" altLang="en-US" smtClean="0"/>
              <a:t>10</a:t>
            </a:fld>
            <a:endParaRPr lang="ko-KR" altLang="en-US"/>
          </a:p>
        </p:txBody>
      </p:sp>
    </p:spTree>
    <p:extLst>
      <p:ext uri="{BB962C8B-B14F-4D97-AF65-F5344CB8AC3E}">
        <p14:creationId xmlns:p14="http://schemas.microsoft.com/office/powerpoint/2010/main" val="376590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CCB9B74-DD31-4125-B6D6-BF83EE831224}"/>
              </a:ext>
            </a:extLst>
          </p:cNvPr>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ADC2FE2C-41CC-47C6-9F1A-16898B73B6E5}"/>
              </a:ext>
            </a:extLst>
          </p:cNvPr>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a:defRPr>
            </a:lvl4pPr>
            <a:lvl5pPr marL="2286000" indent="-280988" defTabSz="762000">
              <a:spcBef>
                <a:spcPct val="20000"/>
              </a:spcBef>
              <a:buChar char="»"/>
              <a:defRPr sz="2000">
                <a:solidFill>
                  <a:schemeClr val="tx1"/>
                </a:solidFill>
                <a:latin typeface="Rotis Sans Serif for Nokia"/>
              </a:defRPr>
            </a:lvl5pPr>
            <a:lvl6pPr marL="2743200" indent="-280988" defTabSz="762000" eaLnBrk="0" fontAlgn="base" hangingPunct="0">
              <a:spcBef>
                <a:spcPct val="20000"/>
              </a:spcBef>
              <a:spcAft>
                <a:spcPct val="0"/>
              </a:spcAft>
              <a:buChar char="»"/>
              <a:defRPr sz="2000">
                <a:solidFill>
                  <a:schemeClr val="tx1"/>
                </a:solidFill>
                <a:latin typeface="Rotis Sans Serif for Nokia"/>
              </a:defRPr>
            </a:lvl6pPr>
            <a:lvl7pPr marL="3200400" indent="-280988" defTabSz="762000" eaLnBrk="0" fontAlgn="base" hangingPunct="0">
              <a:spcBef>
                <a:spcPct val="20000"/>
              </a:spcBef>
              <a:spcAft>
                <a:spcPct val="0"/>
              </a:spcAft>
              <a:buChar char="»"/>
              <a:defRPr sz="2000">
                <a:solidFill>
                  <a:schemeClr val="tx1"/>
                </a:solidFill>
                <a:latin typeface="Rotis Sans Serif for Nokia"/>
              </a:defRPr>
            </a:lvl7pPr>
            <a:lvl8pPr marL="3657600" indent="-280988" defTabSz="762000" eaLnBrk="0" fontAlgn="base" hangingPunct="0">
              <a:spcBef>
                <a:spcPct val="20000"/>
              </a:spcBef>
              <a:spcAft>
                <a:spcPct val="0"/>
              </a:spcAft>
              <a:buChar char="»"/>
              <a:defRPr sz="2000">
                <a:solidFill>
                  <a:schemeClr val="tx1"/>
                </a:solidFill>
                <a:latin typeface="Rotis Sans Serif for Nokia"/>
              </a:defRPr>
            </a:lvl8pPr>
            <a:lvl9pPr marL="4114800" indent="-280988" defTabSz="762000" eaLnBrk="0" fontAlgn="base" hangingPunct="0">
              <a:spcBef>
                <a:spcPct val="20000"/>
              </a:spcBef>
              <a:spcAft>
                <a:spcPct val="0"/>
              </a:spcAft>
              <a:buChar char="»"/>
              <a:defRPr sz="2000">
                <a:solidFill>
                  <a:schemeClr val="tx1"/>
                </a:solidFill>
                <a:latin typeface="Rotis Sans Serif for Nokia"/>
              </a:defRPr>
            </a:lvl9p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stated in </a:t>
            </a:r>
            <a:r>
              <a:rPr lang="en-US" altLang="pl-PL" sz="2000">
                <a:cs typeface="Times New Roman" panose="02020603050405020304" pitchFamily="18" charset="0"/>
                <a:hlinkClick r:id="rId3"/>
              </a:rPr>
              <a:t>Section 6 of the IEEE-SA Standards Board bylaws</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5"/>
              </a:rPr>
              <a:t>http://standards.ieee.org/guides/bylaws/sect6-7.html#6</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6"/>
              </a:rPr>
              <a:t>http://standards.ieee.org/board/pat/faq.pdf</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4" name="スライド番号プレースホルダー 1">
            <a:extLst>
              <a:ext uri="{FF2B5EF4-FFF2-40B4-BE49-F238E27FC236}">
                <a16:creationId xmlns:a16="http://schemas.microsoft.com/office/drawing/2014/main" id="{4CDF47FF-573C-4AB9-903F-39810F45F87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8745DD72-3697-499F-9C3A-D966C23D6C28}" type="slidenum">
              <a:rPr lang="en-US" altLang="pl-PL" sz="1400">
                <a:latin typeface="Times" charset="0"/>
              </a:rPr>
              <a:pPr>
                <a:defRPr/>
              </a:pPr>
              <a:t>2</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4ABA136B-390A-4DDE-BDA3-8A6D25194395}"/>
              </a:ext>
            </a:extLst>
          </p:cNvPr>
          <p:cNvSpPr>
            <a:spLocks noGrp="1"/>
          </p:cNvSpPr>
          <p:nvPr>
            <p:ph type="ftr" sz="quarter" idx="10"/>
          </p:nvPr>
        </p:nvSpPr>
        <p:spPr>
          <a:xfrm>
            <a:off x="381000" y="6400800"/>
            <a:ext cx="1981200" cy="286232"/>
          </a:xfrm>
        </p:spPr>
        <p:txBody>
          <a:bodyPr/>
          <a:lstStyle/>
          <a:p>
            <a:pPr>
              <a:defRPr/>
            </a:pPr>
            <a:r>
              <a:rPr lang="en-US" altLang="pl-PL" dirty="0">
                <a:ea typeface="Times New Roman" charset="0"/>
                <a:cs typeface="Times New Roman" charset="0"/>
              </a:rPr>
              <a:t>21-18-0039-02-0000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6624A4-7126-4042-A24C-CBE3E463D8A7}"/>
              </a:ext>
            </a:extLst>
          </p:cNvPr>
          <p:cNvSpPr txBox="1"/>
          <p:nvPr/>
        </p:nvSpPr>
        <p:spPr>
          <a:xfrm>
            <a:off x="190500" y="924094"/>
            <a:ext cx="8762999" cy="5632311"/>
          </a:xfrm>
          <a:prstGeom prst="rect">
            <a:avLst/>
          </a:prstGeom>
          <a:noFill/>
        </p:spPr>
        <p:txBody>
          <a:bodyPr wrap="square" rtlCol="0">
            <a:spAutoFit/>
          </a:bodyPr>
          <a:lstStyle/>
          <a:p>
            <a:r>
              <a:rPr lang="en-US" altLang="ko-KR" dirty="0"/>
              <a:t>Background Information</a:t>
            </a:r>
          </a:p>
          <a:p>
            <a:endParaRPr lang="en-US" altLang="ko-KR" dirty="0"/>
          </a:p>
          <a:p>
            <a:pPr marL="342900" indent="-342900">
              <a:buFont typeface="Wingdings" panose="05000000000000000000" pitchFamily="2" charset="2"/>
              <a:buChar char="u"/>
            </a:pPr>
            <a:r>
              <a:rPr lang="en-US" altLang="ko-KR" dirty="0"/>
              <a:t>The purpose of this document is to find a way to minimize the VR sickness.</a:t>
            </a:r>
          </a:p>
          <a:p>
            <a:pPr marL="342900" indent="-342900">
              <a:buFont typeface="Wingdings" panose="05000000000000000000" pitchFamily="2" charset="2"/>
              <a:buChar char="u"/>
            </a:pPr>
            <a:r>
              <a:rPr lang="en-US" altLang="ko-KR" dirty="0"/>
              <a:t>Out of all factors causing the VR sickness, motion-to-photon latency is considered as this is the only factor that matters to the network.</a:t>
            </a:r>
          </a:p>
          <a:p>
            <a:pPr marL="342900" indent="-342900">
              <a:buFont typeface="Wingdings" panose="05000000000000000000" pitchFamily="2" charset="2"/>
              <a:buChar char="u"/>
            </a:pPr>
            <a:r>
              <a:rPr lang="en-US" altLang="ko-KR" dirty="0"/>
              <a:t>Maximum tolerable motion-to-photon in VR system is 20 </a:t>
            </a:r>
            <a:r>
              <a:rPr lang="en-US" altLang="ko-KR" dirty="0" err="1"/>
              <a:t>ms.</a:t>
            </a:r>
            <a:endParaRPr lang="en-US" altLang="ko-KR" dirty="0"/>
          </a:p>
          <a:p>
            <a:pPr marL="342900" indent="-342900">
              <a:buFont typeface="Wingdings" panose="05000000000000000000" pitchFamily="2" charset="2"/>
              <a:buChar char="u"/>
            </a:pPr>
            <a:r>
              <a:rPr lang="en-US" altLang="ko-KR" dirty="0"/>
              <a:t>VR system has some fixed latency from the hardware component such as display</a:t>
            </a:r>
          </a:p>
          <a:p>
            <a:pPr marL="342900" indent="-342900">
              <a:buFont typeface="Wingdings" panose="05000000000000000000" pitchFamily="2" charset="2"/>
              <a:buChar char="u"/>
            </a:pPr>
            <a:r>
              <a:rPr lang="en-US" altLang="ko-KR" dirty="0"/>
              <a:t>Current commercial HMDs exist in two types</a:t>
            </a:r>
          </a:p>
          <a:p>
            <a:pPr marL="800100" lvl="1" indent="-342900">
              <a:buFontTx/>
              <a:buChar char="-"/>
            </a:pPr>
            <a:r>
              <a:rPr lang="en-US" altLang="ko-KR" dirty="0"/>
              <a:t>Stand Alone Type</a:t>
            </a:r>
          </a:p>
          <a:p>
            <a:pPr marL="1257300" lvl="2" indent="-342900">
              <a:buFont typeface="Arial" panose="020B0604020202020204" pitchFamily="34" charset="0"/>
              <a:buChar char="•"/>
            </a:pPr>
            <a:r>
              <a:rPr lang="en-US" altLang="ko-KR" dirty="0"/>
              <a:t>All VR content are either rendered or decoded by the embedded processing unit.</a:t>
            </a:r>
          </a:p>
          <a:p>
            <a:pPr marL="800100" lvl="1" indent="-342900">
              <a:buFontTx/>
              <a:buChar char="-"/>
            </a:pPr>
            <a:r>
              <a:rPr lang="en-US" altLang="ko-KR" dirty="0"/>
              <a:t>Display Type</a:t>
            </a:r>
          </a:p>
          <a:p>
            <a:pPr marL="1257300" lvl="2" indent="-342900">
              <a:buFont typeface="Arial" panose="020B0604020202020204" pitchFamily="34" charset="0"/>
              <a:buChar char="•"/>
            </a:pPr>
            <a:r>
              <a:rPr lang="en-US" altLang="ko-KR" dirty="0"/>
              <a:t>All VR content are either rendered or decoded by the external device such as PC or gaming console.</a:t>
            </a:r>
          </a:p>
          <a:p>
            <a:pPr marL="342900" indent="-342900">
              <a:buFont typeface="Wingdings" panose="05000000000000000000" pitchFamily="2" charset="2"/>
              <a:buChar char="u"/>
            </a:pPr>
            <a:r>
              <a:rPr lang="en-US" altLang="ko-KR" dirty="0"/>
              <a:t>For the purpose of network analysis, we do not consider the Stand Alone type HMDs as no network issue exist here.</a:t>
            </a:r>
          </a:p>
          <a:p>
            <a:pPr marL="342900" indent="-342900">
              <a:buFont typeface="Wingdings" panose="05000000000000000000" pitchFamily="2" charset="2"/>
              <a:buChar char="u"/>
            </a:pPr>
            <a:r>
              <a:rPr lang="en-US" altLang="ko-KR" dirty="0"/>
              <a:t>The following diagrams include the cases where the Display Type HMDs are used.</a:t>
            </a:r>
            <a:endParaRPr lang="ko-KR" altLang="en-US" dirty="0"/>
          </a:p>
        </p:txBody>
      </p:sp>
      <p:sp>
        <p:nvSpPr>
          <p:cNvPr id="7" name="スライド番号プレースホルダー 1">
            <a:extLst>
              <a:ext uri="{FF2B5EF4-FFF2-40B4-BE49-F238E27FC236}">
                <a16:creationId xmlns:a16="http://schemas.microsoft.com/office/drawing/2014/main" id="{BC3741E9-56B4-43A6-A3C6-381F0FD43E2B}"/>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3</a:t>
            </a:fld>
            <a:endParaRPr lang="en-US" altLang="pl-PL" sz="1400">
              <a:solidFill>
                <a:srgbClr val="000000"/>
              </a:solidFill>
              <a:latin typeface="Times" charset="0"/>
            </a:endParaRPr>
          </a:p>
        </p:txBody>
      </p:sp>
      <p:sp>
        <p:nvSpPr>
          <p:cNvPr id="8" name="フッター プレースホルダー 1">
            <a:extLst>
              <a:ext uri="{FF2B5EF4-FFF2-40B4-BE49-F238E27FC236}">
                <a16:creationId xmlns:a16="http://schemas.microsoft.com/office/drawing/2014/main" id="{82626EFB-F6FA-4DD5-987E-138F32822E1E}"/>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21-18-0039-02-0000</a:t>
            </a:r>
          </a:p>
        </p:txBody>
      </p:sp>
      <p:sp>
        <p:nvSpPr>
          <p:cNvPr id="4" name="슬라이드 번호 개체 틀 3">
            <a:extLst>
              <a:ext uri="{FF2B5EF4-FFF2-40B4-BE49-F238E27FC236}">
                <a16:creationId xmlns:a16="http://schemas.microsoft.com/office/drawing/2014/main" id="{F2F7510A-F303-4B39-8CBD-70A6862168B6}"/>
              </a:ext>
            </a:extLst>
          </p:cNvPr>
          <p:cNvSpPr>
            <a:spLocks noGrp="1"/>
          </p:cNvSpPr>
          <p:nvPr>
            <p:ph type="sldNum" sz="quarter" idx="12"/>
          </p:nvPr>
        </p:nvSpPr>
        <p:spPr/>
        <p:txBody>
          <a:bodyPr/>
          <a:lstStyle/>
          <a:p>
            <a:fld id="{9C62AE19-B8DE-4C2F-B576-D74FFC40A230}" type="slidenum">
              <a:rPr lang="ko-KR" altLang="en-US" smtClean="0"/>
              <a:t>3</a:t>
            </a:fld>
            <a:endParaRPr lang="ko-KR" altLang="en-US"/>
          </a:p>
        </p:txBody>
      </p:sp>
    </p:spTree>
    <p:extLst>
      <p:ext uri="{BB962C8B-B14F-4D97-AF65-F5344CB8AC3E}">
        <p14:creationId xmlns:p14="http://schemas.microsoft.com/office/powerpoint/2010/main" val="371256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CE8C11F0-3746-438E-ABD6-FD3C7F25AFEE}"/>
              </a:ext>
            </a:extLst>
          </p:cNvPr>
          <p:cNvSpPr/>
          <p:nvPr/>
        </p:nvSpPr>
        <p:spPr>
          <a:xfrm>
            <a:off x="2437589" y="2931887"/>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Motion</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Input</a:t>
            </a:r>
            <a:endParaRPr lang="ko-KR" altLang="en-US" sz="825" dirty="0">
              <a:solidFill>
                <a:prstClr val="white"/>
              </a:solidFill>
              <a:latin typeface="맑은 고딕" panose="020F0502020204030204"/>
              <a:ea typeface="맑은 고딕" panose="020B0503020000020004" pitchFamily="50" charset="-127"/>
            </a:endParaRPr>
          </a:p>
        </p:txBody>
      </p:sp>
      <p:sp>
        <p:nvSpPr>
          <p:cNvPr id="5" name="직사각형 4">
            <a:extLst>
              <a:ext uri="{FF2B5EF4-FFF2-40B4-BE49-F238E27FC236}">
                <a16:creationId xmlns:a16="http://schemas.microsoft.com/office/drawing/2014/main" id="{369071CF-BDB8-4552-B04B-48510C59B132}"/>
              </a:ext>
            </a:extLst>
          </p:cNvPr>
          <p:cNvSpPr/>
          <p:nvPr/>
        </p:nvSpPr>
        <p:spPr>
          <a:xfrm>
            <a:off x="2437589" y="359920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IMU</a:t>
            </a:r>
            <a:endParaRPr lang="ko-KR" altLang="en-US" sz="825" dirty="0">
              <a:solidFill>
                <a:prstClr val="white"/>
              </a:solidFill>
              <a:latin typeface="맑은 고딕" panose="020F0502020204030204"/>
              <a:ea typeface="맑은 고딕" panose="020B0503020000020004" pitchFamily="50" charset="-127"/>
            </a:endParaRPr>
          </a:p>
        </p:txBody>
      </p:sp>
      <p:sp>
        <p:nvSpPr>
          <p:cNvPr id="8" name="직사각형 7">
            <a:extLst>
              <a:ext uri="{FF2B5EF4-FFF2-40B4-BE49-F238E27FC236}">
                <a16:creationId xmlns:a16="http://schemas.microsoft.com/office/drawing/2014/main" id="{1E334B8C-A9B3-42A6-92F5-95DBD896BD2D}"/>
              </a:ext>
            </a:extLst>
          </p:cNvPr>
          <p:cNvSpPr/>
          <p:nvPr/>
        </p:nvSpPr>
        <p:spPr>
          <a:xfrm>
            <a:off x="5516717" y="4046291"/>
            <a:ext cx="859119" cy="2786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Write Display</a:t>
            </a:r>
            <a:endParaRPr lang="ko-KR" altLang="en-US" sz="825" dirty="0">
              <a:solidFill>
                <a:prstClr val="white"/>
              </a:solidFill>
              <a:latin typeface="맑은 고딕" panose="020F0502020204030204"/>
              <a:ea typeface="맑은 고딕" panose="020B0503020000020004" pitchFamily="50" charset="-127"/>
            </a:endParaRPr>
          </a:p>
        </p:txBody>
      </p:sp>
      <p:sp>
        <p:nvSpPr>
          <p:cNvPr id="9" name="직사각형 8">
            <a:extLst>
              <a:ext uri="{FF2B5EF4-FFF2-40B4-BE49-F238E27FC236}">
                <a16:creationId xmlns:a16="http://schemas.microsoft.com/office/drawing/2014/main" id="{BFAD0EB6-B4C7-40E3-84F4-013B837C751B}"/>
              </a:ext>
            </a:extLst>
          </p:cNvPr>
          <p:cNvSpPr/>
          <p:nvPr/>
        </p:nvSpPr>
        <p:spPr>
          <a:xfrm>
            <a:off x="5519928" y="3443170"/>
            <a:ext cx="858518" cy="35358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Pixel</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Switching</a:t>
            </a:r>
            <a:endParaRPr lang="ko-KR" altLang="en-US" sz="825" dirty="0">
              <a:solidFill>
                <a:prstClr val="white"/>
              </a:solidFill>
              <a:latin typeface="맑은 고딕" panose="020F0502020204030204"/>
              <a:ea typeface="맑은 고딕" panose="020B0503020000020004" pitchFamily="50" charset="-127"/>
            </a:endParaRPr>
          </a:p>
        </p:txBody>
      </p:sp>
      <p:sp>
        <p:nvSpPr>
          <p:cNvPr id="10" name="직사각형 9">
            <a:extLst>
              <a:ext uri="{FF2B5EF4-FFF2-40B4-BE49-F238E27FC236}">
                <a16:creationId xmlns:a16="http://schemas.microsoft.com/office/drawing/2014/main" id="{A72359E4-443F-49FA-A28C-E3F13AED39CB}"/>
              </a:ext>
            </a:extLst>
          </p:cNvPr>
          <p:cNvSpPr/>
          <p:nvPr/>
        </p:nvSpPr>
        <p:spPr>
          <a:xfrm>
            <a:off x="5519928" y="2885054"/>
            <a:ext cx="859119"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New Image</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Output</a:t>
            </a:r>
            <a:endParaRPr lang="ko-KR" altLang="en-US" sz="825" dirty="0">
              <a:solidFill>
                <a:prstClr val="white"/>
              </a:solidFill>
              <a:latin typeface="맑은 고딕" panose="020F0502020204030204"/>
              <a:ea typeface="맑은 고딕" panose="020B0503020000020004" pitchFamily="50" charset="-127"/>
            </a:endParaRPr>
          </a:p>
        </p:txBody>
      </p:sp>
      <p:cxnSp>
        <p:nvCxnSpPr>
          <p:cNvPr id="12" name="직선 화살표 연결선 11">
            <a:extLst>
              <a:ext uri="{FF2B5EF4-FFF2-40B4-BE49-F238E27FC236}">
                <a16:creationId xmlns:a16="http://schemas.microsoft.com/office/drawing/2014/main" id="{AEE0EFD0-8BD8-44C7-9020-989E2220F1D0}"/>
              </a:ext>
            </a:extLst>
          </p:cNvPr>
          <p:cNvCxnSpPr>
            <a:cxnSpLocks/>
            <a:stCxn id="4" idx="2"/>
            <a:endCxn id="5" idx="0"/>
          </p:cNvCxnSpPr>
          <p:nvPr/>
        </p:nvCxnSpPr>
        <p:spPr>
          <a:xfrm flipH="1">
            <a:off x="2810562" y="3252899"/>
            <a:ext cx="1" cy="3463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연결선: 꺾임 20">
            <a:extLst>
              <a:ext uri="{FF2B5EF4-FFF2-40B4-BE49-F238E27FC236}">
                <a16:creationId xmlns:a16="http://schemas.microsoft.com/office/drawing/2014/main" id="{23479D42-A3B6-4B3B-9E66-5F6B49115C48}"/>
              </a:ext>
            </a:extLst>
          </p:cNvPr>
          <p:cNvCxnSpPr>
            <a:cxnSpLocks/>
            <a:stCxn id="8" idx="0"/>
            <a:endCxn id="9" idx="2"/>
          </p:cNvCxnSpPr>
          <p:nvPr/>
        </p:nvCxnSpPr>
        <p:spPr>
          <a:xfrm rot="5400000" flipH="1" flipV="1">
            <a:off x="5822964" y="3920068"/>
            <a:ext cx="249536" cy="291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직선 화살표 연결선 22">
            <a:extLst>
              <a:ext uri="{FF2B5EF4-FFF2-40B4-BE49-F238E27FC236}">
                <a16:creationId xmlns:a16="http://schemas.microsoft.com/office/drawing/2014/main" id="{16FE2DBE-255A-472C-BCBA-7DD498914EB6}"/>
              </a:ext>
            </a:extLst>
          </p:cNvPr>
          <p:cNvCxnSpPr>
            <a:cxnSpLocks/>
            <a:stCxn id="9" idx="0"/>
            <a:endCxn id="10" idx="2"/>
          </p:cNvCxnSpPr>
          <p:nvPr/>
        </p:nvCxnSpPr>
        <p:spPr>
          <a:xfrm flipV="1">
            <a:off x="5949187" y="3206066"/>
            <a:ext cx="300" cy="237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직사각형 25">
            <a:extLst>
              <a:ext uri="{FF2B5EF4-FFF2-40B4-BE49-F238E27FC236}">
                <a16:creationId xmlns:a16="http://schemas.microsoft.com/office/drawing/2014/main" id="{C951529B-5946-43E5-9F8D-132A3F9E1019}"/>
              </a:ext>
            </a:extLst>
          </p:cNvPr>
          <p:cNvSpPr/>
          <p:nvPr/>
        </p:nvSpPr>
        <p:spPr>
          <a:xfrm>
            <a:off x="1360170" y="2770865"/>
            <a:ext cx="6118859" cy="2264448"/>
          </a:xfrm>
          <a:prstGeom prst="rect">
            <a:avLst/>
          </a:prstGeom>
          <a:noFill/>
          <a:ln w="28575">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29" name="TextBox 28">
            <a:extLst>
              <a:ext uri="{FF2B5EF4-FFF2-40B4-BE49-F238E27FC236}">
                <a16:creationId xmlns:a16="http://schemas.microsoft.com/office/drawing/2014/main" id="{436B1EF4-C769-4746-8011-13146466D1A5}"/>
              </a:ext>
            </a:extLst>
          </p:cNvPr>
          <p:cNvSpPr txBox="1"/>
          <p:nvPr/>
        </p:nvSpPr>
        <p:spPr>
          <a:xfrm>
            <a:off x="1066206" y="2515279"/>
            <a:ext cx="591829" cy="300082"/>
          </a:xfrm>
          <a:prstGeom prst="rect">
            <a:avLst/>
          </a:prstGeom>
          <a:noFill/>
        </p:spPr>
        <p:txBody>
          <a:bodyPr wrap="none" rtlCol="0">
            <a:spAutoFit/>
          </a:bodyPr>
          <a:lstStyle>
            <a:defPPr>
              <a:defRPr lang="ko-KR"/>
            </a:defPPr>
          </a:lstStyle>
          <a:p>
            <a:pP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HMD</a:t>
            </a:r>
            <a:endParaRPr lang="ko-KR" altLang="en-US" sz="1350" dirty="0">
              <a:solidFill>
                <a:prstClr val="black"/>
              </a:solidFill>
              <a:latin typeface="맑은 고딕" panose="020F0502020204030204"/>
              <a:ea typeface="맑은 고딕" panose="020B0503020000020004" pitchFamily="50" charset="-127"/>
            </a:endParaRPr>
          </a:p>
        </p:txBody>
      </p:sp>
      <p:sp>
        <p:nvSpPr>
          <p:cNvPr id="25" name="TextBox 24">
            <a:extLst>
              <a:ext uri="{FF2B5EF4-FFF2-40B4-BE49-F238E27FC236}">
                <a16:creationId xmlns:a16="http://schemas.microsoft.com/office/drawing/2014/main" id="{DB1CA57E-34D9-411A-BFBF-97C977363A55}"/>
              </a:ext>
            </a:extLst>
          </p:cNvPr>
          <p:cNvSpPr txBox="1"/>
          <p:nvPr/>
        </p:nvSpPr>
        <p:spPr>
          <a:xfrm>
            <a:off x="2378811" y="2301310"/>
            <a:ext cx="4117678" cy="300082"/>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Total Motion-to-Photon Latency</a:t>
            </a:r>
            <a:r>
              <a:rPr lang="ko-KR" altLang="en-US" sz="1350" dirty="0">
                <a:solidFill>
                  <a:prstClr val="black"/>
                </a:solidFill>
                <a:latin typeface="맑은 고딕" panose="020F0502020204030204"/>
                <a:ea typeface="맑은 고딕" panose="020B0503020000020004" pitchFamily="50" charset="-127"/>
              </a:rPr>
              <a:t> ≤</a:t>
            </a:r>
            <a:r>
              <a:rPr lang="en-US" altLang="ko-KR" sz="1350" dirty="0">
                <a:solidFill>
                  <a:prstClr val="black"/>
                </a:solidFill>
                <a:latin typeface="맑은 고딕" panose="020F0502020204030204"/>
                <a:ea typeface="맑은 고딕" panose="020B0503020000020004" pitchFamily="50" charset="-127"/>
              </a:rPr>
              <a:t>20ms</a:t>
            </a:r>
            <a:endParaRPr lang="ko-KR" altLang="en-US" sz="1350" dirty="0">
              <a:solidFill>
                <a:prstClr val="black"/>
              </a:solidFill>
              <a:latin typeface="맑은 고딕" panose="020F0502020204030204"/>
              <a:ea typeface="맑은 고딕" panose="020B0503020000020004" pitchFamily="50" charset="-127"/>
            </a:endParaRPr>
          </a:p>
        </p:txBody>
      </p:sp>
      <p:cxnSp>
        <p:nvCxnSpPr>
          <p:cNvPr id="18" name="직선 화살표 연결선 17">
            <a:extLst>
              <a:ext uri="{FF2B5EF4-FFF2-40B4-BE49-F238E27FC236}">
                <a16:creationId xmlns:a16="http://schemas.microsoft.com/office/drawing/2014/main" id="{9C6C5D56-AC26-4B26-BF8B-CC2D6A10371B}"/>
              </a:ext>
            </a:extLst>
          </p:cNvPr>
          <p:cNvCxnSpPr>
            <a:cxnSpLocks/>
            <a:stCxn id="5" idx="2"/>
          </p:cNvCxnSpPr>
          <p:nvPr/>
        </p:nvCxnSpPr>
        <p:spPr>
          <a:xfrm>
            <a:off x="2810562" y="3920213"/>
            <a:ext cx="0" cy="6683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a:extLst>
              <a:ext uri="{FF2B5EF4-FFF2-40B4-BE49-F238E27FC236}">
                <a16:creationId xmlns:a16="http://schemas.microsoft.com/office/drawing/2014/main" id="{CD9B0520-DA8A-4722-8C43-F5EB29A18EE9}"/>
              </a:ext>
            </a:extLst>
          </p:cNvPr>
          <p:cNvCxnSpPr>
            <a:cxnSpLocks/>
            <a:endCxn id="8" idx="2"/>
          </p:cNvCxnSpPr>
          <p:nvPr/>
        </p:nvCxnSpPr>
        <p:spPr>
          <a:xfrm flipH="1" flipV="1">
            <a:off x="5946277" y="4324988"/>
            <a:ext cx="7900" cy="2734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2" name="직사각형 61">
            <a:extLst>
              <a:ext uri="{FF2B5EF4-FFF2-40B4-BE49-F238E27FC236}">
                <a16:creationId xmlns:a16="http://schemas.microsoft.com/office/drawing/2014/main" id="{3E621786-EE05-47F6-9189-A6D6B7E2C9AF}"/>
              </a:ext>
            </a:extLst>
          </p:cNvPr>
          <p:cNvSpPr/>
          <p:nvPr/>
        </p:nvSpPr>
        <p:spPr>
          <a:xfrm>
            <a:off x="381000" y="1981200"/>
            <a:ext cx="7732070" cy="3456665"/>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31" name="TextBox 30">
            <a:extLst>
              <a:ext uri="{FF2B5EF4-FFF2-40B4-BE49-F238E27FC236}">
                <a16:creationId xmlns:a16="http://schemas.microsoft.com/office/drawing/2014/main" id="{5571BE92-A545-40E4-B0A9-C00177329003}"/>
              </a:ext>
            </a:extLst>
          </p:cNvPr>
          <p:cNvSpPr txBox="1"/>
          <p:nvPr/>
        </p:nvSpPr>
        <p:spPr>
          <a:xfrm>
            <a:off x="3774070" y="1721911"/>
            <a:ext cx="1291059" cy="369332"/>
          </a:xfrm>
          <a:prstGeom prst="rect">
            <a:avLst/>
          </a:prstGeom>
          <a:solidFill>
            <a:schemeClr val="bg1"/>
          </a:solidFill>
        </p:spPr>
        <p:txBody>
          <a:bodyPr wrap="none" rtlCol="0">
            <a:spAutoFit/>
          </a:bodyPr>
          <a:lstStyle/>
          <a:p>
            <a:pPr algn="ctr" defTabSz="685800" eaLnBrk="1" fontAlgn="auto" latinLnBrk="1" hangingPunct="1">
              <a:spcBef>
                <a:spcPts val="0"/>
              </a:spcBef>
              <a:spcAft>
                <a:spcPts val="0"/>
              </a:spcAft>
            </a:pPr>
            <a:r>
              <a:rPr lang="en-US" altLang="ko-KR" sz="1800" dirty="0">
                <a:solidFill>
                  <a:prstClr val="black"/>
                </a:solidFill>
                <a:latin typeface="맑은 고딕" panose="020F0502020204030204"/>
                <a:ea typeface="맑은 고딕" panose="020B0503020000020004" pitchFamily="50" charset="-127"/>
              </a:rPr>
              <a:t>VR System</a:t>
            </a:r>
            <a:endParaRPr lang="ko-KR" altLang="en-US" sz="1800" dirty="0">
              <a:solidFill>
                <a:prstClr val="black"/>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6F4FDB71-ED95-4896-9C6A-B5345202987F}"/>
              </a:ext>
            </a:extLst>
          </p:cNvPr>
          <p:cNvSpPr txBox="1"/>
          <p:nvPr/>
        </p:nvSpPr>
        <p:spPr>
          <a:xfrm>
            <a:off x="2498938" y="3278187"/>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①</a:t>
            </a:r>
          </a:p>
        </p:txBody>
      </p:sp>
      <p:sp>
        <p:nvSpPr>
          <p:cNvPr id="16" name="TextBox 15">
            <a:extLst>
              <a:ext uri="{FF2B5EF4-FFF2-40B4-BE49-F238E27FC236}">
                <a16:creationId xmlns:a16="http://schemas.microsoft.com/office/drawing/2014/main" id="{3CAADB48-182F-41B0-AE56-1DEB77C04BD9}"/>
              </a:ext>
            </a:extLst>
          </p:cNvPr>
          <p:cNvSpPr txBox="1"/>
          <p:nvPr/>
        </p:nvSpPr>
        <p:spPr>
          <a:xfrm>
            <a:off x="2498938" y="4148559"/>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②</a:t>
            </a:r>
          </a:p>
        </p:txBody>
      </p:sp>
      <p:sp>
        <p:nvSpPr>
          <p:cNvPr id="19" name="TextBox 18">
            <a:extLst>
              <a:ext uri="{FF2B5EF4-FFF2-40B4-BE49-F238E27FC236}">
                <a16:creationId xmlns:a16="http://schemas.microsoft.com/office/drawing/2014/main" id="{7796A830-C98F-4A88-8562-4DECDE950D85}"/>
              </a:ext>
            </a:extLst>
          </p:cNvPr>
          <p:cNvSpPr txBox="1"/>
          <p:nvPr/>
        </p:nvSpPr>
        <p:spPr>
          <a:xfrm>
            <a:off x="5979249" y="3774103"/>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④</a:t>
            </a:r>
          </a:p>
        </p:txBody>
      </p:sp>
      <p:sp>
        <p:nvSpPr>
          <p:cNvPr id="20" name="TextBox 19">
            <a:extLst>
              <a:ext uri="{FF2B5EF4-FFF2-40B4-BE49-F238E27FC236}">
                <a16:creationId xmlns:a16="http://schemas.microsoft.com/office/drawing/2014/main" id="{D9D4E649-BBF4-438B-B073-2C36B71A2272}"/>
              </a:ext>
            </a:extLst>
          </p:cNvPr>
          <p:cNvSpPr txBox="1"/>
          <p:nvPr/>
        </p:nvSpPr>
        <p:spPr>
          <a:xfrm>
            <a:off x="5999189" y="3180072"/>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⑤</a:t>
            </a:r>
          </a:p>
        </p:txBody>
      </p:sp>
      <p:sp>
        <p:nvSpPr>
          <p:cNvPr id="35" name="TextBox 34">
            <a:extLst>
              <a:ext uri="{FF2B5EF4-FFF2-40B4-BE49-F238E27FC236}">
                <a16:creationId xmlns:a16="http://schemas.microsoft.com/office/drawing/2014/main" id="{46004022-20F9-429B-8AC8-FF1A908EBF8A}"/>
              </a:ext>
            </a:extLst>
          </p:cNvPr>
          <p:cNvSpPr txBox="1"/>
          <p:nvPr/>
        </p:nvSpPr>
        <p:spPr>
          <a:xfrm>
            <a:off x="5359212" y="3211519"/>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37" name="TextBox 36">
            <a:extLst>
              <a:ext uri="{FF2B5EF4-FFF2-40B4-BE49-F238E27FC236}">
                <a16:creationId xmlns:a16="http://schemas.microsoft.com/office/drawing/2014/main" id="{1F421207-98B4-4C1B-BDC3-EFD5EFD646DD}"/>
              </a:ext>
            </a:extLst>
          </p:cNvPr>
          <p:cNvSpPr txBox="1"/>
          <p:nvPr/>
        </p:nvSpPr>
        <p:spPr>
          <a:xfrm>
            <a:off x="4250733" y="3822980"/>
            <a:ext cx="1731564" cy="253916"/>
          </a:xfrm>
          <a:prstGeom prst="rect">
            <a:avLst/>
          </a:prstGeom>
          <a:noFill/>
        </p:spPr>
        <p:txBody>
          <a:bodyPr wrap="non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90Hz OLED Display 11ms</a:t>
            </a:r>
            <a:endParaRPr lang="ko-KR" altLang="en-US" sz="1050" dirty="0">
              <a:solidFill>
                <a:prstClr val="black"/>
              </a:solidFill>
              <a:latin typeface="맑은 고딕" panose="020F0502020204030204"/>
              <a:ea typeface="맑은 고딕" panose="020B0503020000020004" pitchFamily="50" charset="-127"/>
            </a:endParaRPr>
          </a:p>
        </p:txBody>
      </p:sp>
      <p:sp>
        <p:nvSpPr>
          <p:cNvPr id="39" name="TextBox 38">
            <a:extLst>
              <a:ext uri="{FF2B5EF4-FFF2-40B4-BE49-F238E27FC236}">
                <a16:creationId xmlns:a16="http://schemas.microsoft.com/office/drawing/2014/main" id="{AEB87C58-BFC0-465E-9523-120A4CE7517F}"/>
              </a:ext>
            </a:extLst>
          </p:cNvPr>
          <p:cNvSpPr txBox="1"/>
          <p:nvPr/>
        </p:nvSpPr>
        <p:spPr>
          <a:xfrm>
            <a:off x="1890244" y="3637090"/>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54" name="TextBox 53">
            <a:extLst>
              <a:ext uri="{FF2B5EF4-FFF2-40B4-BE49-F238E27FC236}">
                <a16:creationId xmlns:a16="http://schemas.microsoft.com/office/drawing/2014/main" id="{EB5FD6EF-65AA-4B87-B650-5587520AE57B}"/>
              </a:ext>
            </a:extLst>
          </p:cNvPr>
          <p:cNvSpPr txBox="1"/>
          <p:nvPr/>
        </p:nvSpPr>
        <p:spPr>
          <a:xfrm>
            <a:off x="5970240" y="4311650"/>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③</a:t>
            </a:r>
          </a:p>
        </p:txBody>
      </p:sp>
      <p:sp>
        <p:nvSpPr>
          <p:cNvPr id="57" name="직사각형 56">
            <a:extLst>
              <a:ext uri="{FF2B5EF4-FFF2-40B4-BE49-F238E27FC236}">
                <a16:creationId xmlns:a16="http://schemas.microsoft.com/office/drawing/2014/main" id="{010279EC-286B-48F8-8D0C-7C21D5FE95BA}"/>
              </a:ext>
            </a:extLst>
          </p:cNvPr>
          <p:cNvSpPr/>
          <p:nvPr/>
        </p:nvSpPr>
        <p:spPr>
          <a:xfrm>
            <a:off x="2437590" y="4587310"/>
            <a:ext cx="3938246" cy="28077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050" dirty="0">
                <a:solidFill>
                  <a:prstClr val="white"/>
                </a:solidFill>
                <a:latin typeface="맑은 고딕" panose="020F0502020204030204"/>
                <a:ea typeface="맑은 고딕" panose="020B0503020000020004" pitchFamily="50" charset="-127"/>
              </a:rPr>
              <a:t>Data Processing Unit</a:t>
            </a:r>
            <a:endParaRPr lang="ko-KR" altLang="en-US" sz="1050" dirty="0">
              <a:solidFill>
                <a:prstClr val="white"/>
              </a:solidFill>
              <a:latin typeface="맑은 고딕" panose="020F0502020204030204"/>
              <a:ea typeface="맑은 고딕" panose="020B0503020000020004" pitchFamily="50" charset="-127"/>
            </a:endParaRPr>
          </a:p>
        </p:txBody>
      </p:sp>
      <p:sp>
        <p:nvSpPr>
          <p:cNvPr id="3" name="TextBox 2">
            <a:extLst>
              <a:ext uri="{FF2B5EF4-FFF2-40B4-BE49-F238E27FC236}">
                <a16:creationId xmlns:a16="http://schemas.microsoft.com/office/drawing/2014/main" id="{709CDE09-597B-45AC-990C-0AF094220BA5}"/>
              </a:ext>
            </a:extLst>
          </p:cNvPr>
          <p:cNvSpPr txBox="1"/>
          <p:nvPr/>
        </p:nvSpPr>
        <p:spPr>
          <a:xfrm>
            <a:off x="3565057" y="613634"/>
            <a:ext cx="2013885" cy="400110"/>
          </a:xfrm>
          <a:prstGeom prst="rect">
            <a:avLst/>
          </a:prstGeom>
          <a:noFill/>
        </p:spPr>
        <p:txBody>
          <a:bodyPr wrap="none" rtlCol="0">
            <a:spAutoFit/>
          </a:bodyPr>
          <a:lstStyle/>
          <a:p>
            <a:r>
              <a:rPr lang="en-US" altLang="ko-KR" dirty="0"/>
              <a:t>Stand Alone Type</a:t>
            </a:r>
            <a:endParaRPr lang="ko-KR" altLang="en-US" dirty="0"/>
          </a:p>
        </p:txBody>
      </p:sp>
      <p:sp>
        <p:nvSpPr>
          <p:cNvPr id="6" name="TextBox 5">
            <a:extLst>
              <a:ext uri="{FF2B5EF4-FFF2-40B4-BE49-F238E27FC236}">
                <a16:creationId xmlns:a16="http://schemas.microsoft.com/office/drawing/2014/main" id="{E84C8C03-2B81-44B6-94EA-00234252D883}"/>
              </a:ext>
            </a:extLst>
          </p:cNvPr>
          <p:cNvSpPr txBox="1"/>
          <p:nvPr/>
        </p:nvSpPr>
        <p:spPr>
          <a:xfrm>
            <a:off x="1295400" y="5715000"/>
            <a:ext cx="6287299" cy="400110"/>
          </a:xfrm>
          <a:prstGeom prst="rect">
            <a:avLst/>
          </a:prstGeom>
          <a:noFill/>
        </p:spPr>
        <p:txBody>
          <a:bodyPr wrap="none" rtlCol="0">
            <a:spAutoFit/>
          </a:bodyPr>
          <a:lstStyle/>
          <a:p>
            <a:r>
              <a:rPr lang="en-US" altLang="ko-KR" dirty="0"/>
              <a:t>No network latency exist in the connection sections 2 and 3</a:t>
            </a:r>
            <a:endParaRPr lang="ko-KR" altLang="en-US" dirty="0"/>
          </a:p>
        </p:txBody>
      </p:sp>
      <p:sp>
        <p:nvSpPr>
          <p:cNvPr id="33" name="スライド番号プレースホルダー 1">
            <a:extLst>
              <a:ext uri="{FF2B5EF4-FFF2-40B4-BE49-F238E27FC236}">
                <a16:creationId xmlns:a16="http://schemas.microsoft.com/office/drawing/2014/main" id="{F498E292-88C6-4B15-9B1A-12B1E9CF4336}"/>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4</a:t>
            </a:fld>
            <a:endParaRPr lang="en-US" altLang="pl-PL" sz="1400">
              <a:solidFill>
                <a:srgbClr val="000000"/>
              </a:solidFill>
              <a:latin typeface="Times" charset="0"/>
            </a:endParaRPr>
          </a:p>
        </p:txBody>
      </p:sp>
      <p:sp>
        <p:nvSpPr>
          <p:cNvPr id="34" name="フッター プレースホルダー 1">
            <a:extLst>
              <a:ext uri="{FF2B5EF4-FFF2-40B4-BE49-F238E27FC236}">
                <a16:creationId xmlns:a16="http://schemas.microsoft.com/office/drawing/2014/main" id="{40BB2DE6-AF34-41F6-B1B8-5268DA653A7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21-18-0039-02-0000</a:t>
            </a:r>
          </a:p>
        </p:txBody>
      </p:sp>
      <p:sp>
        <p:nvSpPr>
          <p:cNvPr id="7" name="슬라이드 번호 개체 틀 6">
            <a:extLst>
              <a:ext uri="{FF2B5EF4-FFF2-40B4-BE49-F238E27FC236}">
                <a16:creationId xmlns:a16="http://schemas.microsoft.com/office/drawing/2014/main" id="{63C478B7-0854-488A-A749-990BBFD910CD}"/>
              </a:ext>
            </a:extLst>
          </p:cNvPr>
          <p:cNvSpPr>
            <a:spLocks noGrp="1"/>
          </p:cNvSpPr>
          <p:nvPr>
            <p:ph type="sldNum" sz="quarter" idx="12"/>
          </p:nvPr>
        </p:nvSpPr>
        <p:spPr/>
        <p:txBody>
          <a:bodyPr/>
          <a:lstStyle/>
          <a:p>
            <a:fld id="{9C62AE19-B8DE-4C2F-B576-D74FFC40A230}" type="slidenum">
              <a:rPr lang="ko-KR" altLang="en-US" smtClean="0"/>
              <a:t>4</a:t>
            </a:fld>
            <a:endParaRPr lang="ko-KR" altLang="en-US"/>
          </a:p>
        </p:txBody>
      </p:sp>
    </p:spTree>
    <p:extLst>
      <p:ext uri="{BB962C8B-B14F-4D97-AF65-F5344CB8AC3E}">
        <p14:creationId xmlns:p14="http://schemas.microsoft.com/office/powerpoint/2010/main" val="27671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CE8C11F0-3746-438E-ABD6-FD3C7F25AFEE}"/>
              </a:ext>
            </a:extLst>
          </p:cNvPr>
          <p:cNvSpPr/>
          <p:nvPr/>
        </p:nvSpPr>
        <p:spPr>
          <a:xfrm>
            <a:off x="2437589" y="2931887"/>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Motion</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Input</a:t>
            </a:r>
            <a:endParaRPr lang="ko-KR" altLang="en-US" sz="825" dirty="0">
              <a:solidFill>
                <a:prstClr val="white"/>
              </a:solidFill>
              <a:latin typeface="맑은 고딕" panose="020F0502020204030204"/>
              <a:ea typeface="맑은 고딕" panose="020B0503020000020004" pitchFamily="50" charset="-127"/>
            </a:endParaRPr>
          </a:p>
        </p:txBody>
      </p:sp>
      <p:sp>
        <p:nvSpPr>
          <p:cNvPr id="5" name="직사각형 4">
            <a:extLst>
              <a:ext uri="{FF2B5EF4-FFF2-40B4-BE49-F238E27FC236}">
                <a16:creationId xmlns:a16="http://schemas.microsoft.com/office/drawing/2014/main" id="{369071CF-BDB8-4552-B04B-48510C59B132}"/>
              </a:ext>
            </a:extLst>
          </p:cNvPr>
          <p:cNvSpPr/>
          <p:nvPr/>
        </p:nvSpPr>
        <p:spPr>
          <a:xfrm>
            <a:off x="2437589" y="359920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IMU</a:t>
            </a:r>
            <a:endParaRPr lang="ko-KR" altLang="en-US" sz="825" dirty="0">
              <a:solidFill>
                <a:prstClr val="white"/>
              </a:solidFill>
              <a:latin typeface="맑은 고딕" panose="020F0502020204030204"/>
              <a:ea typeface="맑은 고딕" panose="020B0503020000020004" pitchFamily="50" charset="-127"/>
            </a:endParaRPr>
          </a:p>
        </p:txBody>
      </p:sp>
      <p:sp>
        <p:nvSpPr>
          <p:cNvPr id="8" name="직사각형 7">
            <a:extLst>
              <a:ext uri="{FF2B5EF4-FFF2-40B4-BE49-F238E27FC236}">
                <a16:creationId xmlns:a16="http://schemas.microsoft.com/office/drawing/2014/main" id="{1E334B8C-A9B3-42A6-92F5-95DBD896BD2D}"/>
              </a:ext>
            </a:extLst>
          </p:cNvPr>
          <p:cNvSpPr/>
          <p:nvPr/>
        </p:nvSpPr>
        <p:spPr>
          <a:xfrm>
            <a:off x="5516717" y="4046291"/>
            <a:ext cx="859119" cy="2786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Write Display</a:t>
            </a:r>
            <a:endParaRPr lang="ko-KR" altLang="en-US" sz="825" dirty="0">
              <a:solidFill>
                <a:prstClr val="white"/>
              </a:solidFill>
              <a:latin typeface="맑은 고딕" panose="020F0502020204030204"/>
              <a:ea typeface="맑은 고딕" panose="020B0503020000020004" pitchFamily="50" charset="-127"/>
            </a:endParaRPr>
          </a:p>
        </p:txBody>
      </p:sp>
      <p:sp>
        <p:nvSpPr>
          <p:cNvPr id="9" name="직사각형 8">
            <a:extLst>
              <a:ext uri="{FF2B5EF4-FFF2-40B4-BE49-F238E27FC236}">
                <a16:creationId xmlns:a16="http://schemas.microsoft.com/office/drawing/2014/main" id="{BFAD0EB6-B4C7-40E3-84F4-013B837C751B}"/>
              </a:ext>
            </a:extLst>
          </p:cNvPr>
          <p:cNvSpPr/>
          <p:nvPr/>
        </p:nvSpPr>
        <p:spPr>
          <a:xfrm>
            <a:off x="5519928" y="3443170"/>
            <a:ext cx="858518" cy="35358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Pixel</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Switching</a:t>
            </a:r>
            <a:endParaRPr lang="ko-KR" altLang="en-US" sz="825" dirty="0">
              <a:solidFill>
                <a:prstClr val="white"/>
              </a:solidFill>
              <a:latin typeface="맑은 고딕" panose="020F0502020204030204"/>
              <a:ea typeface="맑은 고딕" panose="020B0503020000020004" pitchFamily="50" charset="-127"/>
            </a:endParaRPr>
          </a:p>
        </p:txBody>
      </p:sp>
      <p:sp>
        <p:nvSpPr>
          <p:cNvPr id="10" name="직사각형 9">
            <a:extLst>
              <a:ext uri="{FF2B5EF4-FFF2-40B4-BE49-F238E27FC236}">
                <a16:creationId xmlns:a16="http://schemas.microsoft.com/office/drawing/2014/main" id="{A72359E4-443F-49FA-A28C-E3F13AED39CB}"/>
              </a:ext>
            </a:extLst>
          </p:cNvPr>
          <p:cNvSpPr/>
          <p:nvPr/>
        </p:nvSpPr>
        <p:spPr>
          <a:xfrm>
            <a:off x="5519928" y="2885054"/>
            <a:ext cx="859119"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New Image</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Output</a:t>
            </a:r>
            <a:endParaRPr lang="ko-KR" altLang="en-US" sz="825" dirty="0">
              <a:solidFill>
                <a:prstClr val="white"/>
              </a:solidFill>
              <a:latin typeface="맑은 고딕" panose="020F0502020204030204"/>
              <a:ea typeface="맑은 고딕" panose="020B0503020000020004" pitchFamily="50" charset="-127"/>
            </a:endParaRPr>
          </a:p>
        </p:txBody>
      </p:sp>
      <p:cxnSp>
        <p:nvCxnSpPr>
          <p:cNvPr id="12" name="직선 화살표 연결선 11">
            <a:extLst>
              <a:ext uri="{FF2B5EF4-FFF2-40B4-BE49-F238E27FC236}">
                <a16:creationId xmlns:a16="http://schemas.microsoft.com/office/drawing/2014/main" id="{AEE0EFD0-8BD8-44C7-9020-989E2220F1D0}"/>
              </a:ext>
            </a:extLst>
          </p:cNvPr>
          <p:cNvCxnSpPr>
            <a:cxnSpLocks/>
            <a:stCxn id="4" idx="2"/>
            <a:endCxn id="5" idx="0"/>
          </p:cNvCxnSpPr>
          <p:nvPr/>
        </p:nvCxnSpPr>
        <p:spPr>
          <a:xfrm flipH="1">
            <a:off x="2810562" y="3252899"/>
            <a:ext cx="1" cy="3463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연결선: 꺾임 20">
            <a:extLst>
              <a:ext uri="{FF2B5EF4-FFF2-40B4-BE49-F238E27FC236}">
                <a16:creationId xmlns:a16="http://schemas.microsoft.com/office/drawing/2014/main" id="{23479D42-A3B6-4B3B-9E66-5F6B49115C48}"/>
              </a:ext>
            </a:extLst>
          </p:cNvPr>
          <p:cNvCxnSpPr>
            <a:cxnSpLocks/>
            <a:stCxn id="8" idx="0"/>
            <a:endCxn id="9" idx="2"/>
          </p:cNvCxnSpPr>
          <p:nvPr/>
        </p:nvCxnSpPr>
        <p:spPr>
          <a:xfrm rot="5400000" flipH="1" flipV="1">
            <a:off x="5822964" y="3920068"/>
            <a:ext cx="249536" cy="291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직선 화살표 연결선 22">
            <a:extLst>
              <a:ext uri="{FF2B5EF4-FFF2-40B4-BE49-F238E27FC236}">
                <a16:creationId xmlns:a16="http://schemas.microsoft.com/office/drawing/2014/main" id="{16FE2DBE-255A-472C-BCBA-7DD498914EB6}"/>
              </a:ext>
            </a:extLst>
          </p:cNvPr>
          <p:cNvCxnSpPr>
            <a:cxnSpLocks/>
            <a:stCxn id="9" idx="0"/>
            <a:endCxn id="10" idx="2"/>
          </p:cNvCxnSpPr>
          <p:nvPr/>
        </p:nvCxnSpPr>
        <p:spPr>
          <a:xfrm flipV="1">
            <a:off x="5949187" y="3206066"/>
            <a:ext cx="300" cy="237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직사각형 25">
            <a:extLst>
              <a:ext uri="{FF2B5EF4-FFF2-40B4-BE49-F238E27FC236}">
                <a16:creationId xmlns:a16="http://schemas.microsoft.com/office/drawing/2014/main" id="{C951529B-5946-43E5-9F8D-132A3F9E1019}"/>
              </a:ext>
            </a:extLst>
          </p:cNvPr>
          <p:cNvSpPr/>
          <p:nvPr/>
        </p:nvSpPr>
        <p:spPr>
          <a:xfrm>
            <a:off x="1360170" y="2770865"/>
            <a:ext cx="6118859" cy="1877335"/>
          </a:xfrm>
          <a:prstGeom prst="rect">
            <a:avLst/>
          </a:prstGeom>
          <a:noFill/>
          <a:ln w="28575">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29" name="TextBox 28">
            <a:extLst>
              <a:ext uri="{FF2B5EF4-FFF2-40B4-BE49-F238E27FC236}">
                <a16:creationId xmlns:a16="http://schemas.microsoft.com/office/drawing/2014/main" id="{436B1EF4-C769-4746-8011-13146466D1A5}"/>
              </a:ext>
            </a:extLst>
          </p:cNvPr>
          <p:cNvSpPr txBox="1"/>
          <p:nvPr/>
        </p:nvSpPr>
        <p:spPr>
          <a:xfrm>
            <a:off x="1066206" y="2515279"/>
            <a:ext cx="591829" cy="300082"/>
          </a:xfrm>
          <a:prstGeom prst="rect">
            <a:avLst/>
          </a:prstGeom>
          <a:noFill/>
        </p:spPr>
        <p:txBody>
          <a:bodyPr wrap="none" rtlCol="0">
            <a:spAutoFit/>
          </a:bodyPr>
          <a:lstStyle>
            <a:defPPr>
              <a:defRPr lang="ko-KR"/>
            </a:defPPr>
          </a:lstStyle>
          <a:p>
            <a:pP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HMD</a:t>
            </a:r>
            <a:endParaRPr lang="ko-KR" altLang="en-US" sz="1350" dirty="0">
              <a:solidFill>
                <a:prstClr val="black"/>
              </a:solidFill>
              <a:latin typeface="맑은 고딕" panose="020F0502020204030204"/>
              <a:ea typeface="맑은 고딕" panose="020B0503020000020004" pitchFamily="50" charset="-127"/>
            </a:endParaRPr>
          </a:p>
        </p:txBody>
      </p:sp>
      <p:sp>
        <p:nvSpPr>
          <p:cNvPr id="25" name="TextBox 24">
            <a:extLst>
              <a:ext uri="{FF2B5EF4-FFF2-40B4-BE49-F238E27FC236}">
                <a16:creationId xmlns:a16="http://schemas.microsoft.com/office/drawing/2014/main" id="{DB1CA57E-34D9-411A-BFBF-97C977363A55}"/>
              </a:ext>
            </a:extLst>
          </p:cNvPr>
          <p:cNvSpPr txBox="1"/>
          <p:nvPr/>
        </p:nvSpPr>
        <p:spPr>
          <a:xfrm>
            <a:off x="2378811" y="2301310"/>
            <a:ext cx="4117678" cy="300082"/>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Total Motion-to-Photon Latency</a:t>
            </a:r>
            <a:r>
              <a:rPr lang="ko-KR" altLang="en-US" sz="1350" dirty="0">
                <a:solidFill>
                  <a:prstClr val="black"/>
                </a:solidFill>
                <a:latin typeface="맑은 고딕" panose="020F0502020204030204"/>
                <a:ea typeface="맑은 고딕" panose="020B0503020000020004" pitchFamily="50" charset="-127"/>
              </a:rPr>
              <a:t> ≤</a:t>
            </a:r>
            <a:r>
              <a:rPr lang="en-US" altLang="ko-KR" sz="1350" dirty="0">
                <a:solidFill>
                  <a:prstClr val="black"/>
                </a:solidFill>
                <a:latin typeface="맑은 고딕" panose="020F0502020204030204"/>
                <a:ea typeface="맑은 고딕" panose="020B0503020000020004" pitchFamily="50" charset="-127"/>
              </a:rPr>
              <a:t>20ms</a:t>
            </a:r>
            <a:endParaRPr lang="ko-KR" altLang="en-US" sz="1350" dirty="0">
              <a:solidFill>
                <a:prstClr val="black"/>
              </a:solidFill>
              <a:latin typeface="맑은 고딕" panose="020F0502020204030204"/>
              <a:ea typeface="맑은 고딕" panose="020B0503020000020004" pitchFamily="50" charset="-127"/>
            </a:endParaRPr>
          </a:p>
        </p:txBody>
      </p:sp>
      <p:cxnSp>
        <p:nvCxnSpPr>
          <p:cNvPr id="18" name="직선 화살표 연결선 17">
            <a:extLst>
              <a:ext uri="{FF2B5EF4-FFF2-40B4-BE49-F238E27FC236}">
                <a16:creationId xmlns:a16="http://schemas.microsoft.com/office/drawing/2014/main" id="{9C6C5D56-AC26-4B26-BF8B-CC2D6A10371B}"/>
              </a:ext>
            </a:extLst>
          </p:cNvPr>
          <p:cNvCxnSpPr>
            <a:cxnSpLocks/>
            <a:stCxn id="5" idx="2"/>
          </p:cNvCxnSpPr>
          <p:nvPr/>
        </p:nvCxnSpPr>
        <p:spPr>
          <a:xfrm>
            <a:off x="2810562" y="3920213"/>
            <a:ext cx="0" cy="103278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a:extLst>
              <a:ext uri="{FF2B5EF4-FFF2-40B4-BE49-F238E27FC236}">
                <a16:creationId xmlns:a16="http://schemas.microsoft.com/office/drawing/2014/main" id="{CD9B0520-DA8A-4722-8C43-F5EB29A18EE9}"/>
              </a:ext>
            </a:extLst>
          </p:cNvPr>
          <p:cNvCxnSpPr>
            <a:cxnSpLocks/>
            <a:endCxn id="8" idx="2"/>
          </p:cNvCxnSpPr>
          <p:nvPr/>
        </p:nvCxnSpPr>
        <p:spPr>
          <a:xfrm flipV="1">
            <a:off x="5946277" y="4324988"/>
            <a:ext cx="0" cy="6280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2" name="직사각형 61">
            <a:extLst>
              <a:ext uri="{FF2B5EF4-FFF2-40B4-BE49-F238E27FC236}">
                <a16:creationId xmlns:a16="http://schemas.microsoft.com/office/drawing/2014/main" id="{3E621786-EE05-47F6-9189-A6D6B7E2C9AF}"/>
              </a:ext>
            </a:extLst>
          </p:cNvPr>
          <p:cNvSpPr/>
          <p:nvPr/>
        </p:nvSpPr>
        <p:spPr>
          <a:xfrm>
            <a:off x="381000" y="1981200"/>
            <a:ext cx="7732070" cy="3456665"/>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31" name="TextBox 30">
            <a:extLst>
              <a:ext uri="{FF2B5EF4-FFF2-40B4-BE49-F238E27FC236}">
                <a16:creationId xmlns:a16="http://schemas.microsoft.com/office/drawing/2014/main" id="{5571BE92-A545-40E4-B0A9-C00177329003}"/>
              </a:ext>
            </a:extLst>
          </p:cNvPr>
          <p:cNvSpPr txBox="1"/>
          <p:nvPr/>
        </p:nvSpPr>
        <p:spPr>
          <a:xfrm>
            <a:off x="3774070" y="1721911"/>
            <a:ext cx="1291059" cy="369332"/>
          </a:xfrm>
          <a:prstGeom prst="rect">
            <a:avLst/>
          </a:prstGeom>
          <a:solidFill>
            <a:schemeClr val="bg1"/>
          </a:solidFill>
        </p:spPr>
        <p:txBody>
          <a:bodyPr wrap="none" rtlCol="0">
            <a:spAutoFit/>
          </a:bodyPr>
          <a:lstStyle/>
          <a:p>
            <a:pPr algn="ctr" defTabSz="685800" eaLnBrk="1" fontAlgn="auto" latinLnBrk="1" hangingPunct="1">
              <a:spcBef>
                <a:spcPts val="0"/>
              </a:spcBef>
              <a:spcAft>
                <a:spcPts val="0"/>
              </a:spcAft>
            </a:pPr>
            <a:r>
              <a:rPr lang="en-US" altLang="ko-KR" sz="1800" dirty="0">
                <a:solidFill>
                  <a:prstClr val="black"/>
                </a:solidFill>
                <a:latin typeface="맑은 고딕" panose="020F0502020204030204"/>
                <a:ea typeface="맑은 고딕" panose="020B0503020000020004" pitchFamily="50" charset="-127"/>
              </a:rPr>
              <a:t>VR System</a:t>
            </a:r>
            <a:endParaRPr lang="ko-KR" altLang="en-US" sz="1800" dirty="0">
              <a:solidFill>
                <a:prstClr val="black"/>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6F4FDB71-ED95-4896-9C6A-B5345202987F}"/>
              </a:ext>
            </a:extLst>
          </p:cNvPr>
          <p:cNvSpPr txBox="1"/>
          <p:nvPr/>
        </p:nvSpPr>
        <p:spPr>
          <a:xfrm>
            <a:off x="2498938" y="3278187"/>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①</a:t>
            </a:r>
          </a:p>
        </p:txBody>
      </p:sp>
      <p:sp>
        <p:nvSpPr>
          <p:cNvPr id="16" name="TextBox 15">
            <a:extLst>
              <a:ext uri="{FF2B5EF4-FFF2-40B4-BE49-F238E27FC236}">
                <a16:creationId xmlns:a16="http://schemas.microsoft.com/office/drawing/2014/main" id="{3CAADB48-182F-41B0-AE56-1DEB77C04BD9}"/>
              </a:ext>
            </a:extLst>
          </p:cNvPr>
          <p:cNvSpPr txBox="1"/>
          <p:nvPr/>
        </p:nvSpPr>
        <p:spPr>
          <a:xfrm>
            <a:off x="2498938" y="4148559"/>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②</a:t>
            </a:r>
          </a:p>
        </p:txBody>
      </p:sp>
      <p:sp>
        <p:nvSpPr>
          <p:cNvPr id="19" name="TextBox 18">
            <a:extLst>
              <a:ext uri="{FF2B5EF4-FFF2-40B4-BE49-F238E27FC236}">
                <a16:creationId xmlns:a16="http://schemas.microsoft.com/office/drawing/2014/main" id="{7796A830-C98F-4A88-8562-4DECDE950D85}"/>
              </a:ext>
            </a:extLst>
          </p:cNvPr>
          <p:cNvSpPr txBox="1"/>
          <p:nvPr/>
        </p:nvSpPr>
        <p:spPr>
          <a:xfrm>
            <a:off x="5979249" y="3774103"/>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④</a:t>
            </a:r>
          </a:p>
        </p:txBody>
      </p:sp>
      <p:sp>
        <p:nvSpPr>
          <p:cNvPr id="20" name="TextBox 19">
            <a:extLst>
              <a:ext uri="{FF2B5EF4-FFF2-40B4-BE49-F238E27FC236}">
                <a16:creationId xmlns:a16="http://schemas.microsoft.com/office/drawing/2014/main" id="{D9D4E649-BBF4-438B-B073-2C36B71A2272}"/>
              </a:ext>
            </a:extLst>
          </p:cNvPr>
          <p:cNvSpPr txBox="1"/>
          <p:nvPr/>
        </p:nvSpPr>
        <p:spPr>
          <a:xfrm>
            <a:off x="5999189" y="3180072"/>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⑤</a:t>
            </a:r>
          </a:p>
        </p:txBody>
      </p:sp>
      <p:sp>
        <p:nvSpPr>
          <p:cNvPr id="35" name="TextBox 34">
            <a:extLst>
              <a:ext uri="{FF2B5EF4-FFF2-40B4-BE49-F238E27FC236}">
                <a16:creationId xmlns:a16="http://schemas.microsoft.com/office/drawing/2014/main" id="{46004022-20F9-429B-8AC8-FF1A908EBF8A}"/>
              </a:ext>
            </a:extLst>
          </p:cNvPr>
          <p:cNvSpPr txBox="1"/>
          <p:nvPr/>
        </p:nvSpPr>
        <p:spPr>
          <a:xfrm>
            <a:off x="5359212" y="3211519"/>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37" name="TextBox 36">
            <a:extLst>
              <a:ext uri="{FF2B5EF4-FFF2-40B4-BE49-F238E27FC236}">
                <a16:creationId xmlns:a16="http://schemas.microsoft.com/office/drawing/2014/main" id="{1F421207-98B4-4C1B-BDC3-EFD5EFD646DD}"/>
              </a:ext>
            </a:extLst>
          </p:cNvPr>
          <p:cNvSpPr txBox="1"/>
          <p:nvPr/>
        </p:nvSpPr>
        <p:spPr>
          <a:xfrm>
            <a:off x="4250733" y="3822980"/>
            <a:ext cx="1731564" cy="253916"/>
          </a:xfrm>
          <a:prstGeom prst="rect">
            <a:avLst/>
          </a:prstGeom>
          <a:noFill/>
        </p:spPr>
        <p:txBody>
          <a:bodyPr wrap="non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90Hz OLED Display 11ms</a:t>
            </a:r>
            <a:endParaRPr lang="ko-KR" altLang="en-US" sz="1050" dirty="0">
              <a:solidFill>
                <a:prstClr val="black"/>
              </a:solidFill>
              <a:latin typeface="맑은 고딕" panose="020F0502020204030204"/>
              <a:ea typeface="맑은 고딕" panose="020B0503020000020004" pitchFamily="50" charset="-127"/>
            </a:endParaRPr>
          </a:p>
        </p:txBody>
      </p:sp>
      <p:sp>
        <p:nvSpPr>
          <p:cNvPr id="39" name="TextBox 38">
            <a:extLst>
              <a:ext uri="{FF2B5EF4-FFF2-40B4-BE49-F238E27FC236}">
                <a16:creationId xmlns:a16="http://schemas.microsoft.com/office/drawing/2014/main" id="{AEB87C58-BFC0-465E-9523-120A4CE7517F}"/>
              </a:ext>
            </a:extLst>
          </p:cNvPr>
          <p:cNvSpPr txBox="1"/>
          <p:nvPr/>
        </p:nvSpPr>
        <p:spPr>
          <a:xfrm>
            <a:off x="1890244" y="3637090"/>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54" name="TextBox 53">
            <a:extLst>
              <a:ext uri="{FF2B5EF4-FFF2-40B4-BE49-F238E27FC236}">
                <a16:creationId xmlns:a16="http://schemas.microsoft.com/office/drawing/2014/main" id="{EB5FD6EF-65AA-4B87-B650-5587520AE57B}"/>
              </a:ext>
            </a:extLst>
          </p:cNvPr>
          <p:cNvSpPr txBox="1"/>
          <p:nvPr/>
        </p:nvSpPr>
        <p:spPr>
          <a:xfrm>
            <a:off x="5970240" y="4311650"/>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③</a:t>
            </a:r>
          </a:p>
        </p:txBody>
      </p:sp>
      <p:sp>
        <p:nvSpPr>
          <p:cNvPr id="57" name="직사각형 56">
            <a:extLst>
              <a:ext uri="{FF2B5EF4-FFF2-40B4-BE49-F238E27FC236}">
                <a16:creationId xmlns:a16="http://schemas.microsoft.com/office/drawing/2014/main" id="{010279EC-286B-48F8-8D0C-7C21D5FE95BA}"/>
              </a:ext>
            </a:extLst>
          </p:cNvPr>
          <p:cNvSpPr/>
          <p:nvPr/>
        </p:nvSpPr>
        <p:spPr>
          <a:xfrm>
            <a:off x="2437590" y="4953000"/>
            <a:ext cx="3938246" cy="28077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050" dirty="0">
                <a:solidFill>
                  <a:prstClr val="white"/>
                </a:solidFill>
                <a:latin typeface="맑은 고딕" panose="020F0502020204030204"/>
                <a:ea typeface="맑은 고딕" panose="020B0503020000020004" pitchFamily="50" charset="-127"/>
              </a:rPr>
              <a:t>Data Processing Unit</a:t>
            </a:r>
            <a:endParaRPr lang="ko-KR" altLang="en-US" sz="1050" dirty="0">
              <a:solidFill>
                <a:prstClr val="white"/>
              </a:solidFill>
              <a:latin typeface="맑은 고딕" panose="020F0502020204030204"/>
              <a:ea typeface="맑은 고딕" panose="020B0503020000020004" pitchFamily="50" charset="-127"/>
            </a:endParaRPr>
          </a:p>
        </p:txBody>
      </p:sp>
      <p:sp>
        <p:nvSpPr>
          <p:cNvPr id="3" name="TextBox 2">
            <a:extLst>
              <a:ext uri="{FF2B5EF4-FFF2-40B4-BE49-F238E27FC236}">
                <a16:creationId xmlns:a16="http://schemas.microsoft.com/office/drawing/2014/main" id="{709CDE09-597B-45AC-990C-0AF094220BA5}"/>
              </a:ext>
            </a:extLst>
          </p:cNvPr>
          <p:cNvSpPr txBox="1"/>
          <p:nvPr/>
        </p:nvSpPr>
        <p:spPr>
          <a:xfrm>
            <a:off x="3565057" y="613634"/>
            <a:ext cx="1550361" cy="400110"/>
          </a:xfrm>
          <a:prstGeom prst="rect">
            <a:avLst/>
          </a:prstGeom>
          <a:noFill/>
        </p:spPr>
        <p:txBody>
          <a:bodyPr wrap="none" rtlCol="0">
            <a:spAutoFit/>
          </a:bodyPr>
          <a:lstStyle/>
          <a:p>
            <a:r>
              <a:rPr lang="en-US" altLang="ko-KR" dirty="0"/>
              <a:t>Display Type</a:t>
            </a:r>
            <a:endParaRPr lang="ko-KR" altLang="en-US" dirty="0"/>
          </a:p>
        </p:txBody>
      </p:sp>
      <p:sp>
        <p:nvSpPr>
          <p:cNvPr id="30" name="TextBox 29">
            <a:extLst>
              <a:ext uri="{FF2B5EF4-FFF2-40B4-BE49-F238E27FC236}">
                <a16:creationId xmlns:a16="http://schemas.microsoft.com/office/drawing/2014/main" id="{74CE5507-919F-4E1B-B7A1-5888907A1E4E}"/>
              </a:ext>
            </a:extLst>
          </p:cNvPr>
          <p:cNvSpPr txBox="1"/>
          <p:nvPr/>
        </p:nvSpPr>
        <p:spPr>
          <a:xfrm>
            <a:off x="1295400" y="5715000"/>
            <a:ext cx="5966698" cy="400110"/>
          </a:xfrm>
          <a:prstGeom prst="rect">
            <a:avLst/>
          </a:prstGeom>
          <a:noFill/>
        </p:spPr>
        <p:txBody>
          <a:bodyPr wrap="none" rtlCol="0">
            <a:spAutoFit/>
          </a:bodyPr>
          <a:lstStyle/>
          <a:p>
            <a:r>
              <a:rPr lang="en-US" altLang="ko-KR" dirty="0"/>
              <a:t>Network latency exist in the connection sections 2 and 3</a:t>
            </a:r>
            <a:endParaRPr lang="ko-KR" altLang="en-US" dirty="0"/>
          </a:p>
        </p:txBody>
      </p:sp>
      <p:sp>
        <p:nvSpPr>
          <p:cNvPr id="34" name="スライド番号プレースホルダー 1">
            <a:extLst>
              <a:ext uri="{FF2B5EF4-FFF2-40B4-BE49-F238E27FC236}">
                <a16:creationId xmlns:a16="http://schemas.microsoft.com/office/drawing/2014/main" id="{3CE0D662-72C2-4D0E-8296-E799ECFDE817}"/>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5</a:t>
            </a:fld>
            <a:endParaRPr lang="en-US" altLang="pl-PL" sz="1400">
              <a:solidFill>
                <a:srgbClr val="000000"/>
              </a:solidFill>
              <a:latin typeface="Times" charset="0"/>
            </a:endParaRPr>
          </a:p>
        </p:txBody>
      </p:sp>
      <p:sp>
        <p:nvSpPr>
          <p:cNvPr id="36" name="フッター プレースホルダー 1">
            <a:extLst>
              <a:ext uri="{FF2B5EF4-FFF2-40B4-BE49-F238E27FC236}">
                <a16:creationId xmlns:a16="http://schemas.microsoft.com/office/drawing/2014/main" id="{DB2D53A7-C019-4AFC-9511-2BFC1835F5EC}"/>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21-18-0039-02-0000</a:t>
            </a:r>
          </a:p>
        </p:txBody>
      </p:sp>
      <p:sp>
        <p:nvSpPr>
          <p:cNvPr id="6" name="슬라이드 번호 개체 틀 5">
            <a:extLst>
              <a:ext uri="{FF2B5EF4-FFF2-40B4-BE49-F238E27FC236}">
                <a16:creationId xmlns:a16="http://schemas.microsoft.com/office/drawing/2014/main" id="{52688502-B325-4A71-915E-15AFEB6A047F}"/>
              </a:ext>
            </a:extLst>
          </p:cNvPr>
          <p:cNvSpPr>
            <a:spLocks noGrp="1"/>
          </p:cNvSpPr>
          <p:nvPr>
            <p:ph type="sldNum" sz="quarter" idx="12"/>
          </p:nvPr>
        </p:nvSpPr>
        <p:spPr/>
        <p:txBody>
          <a:bodyPr/>
          <a:lstStyle/>
          <a:p>
            <a:fld id="{9C62AE19-B8DE-4C2F-B576-D74FFC40A230}" type="slidenum">
              <a:rPr lang="ko-KR" altLang="en-US" smtClean="0"/>
              <a:t>5</a:t>
            </a:fld>
            <a:endParaRPr lang="ko-KR" altLang="en-US"/>
          </a:p>
        </p:txBody>
      </p:sp>
    </p:spTree>
    <p:extLst>
      <p:ext uri="{BB962C8B-B14F-4D97-AF65-F5344CB8AC3E}">
        <p14:creationId xmlns:p14="http://schemas.microsoft.com/office/powerpoint/2010/main" val="396885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a:extLst>
              <a:ext uri="{FF2B5EF4-FFF2-40B4-BE49-F238E27FC236}">
                <a16:creationId xmlns:a16="http://schemas.microsoft.com/office/drawing/2014/main" id="{B4EE755C-48F1-4871-A4A2-6FA48F4B4894}"/>
              </a:ext>
            </a:extLst>
          </p:cNvPr>
          <p:cNvSpPr txBox="1"/>
          <p:nvPr/>
        </p:nvSpPr>
        <p:spPr>
          <a:xfrm>
            <a:off x="847019" y="5582140"/>
            <a:ext cx="2803973" cy="400110"/>
          </a:xfrm>
          <a:prstGeom prst="rect">
            <a:avLst/>
          </a:prstGeom>
          <a:noFill/>
        </p:spPr>
        <p:txBody>
          <a:bodyPr wrap="none" rtlCol="0">
            <a:spAutoFit/>
          </a:bodyPr>
          <a:lstStyle/>
          <a:p>
            <a:r>
              <a:rPr lang="en-US" altLang="ko-KR" dirty="0"/>
              <a:t>* LAN: wired or wireless</a:t>
            </a:r>
            <a:endParaRPr lang="ko-KR" altLang="en-US" dirty="0"/>
          </a:p>
        </p:txBody>
      </p:sp>
      <p:cxnSp>
        <p:nvCxnSpPr>
          <p:cNvPr id="62" name="직선 화살표 연결선 61">
            <a:extLst>
              <a:ext uri="{FF2B5EF4-FFF2-40B4-BE49-F238E27FC236}">
                <a16:creationId xmlns:a16="http://schemas.microsoft.com/office/drawing/2014/main" id="{38861F2B-FD84-4FBB-8516-18E34E9C88E9}"/>
              </a:ext>
            </a:extLst>
          </p:cNvPr>
          <p:cNvCxnSpPr>
            <a:cxnSpLocks/>
            <a:stCxn id="68" idx="2"/>
            <a:endCxn id="63" idx="0"/>
          </p:cNvCxnSpPr>
          <p:nvPr/>
        </p:nvCxnSpPr>
        <p:spPr>
          <a:xfrm>
            <a:off x="2244182" y="2303028"/>
            <a:ext cx="3997" cy="1158574"/>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직사각형 62">
            <a:extLst>
              <a:ext uri="{FF2B5EF4-FFF2-40B4-BE49-F238E27FC236}">
                <a16:creationId xmlns:a16="http://schemas.microsoft.com/office/drawing/2014/main" id="{6F6AFFD9-4AC2-4033-B2CA-35D1DB7DA1A4}"/>
              </a:ext>
            </a:extLst>
          </p:cNvPr>
          <p:cNvSpPr/>
          <p:nvPr/>
        </p:nvSpPr>
        <p:spPr>
          <a:xfrm>
            <a:off x="1875206" y="3461602"/>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64" name="그룹 63">
            <a:extLst>
              <a:ext uri="{FF2B5EF4-FFF2-40B4-BE49-F238E27FC236}">
                <a16:creationId xmlns:a16="http://schemas.microsoft.com/office/drawing/2014/main" id="{C3A831FC-648D-49E3-8844-C815BF2640C0}"/>
              </a:ext>
            </a:extLst>
          </p:cNvPr>
          <p:cNvGrpSpPr/>
          <p:nvPr/>
        </p:nvGrpSpPr>
        <p:grpSpPr>
          <a:xfrm>
            <a:off x="1446304" y="2595674"/>
            <a:ext cx="1607485" cy="594570"/>
            <a:chOff x="2733486" y="3898214"/>
            <a:chExt cx="6758608" cy="1121675"/>
          </a:xfrm>
        </p:grpSpPr>
        <p:sp>
          <p:nvSpPr>
            <p:cNvPr id="65" name="구름 64">
              <a:extLst>
                <a:ext uri="{FF2B5EF4-FFF2-40B4-BE49-F238E27FC236}">
                  <a16:creationId xmlns:a16="http://schemas.microsoft.com/office/drawing/2014/main" id="{FDC12775-BDE4-4ECF-8271-EE95ED51EB7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66" name="TextBox 65">
              <a:extLst>
                <a:ext uri="{FF2B5EF4-FFF2-40B4-BE49-F238E27FC236}">
                  <a16:creationId xmlns:a16="http://schemas.microsoft.com/office/drawing/2014/main" id="{6BA883F0-4055-4F87-B11F-B3EA05BDFA5F}"/>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7" name="TextBox 66">
            <a:extLst>
              <a:ext uri="{FF2B5EF4-FFF2-40B4-BE49-F238E27FC236}">
                <a16:creationId xmlns:a16="http://schemas.microsoft.com/office/drawing/2014/main" id="{170433CE-DD46-4538-9178-27BB2760A03A}"/>
              </a:ext>
            </a:extLst>
          </p:cNvPr>
          <p:cNvSpPr txBox="1"/>
          <p:nvPr/>
        </p:nvSpPr>
        <p:spPr>
          <a:xfrm>
            <a:off x="1806402" y="1407460"/>
            <a:ext cx="875561" cy="400110"/>
          </a:xfrm>
          <a:prstGeom prst="rect">
            <a:avLst/>
          </a:prstGeom>
          <a:noFill/>
        </p:spPr>
        <p:txBody>
          <a:bodyPr wrap="none" rtlCol="0">
            <a:spAutoFit/>
          </a:bodyPr>
          <a:lstStyle/>
          <a:p>
            <a:pPr algn="ctr"/>
            <a:r>
              <a:rPr lang="en-US" altLang="ko-KR" dirty="0"/>
              <a:t>Case 1</a:t>
            </a:r>
            <a:endParaRPr lang="ko-KR" altLang="en-US" dirty="0"/>
          </a:p>
        </p:txBody>
      </p:sp>
      <p:sp>
        <p:nvSpPr>
          <p:cNvPr id="68" name="직사각형 67">
            <a:extLst>
              <a:ext uri="{FF2B5EF4-FFF2-40B4-BE49-F238E27FC236}">
                <a16:creationId xmlns:a16="http://schemas.microsoft.com/office/drawing/2014/main" id="{042DA6A4-F336-4F45-9758-045B1CE52559}"/>
              </a:ext>
            </a:extLst>
          </p:cNvPr>
          <p:cNvSpPr/>
          <p:nvPr/>
        </p:nvSpPr>
        <p:spPr>
          <a:xfrm>
            <a:off x="1407092" y="1903541"/>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78" name="TextBox 77">
            <a:extLst>
              <a:ext uri="{FF2B5EF4-FFF2-40B4-BE49-F238E27FC236}">
                <a16:creationId xmlns:a16="http://schemas.microsoft.com/office/drawing/2014/main" id="{FCA9CAFB-FE0A-4A74-9872-797A13FBE367}"/>
              </a:ext>
            </a:extLst>
          </p:cNvPr>
          <p:cNvSpPr txBox="1"/>
          <p:nvPr/>
        </p:nvSpPr>
        <p:spPr>
          <a:xfrm>
            <a:off x="4196153" y="1408772"/>
            <a:ext cx="4953000" cy="2246769"/>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HMD</a:t>
            </a:r>
            <a:r>
              <a:rPr lang="ko-KR" altLang="en-US" dirty="0"/>
              <a:t> </a:t>
            </a:r>
            <a:r>
              <a:rPr lang="en-US" altLang="ko-KR" dirty="0"/>
              <a:t>is</a:t>
            </a:r>
            <a:r>
              <a:rPr lang="ko-KR" altLang="en-US" dirty="0"/>
              <a:t> </a:t>
            </a:r>
            <a:r>
              <a:rPr lang="en-US" altLang="ko-KR" dirty="0"/>
              <a:t>connected</a:t>
            </a:r>
            <a:r>
              <a:rPr lang="ko-KR" altLang="en-US" dirty="0"/>
              <a:t> </a:t>
            </a:r>
            <a:r>
              <a:rPr lang="en-US" altLang="ko-KR" dirty="0"/>
              <a:t>to a</a:t>
            </a:r>
            <a:r>
              <a:rPr lang="ko-KR" altLang="en-US" dirty="0"/>
              <a:t> </a:t>
            </a:r>
            <a:r>
              <a:rPr lang="en-US" altLang="ko-KR" dirty="0"/>
              <a:t>local</a:t>
            </a:r>
            <a:r>
              <a:rPr lang="ko-KR" altLang="en-US" dirty="0"/>
              <a:t> </a:t>
            </a:r>
            <a:r>
              <a:rPr lang="en-US" altLang="ko-KR" dirty="0"/>
              <a:t>content</a:t>
            </a:r>
            <a:r>
              <a:rPr lang="ko-KR" altLang="en-US" dirty="0"/>
              <a:t> </a:t>
            </a:r>
            <a:r>
              <a:rPr lang="en-US" altLang="ko-KR" dirty="0"/>
              <a:t>server such a PC or a gaming console</a:t>
            </a:r>
            <a:r>
              <a:rPr lang="ko-KR" altLang="en-US" dirty="0"/>
              <a:t> </a:t>
            </a:r>
            <a:r>
              <a:rPr lang="en-US" altLang="ko-KR" dirty="0"/>
              <a:t>by a wired or wireless network.</a:t>
            </a:r>
          </a:p>
          <a:p>
            <a:pPr marL="342900" indent="-342900">
              <a:buFont typeface="Wingdings" panose="05000000000000000000" pitchFamily="2" charset="2"/>
              <a:buChar char="§"/>
            </a:pPr>
            <a:r>
              <a:rPr lang="en-US" altLang="ko-KR" dirty="0"/>
              <a:t>VR content is being rendered or decoded in the local content server and HMD is receiving the VR content through either a wired or a wireless network.</a:t>
            </a:r>
            <a:endParaRPr lang="ko-KR" altLang="en-US" dirty="0"/>
          </a:p>
        </p:txBody>
      </p:sp>
      <p:sp>
        <p:nvSpPr>
          <p:cNvPr id="15" name="スライド番号プレースホルダー 1">
            <a:extLst>
              <a:ext uri="{FF2B5EF4-FFF2-40B4-BE49-F238E27FC236}">
                <a16:creationId xmlns:a16="http://schemas.microsoft.com/office/drawing/2014/main" id="{CF9F7F39-93D4-4BD3-8A8A-EC9D900A39C2}"/>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6</a:t>
            </a:fld>
            <a:endParaRPr lang="en-US" altLang="pl-PL" sz="1400">
              <a:solidFill>
                <a:srgbClr val="000000"/>
              </a:solidFill>
              <a:latin typeface="Times" charset="0"/>
            </a:endParaRPr>
          </a:p>
        </p:txBody>
      </p:sp>
      <p:sp>
        <p:nvSpPr>
          <p:cNvPr id="16" name="フッター プレースホルダー 1">
            <a:extLst>
              <a:ext uri="{FF2B5EF4-FFF2-40B4-BE49-F238E27FC236}">
                <a16:creationId xmlns:a16="http://schemas.microsoft.com/office/drawing/2014/main" id="{B81B179F-91B4-4FCD-89F8-6F40478F7EFA}"/>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21-18-0039-02-0000</a:t>
            </a:r>
          </a:p>
        </p:txBody>
      </p:sp>
      <p:sp>
        <p:nvSpPr>
          <p:cNvPr id="3" name="슬라이드 번호 개체 틀 2">
            <a:extLst>
              <a:ext uri="{FF2B5EF4-FFF2-40B4-BE49-F238E27FC236}">
                <a16:creationId xmlns:a16="http://schemas.microsoft.com/office/drawing/2014/main" id="{48399912-824A-44B8-AC5A-25278E90E848}"/>
              </a:ext>
            </a:extLst>
          </p:cNvPr>
          <p:cNvSpPr>
            <a:spLocks noGrp="1"/>
          </p:cNvSpPr>
          <p:nvPr>
            <p:ph type="sldNum" sz="quarter" idx="12"/>
          </p:nvPr>
        </p:nvSpPr>
        <p:spPr/>
        <p:txBody>
          <a:bodyPr/>
          <a:lstStyle/>
          <a:p>
            <a:fld id="{9C62AE19-B8DE-4C2F-B576-D74FFC40A230}" type="slidenum">
              <a:rPr lang="ko-KR" altLang="en-US" smtClean="0"/>
              <a:t>6</a:t>
            </a:fld>
            <a:endParaRPr lang="ko-KR" altLang="en-US"/>
          </a:p>
        </p:txBody>
      </p:sp>
    </p:spTree>
    <p:extLst>
      <p:ext uri="{BB962C8B-B14F-4D97-AF65-F5344CB8AC3E}">
        <p14:creationId xmlns:p14="http://schemas.microsoft.com/office/powerpoint/2010/main" val="301113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Box 125">
            <a:extLst>
              <a:ext uri="{FF2B5EF4-FFF2-40B4-BE49-F238E27FC236}">
                <a16:creationId xmlns:a16="http://schemas.microsoft.com/office/drawing/2014/main" id="{69D0DE2D-8E07-42AB-B3A4-A22D87DE64DD}"/>
              </a:ext>
            </a:extLst>
          </p:cNvPr>
          <p:cNvSpPr txBox="1"/>
          <p:nvPr/>
        </p:nvSpPr>
        <p:spPr>
          <a:xfrm>
            <a:off x="847019" y="5582140"/>
            <a:ext cx="2786981" cy="400110"/>
          </a:xfrm>
          <a:prstGeom prst="rect">
            <a:avLst/>
          </a:prstGeom>
          <a:noFill/>
        </p:spPr>
        <p:txBody>
          <a:bodyPr wrap="none" rtlCol="0">
            <a:spAutoFit/>
          </a:bodyPr>
          <a:lstStyle/>
          <a:p>
            <a:r>
              <a:rPr lang="en-US" altLang="ko-KR" dirty="0"/>
              <a:t>* WAN: wired + wireless</a:t>
            </a:r>
            <a:endParaRPr lang="ko-KR" altLang="en-US" dirty="0"/>
          </a:p>
        </p:txBody>
      </p:sp>
      <p:cxnSp>
        <p:nvCxnSpPr>
          <p:cNvPr id="127" name="직선 화살표 연결선 126">
            <a:extLst>
              <a:ext uri="{FF2B5EF4-FFF2-40B4-BE49-F238E27FC236}">
                <a16:creationId xmlns:a16="http://schemas.microsoft.com/office/drawing/2014/main" id="{86E8F87E-0D60-4475-90D7-80C9951E8E2E}"/>
              </a:ext>
            </a:extLst>
          </p:cNvPr>
          <p:cNvCxnSpPr>
            <a:cxnSpLocks/>
            <a:stCxn id="132" idx="2"/>
            <a:endCxn id="128" idx="0"/>
          </p:cNvCxnSpPr>
          <p:nvPr/>
        </p:nvCxnSpPr>
        <p:spPr>
          <a:xfrm>
            <a:off x="2244184" y="2303338"/>
            <a:ext cx="10757" cy="1158575"/>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8" name="직사각형 127">
            <a:extLst>
              <a:ext uri="{FF2B5EF4-FFF2-40B4-BE49-F238E27FC236}">
                <a16:creationId xmlns:a16="http://schemas.microsoft.com/office/drawing/2014/main" id="{24BB77FB-A63D-44D3-8634-FE45598E7A77}"/>
              </a:ext>
            </a:extLst>
          </p:cNvPr>
          <p:cNvSpPr/>
          <p:nvPr/>
        </p:nvSpPr>
        <p:spPr>
          <a:xfrm>
            <a:off x="1881967" y="3461913"/>
            <a:ext cx="745947"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29" name="그룹 128">
            <a:extLst>
              <a:ext uri="{FF2B5EF4-FFF2-40B4-BE49-F238E27FC236}">
                <a16:creationId xmlns:a16="http://schemas.microsoft.com/office/drawing/2014/main" id="{5851DAA6-BFFF-4CAC-B02B-E7F273766CE1}"/>
              </a:ext>
            </a:extLst>
          </p:cNvPr>
          <p:cNvGrpSpPr/>
          <p:nvPr/>
        </p:nvGrpSpPr>
        <p:grpSpPr>
          <a:xfrm>
            <a:off x="1453065" y="2595985"/>
            <a:ext cx="1607485" cy="594570"/>
            <a:chOff x="2733486" y="3898214"/>
            <a:chExt cx="6758608" cy="1121675"/>
          </a:xfrm>
        </p:grpSpPr>
        <p:sp>
          <p:nvSpPr>
            <p:cNvPr id="130" name="구름 129">
              <a:extLst>
                <a:ext uri="{FF2B5EF4-FFF2-40B4-BE49-F238E27FC236}">
                  <a16:creationId xmlns:a16="http://schemas.microsoft.com/office/drawing/2014/main" id="{662DB8C0-EDAD-4623-B3AB-14099546A5C6}"/>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31" name="TextBox 130">
              <a:extLst>
                <a:ext uri="{FF2B5EF4-FFF2-40B4-BE49-F238E27FC236}">
                  <a16:creationId xmlns:a16="http://schemas.microsoft.com/office/drawing/2014/main" id="{2A540CE8-431E-4013-8DB3-F776BB18671F}"/>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32" name="직사각형 131">
            <a:extLst>
              <a:ext uri="{FF2B5EF4-FFF2-40B4-BE49-F238E27FC236}">
                <a16:creationId xmlns:a16="http://schemas.microsoft.com/office/drawing/2014/main" id="{DBE76A54-7503-415B-AB20-84A46B8E7B59}"/>
              </a:ext>
            </a:extLst>
          </p:cNvPr>
          <p:cNvSpPr/>
          <p:nvPr/>
        </p:nvSpPr>
        <p:spPr>
          <a:xfrm>
            <a:off x="1314862" y="1903851"/>
            <a:ext cx="185864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33" name="TextBox 132">
            <a:extLst>
              <a:ext uri="{FF2B5EF4-FFF2-40B4-BE49-F238E27FC236}">
                <a16:creationId xmlns:a16="http://schemas.microsoft.com/office/drawing/2014/main" id="{C772AD21-61C6-4FCF-A663-E8C48FABEF12}"/>
              </a:ext>
            </a:extLst>
          </p:cNvPr>
          <p:cNvSpPr txBox="1"/>
          <p:nvPr/>
        </p:nvSpPr>
        <p:spPr>
          <a:xfrm>
            <a:off x="1806402" y="1407460"/>
            <a:ext cx="875563" cy="400110"/>
          </a:xfrm>
          <a:prstGeom prst="rect">
            <a:avLst/>
          </a:prstGeom>
          <a:noFill/>
        </p:spPr>
        <p:txBody>
          <a:bodyPr wrap="none" rtlCol="0">
            <a:spAutoFit/>
          </a:bodyPr>
          <a:lstStyle/>
          <a:p>
            <a:pPr algn="ctr"/>
            <a:r>
              <a:rPr lang="en-US" altLang="ko-KR" dirty="0"/>
              <a:t>Case 2</a:t>
            </a:r>
            <a:endParaRPr lang="ko-KR" altLang="en-US" dirty="0"/>
          </a:p>
        </p:txBody>
      </p:sp>
      <p:sp>
        <p:nvSpPr>
          <p:cNvPr id="142" name="TextBox 141">
            <a:extLst>
              <a:ext uri="{FF2B5EF4-FFF2-40B4-BE49-F238E27FC236}">
                <a16:creationId xmlns:a16="http://schemas.microsoft.com/office/drawing/2014/main" id="{C551FA47-49DC-4B0A-9842-95989D036E47}"/>
              </a:ext>
            </a:extLst>
          </p:cNvPr>
          <p:cNvSpPr txBox="1"/>
          <p:nvPr/>
        </p:nvSpPr>
        <p:spPr>
          <a:xfrm>
            <a:off x="4196153" y="1408772"/>
            <a:ext cx="4953000" cy="2862322"/>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HMD</a:t>
            </a:r>
            <a:r>
              <a:rPr lang="ko-KR" altLang="en-US" dirty="0"/>
              <a:t> </a:t>
            </a:r>
            <a:r>
              <a:rPr lang="en-US" altLang="ko-KR" dirty="0"/>
              <a:t>is</a:t>
            </a:r>
            <a:r>
              <a:rPr lang="ko-KR" altLang="en-US" dirty="0"/>
              <a:t> </a:t>
            </a:r>
            <a:r>
              <a:rPr lang="en-US" altLang="ko-KR" dirty="0"/>
              <a:t>connected</a:t>
            </a:r>
            <a:r>
              <a:rPr lang="ko-KR" altLang="en-US" dirty="0"/>
              <a:t> </a:t>
            </a:r>
            <a:r>
              <a:rPr lang="en-US" altLang="ko-KR" dirty="0"/>
              <a:t>to</a:t>
            </a:r>
            <a:r>
              <a:rPr lang="ko-KR" altLang="en-US" dirty="0"/>
              <a:t> </a:t>
            </a:r>
            <a:r>
              <a:rPr lang="en-US" altLang="ko-KR" dirty="0"/>
              <a:t>a remote</a:t>
            </a:r>
            <a:r>
              <a:rPr lang="ko-KR" altLang="en-US" dirty="0"/>
              <a:t> </a:t>
            </a:r>
            <a:r>
              <a:rPr lang="en-US" altLang="ko-KR" dirty="0"/>
              <a:t>content</a:t>
            </a:r>
            <a:r>
              <a:rPr lang="ko-KR" altLang="en-US" dirty="0"/>
              <a:t> </a:t>
            </a:r>
            <a:r>
              <a:rPr lang="en-US" altLang="ko-KR" dirty="0"/>
              <a:t>server</a:t>
            </a:r>
            <a:r>
              <a:rPr lang="ko-KR" altLang="en-US" dirty="0"/>
              <a:t> </a:t>
            </a:r>
            <a:r>
              <a:rPr lang="en-US" altLang="ko-KR" dirty="0"/>
              <a:t>such as cloud rendering by wired and wireless network.</a:t>
            </a:r>
          </a:p>
          <a:p>
            <a:pPr marL="342900" indent="-342900">
              <a:buFont typeface="Wingdings" panose="05000000000000000000" pitchFamily="2" charset="2"/>
              <a:buChar char="§"/>
            </a:pPr>
            <a:r>
              <a:rPr lang="en-US" altLang="ko-KR" dirty="0"/>
              <a:t>VR content is being rendered or decoded in the remote content server and streamed to the HMD.</a:t>
            </a:r>
          </a:p>
          <a:p>
            <a:pPr marL="342900" indent="-342900">
              <a:buFont typeface="Wingdings" panose="05000000000000000000" pitchFamily="2" charset="2"/>
              <a:buChar char="§"/>
            </a:pPr>
            <a:r>
              <a:rPr lang="en-US" altLang="ko-KR" dirty="0"/>
              <a:t>The remote content server is connected via WAN as the remote content server is located outside of the local area.</a:t>
            </a:r>
            <a:endParaRPr lang="ko-KR" altLang="en-US" dirty="0"/>
          </a:p>
        </p:txBody>
      </p:sp>
      <p:sp>
        <p:nvSpPr>
          <p:cNvPr id="15" name="スライド番号プレースホルダー 1">
            <a:extLst>
              <a:ext uri="{FF2B5EF4-FFF2-40B4-BE49-F238E27FC236}">
                <a16:creationId xmlns:a16="http://schemas.microsoft.com/office/drawing/2014/main" id="{7ADB4F75-CD08-415E-8C42-634A9A672E1F}"/>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7</a:t>
            </a:fld>
            <a:endParaRPr lang="en-US" altLang="pl-PL" sz="1400">
              <a:solidFill>
                <a:srgbClr val="000000"/>
              </a:solidFill>
              <a:latin typeface="Times" charset="0"/>
            </a:endParaRPr>
          </a:p>
        </p:txBody>
      </p:sp>
      <p:sp>
        <p:nvSpPr>
          <p:cNvPr id="16" name="フッター プレースホルダー 1">
            <a:extLst>
              <a:ext uri="{FF2B5EF4-FFF2-40B4-BE49-F238E27FC236}">
                <a16:creationId xmlns:a16="http://schemas.microsoft.com/office/drawing/2014/main" id="{5E746797-2DAD-4E24-ACD7-9D9505F8300B}"/>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21-18-0039-02-0000</a:t>
            </a:r>
          </a:p>
        </p:txBody>
      </p:sp>
      <p:sp>
        <p:nvSpPr>
          <p:cNvPr id="3" name="슬라이드 번호 개체 틀 2">
            <a:extLst>
              <a:ext uri="{FF2B5EF4-FFF2-40B4-BE49-F238E27FC236}">
                <a16:creationId xmlns:a16="http://schemas.microsoft.com/office/drawing/2014/main" id="{C27EF22E-85AA-4B83-9DF4-38F59D77ED6A}"/>
              </a:ext>
            </a:extLst>
          </p:cNvPr>
          <p:cNvSpPr>
            <a:spLocks noGrp="1"/>
          </p:cNvSpPr>
          <p:nvPr>
            <p:ph type="sldNum" sz="quarter" idx="12"/>
          </p:nvPr>
        </p:nvSpPr>
        <p:spPr/>
        <p:txBody>
          <a:bodyPr/>
          <a:lstStyle/>
          <a:p>
            <a:fld id="{9C62AE19-B8DE-4C2F-B576-D74FFC40A230}" type="slidenum">
              <a:rPr lang="ko-KR" altLang="en-US" smtClean="0"/>
              <a:t>7</a:t>
            </a:fld>
            <a:endParaRPr lang="ko-KR" altLang="en-US"/>
          </a:p>
        </p:txBody>
      </p:sp>
    </p:spTree>
    <p:extLst>
      <p:ext uri="{BB962C8B-B14F-4D97-AF65-F5344CB8AC3E}">
        <p14:creationId xmlns:p14="http://schemas.microsoft.com/office/powerpoint/2010/main" val="287652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직선 화살표 연결선 85">
            <a:extLst>
              <a:ext uri="{FF2B5EF4-FFF2-40B4-BE49-F238E27FC236}">
                <a16:creationId xmlns:a16="http://schemas.microsoft.com/office/drawing/2014/main" id="{3D2E927F-0421-43DC-91F3-0F8F5B4B04A7}"/>
              </a:ext>
            </a:extLst>
          </p:cNvPr>
          <p:cNvCxnSpPr>
            <a:cxnSpLocks/>
            <a:endCxn id="100" idx="0"/>
          </p:cNvCxnSpPr>
          <p:nvPr/>
        </p:nvCxnSpPr>
        <p:spPr>
          <a:xfrm>
            <a:off x="1220307" y="2300316"/>
            <a:ext cx="1" cy="1088162"/>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직선 화살표 연결선 86">
            <a:extLst>
              <a:ext uri="{FF2B5EF4-FFF2-40B4-BE49-F238E27FC236}">
                <a16:creationId xmlns:a16="http://schemas.microsoft.com/office/drawing/2014/main" id="{D1E19F34-9B25-426C-8B10-32E255FFC742}"/>
              </a:ext>
            </a:extLst>
          </p:cNvPr>
          <p:cNvCxnSpPr>
            <a:cxnSpLocks/>
            <a:endCxn id="110" idx="0"/>
          </p:cNvCxnSpPr>
          <p:nvPr/>
        </p:nvCxnSpPr>
        <p:spPr>
          <a:xfrm>
            <a:off x="3259159" y="2300316"/>
            <a:ext cx="18550" cy="108368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직선 화살표 연결선 88">
            <a:extLst>
              <a:ext uri="{FF2B5EF4-FFF2-40B4-BE49-F238E27FC236}">
                <a16:creationId xmlns:a16="http://schemas.microsoft.com/office/drawing/2014/main" id="{3DF30AE1-BBE5-4285-A3B8-509E7EE764B9}"/>
              </a:ext>
            </a:extLst>
          </p:cNvPr>
          <p:cNvCxnSpPr>
            <a:cxnSpLocks/>
            <a:stCxn id="100" idx="2"/>
            <a:endCxn id="91" idx="0"/>
          </p:cNvCxnSpPr>
          <p:nvPr/>
        </p:nvCxnSpPr>
        <p:spPr>
          <a:xfrm>
            <a:off x="1220308" y="3787965"/>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직선 화살표 연결선 89">
            <a:extLst>
              <a:ext uri="{FF2B5EF4-FFF2-40B4-BE49-F238E27FC236}">
                <a16:creationId xmlns:a16="http://schemas.microsoft.com/office/drawing/2014/main" id="{6526ACE0-54E1-4D7A-B0DC-F8CD7F6AE9C7}"/>
              </a:ext>
            </a:extLst>
          </p:cNvPr>
          <p:cNvCxnSpPr>
            <a:cxnSpLocks/>
            <a:stCxn id="110" idx="2"/>
            <a:endCxn id="105" idx="0"/>
          </p:cNvCxnSpPr>
          <p:nvPr/>
        </p:nvCxnSpPr>
        <p:spPr>
          <a:xfrm>
            <a:off x="3277709" y="3783483"/>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직사각형 90">
            <a:extLst>
              <a:ext uri="{FF2B5EF4-FFF2-40B4-BE49-F238E27FC236}">
                <a16:creationId xmlns:a16="http://schemas.microsoft.com/office/drawing/2014/main" id="{1536AD8E-5928-4CD0-BF2F-85210E84F98B}"/>
              </a:ext>
            </a:extLst>
          </p:cNvPr>
          <p:cNvSpPr/>
          <p:nvPr/>
        </p:nvSpPr>
        <p:spPr>
          <a:xfrm>
            <a:off x="860588" y="4953311"/>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92" name="그룹 91">
            <a:extLst>
              <a:ext uri="{FF2B5EF4-FFF2-40B4-BE49-F238E27FC236}">
                <a16:creationId xmlns:a16="http://schemas.microsoft.com/office/drawing/2014/main" id="{A4FD09AE-2D96-4F4A-B313-69D58F347818}"/>
              </a:ext>
            </a:extLst>
          </p:cNvPr>
          <p:cNvGrpSpPr/>
          <p:nvPr/>
        </p:nvGrpSpPr>
        <p:grpSpPr>
          <a:xfrm>
            <a:off x="429818" y="4068855"/>
            <a:ext cx="1607485" cy="594570"/>
            <a:chOff x="2733486" y="3898214"/>
            <a:chExt cx="6758608" cy="1121675"/>
          </a:xfrm>
        </p:grpSpPr>
        <p:sp>
          <p:nvSpPr>
            <p:cNvPr id="93" name="구름 92">
              <a:extLst>
                <a:ext uri="{FF2B5EF4-FFF2-40B4-BE49-F238E27FC236}">
                  <a16:creationId xmlns:a16="http://schemas.microsoft.com/office/drawing/2014/main" id="{97BB4613-7EE9-4330-A0FE-FE05543060BB}"/>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94" name="TextBox 93">
              <a:extLst>
                <a:ext uri="{FF2B5EF4-FFF2-40B4-BE49-F238E27FC236}">
                  <a16:creationId xmlns:a16="http://schemas.microsoft.com/office/drawing/2014/main" id="{21BBD142-66A0-4E7B-8E6D-77AC674ABB0A}"/>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00" name="직사각형 99">
            <a:extLst>
              <a:ext uri="{FF2B5EF4-FFF2-40B4-BE49-F238E27FC236}">
                <a16:creationId xmlns:a16="http://schemas.microsoft.com/office/drawing/2014/main" id="{4EFE25BD-FB21-4AC0-A454-E0FE4B04FE6A}"/>
              </a:ext>
            </a:extLst>
          </p:cNvPr>
          <p:cNvSpPr/>
          <p:nvPr/>
        </p:nvSpPr>
        <p:spPr>
          <a:xfrm>
            <a:off x="383218" y="3388478"/>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01" name="직사각형 100">
            <a:extLst>
              <a:ext uri="{FF2B5EF4-FFF2-40B4-BE49-F238E27FC236}">
                <a16:creationId xmlns:a16="http://schemas.microsoft.com/office/drawing/2014/main" id="{AB077AA8-D015-4B79-9B38-CA96CF5C4BBA}"/>
              </a:ext>
            </a:extLst>
          </p:cNvPr>
          <p:cNvSpPr/>
          <p:nvPr/>
        </p:nvSpPr>
        <p:spPr>
          <a:xfrm>
            <a:off x="383217" y="1905310"/>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02" name="그룹 101">
            <a:extLst>
              <a:ext uri="{FF2B5EF4-FFF2-40B4-BE49-F238E27FC236}">
                <a16:creationId xmlns:a16="http://schemas.microsoft.com/office/drawing/2014/main" id="{BB163BBE-F203-4ACC-9425-DB4B400269A3}"/>
              </a:ext>
            </a:extLst>
          </p:cNvPr>
          <p:cNvGrpSpPr/>
          <p:nvPr/>
        </p:nvGrpSpPr>
        <p:grpSpPr>
          <a:xfrm>
            <a:off x="383217" y="2521752"/>
            <a:ext cx="3731581" cy="594570"/>
            <a:chOff x="2733486" y="3898214"/>
            <a:chExt cx="6758608" cy="1121675"/>
          </a:xfrm>
        </p:grpSpPr>
        <p:sp>
          <p:nvSpPr>
            <p:cNvPr id="103" name="구름 102">
              <a:extLst>
                <a:ext uri="{FF2B5EF4-FFF2-40B4-BE49-F238E27FC236}">
                  <a16:creationId xmlns:a16="http://schemas.microsoft.com/office/drawing/2014/main" id="{AA7A96E4-89FB-4DA1-958A-8D77155A43E4}"/>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04" name="TextBox 103">
              <a:extLst>
                <a:ext uri="{FF2B5EF4-FFF2-40B4-BE49-F238E27FC236}">
                  <a16:creationId xmlns:a16="http://schemas.microsoft.com/office/drawing/2014/main" id="{4EECC168-D427-4AF7-957B-9D51F403379C}"/>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05" name="직사각형 104">
            <a:extLst>
              <a:ext uri="{FF2B5EF4-FFF2-40B4-BE49-F238E27FC236}">
                <a16:creationId xmlns:a16="http://schemas.microsoft.com/office/drawing/2014/main" id="{C7238E5B-6C61-47F8-AC10-A1B5A953BDFE}"/>
              </a:ext>
            </a:extLst>
          </p:cNvPr>
          <p:cNvSpPr/>
          <p:nvPr/>
        </p:nvSpPr>
        <p:spPr>
          <a:xfrm>
            <a:off x="2917989" y="4948829"/>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06" name="그룹 105">
            <a:extLst>
              <a:ext uri="{FF2B5EF4-FFF2-40B4-BE49-F238E27FC236}">
                <a16:creationId xmlns:a16="http://schemas.microsoft.com/office/drawing/2014/main" id="{651B7BCD-8A21-4088-A246-F15B09CF7000}"/>
              </a:ext>
            </a:extLst>
          </p:cNvPr>
          <p:cNvGrpSpPr/>
          <p:nvPr/>
        </p:nvGrpSpPr>
        <p:grpSpPr>
          <a:xfrm>
            <a:off x="2487219" y="4064373"/>
            <a:ext cx="1607485" cy="594570"/>
            <a:chOff x="2733486" y="3898214"/>
            <a:chExt cx="6758608" cy="1121675"/>
          </a:xfrm>
        </p:grpSpPr>
        <p:sp>
          <p:nvSpPr>
            <p:cNvPr id="107" name="구름 106">
              <a:extLst>
                <a:ext uri="{FF2B5EF4-FFF2-40B4-BE49-F238E27FC236}">
                  <a16:creationId xmlns:a16="http://schemas.microsoft.com/office/drawing/2014/main" id="{54D8E6D0-E292-423C-B12C-71C718F1D2F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09" name="TextBox 108">
              <a:extLst>
                <a:ext uri="{FF2B5EF4-FFF2-40B4-BE49-F238E27FC236}">
                  <a16:creationId xmlns:a16="http://schemas.microsoft.com/office/drawing/2014/main" id="{1FF133A2-6FBD-4B88-A4F3-64D492224042}"/>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10" name="직사각형 109">
            <a:extLst>
              <a:ext uri="{FF2B5EF4-FFF2-40B4-BE49-F238E27FC236}">
                <a16:creationId xmlns:a16="http://schemas.microsoft.com/office/drawing/2014/main" id="{BD0761D9-2EDD-4F0F-A56F-A7B0FC9430FC}"/>
              </a:ext>
            </a:extLst>
          </p:cNvPr>
          <p:cNvSpPr/>
          <p:nvPr/>
        </p:nvSpPr>
        <p:spPr>
          <a:xfrm>
            <a:off x="2440619" y="3383996"/>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11" name="TextBox 110">
            <a:extLst>
              <a:ext uri="{FF2B5EF4-FFF2-40B4-BE49-F238E27FC236}">
                <a16:creationId xmlns:a16="http://schemas.microsoft.com/office/drawing/2014/main" id="{EF834C1C-E471-4E70-98F5-9CF39F1860AC}"/>
              </a:ext>
            </a:extLst>
          </p:cNvPr>
          <p:cNvSpPr txBox="1"/>
          <p:nvPr/>
        </p:nvSpPr>
        <p:spPr>
          <a:xfrm>
            <a:off x="1811226" y="1405754"/>
            <a:ext cx="875561" cy="400110"/>
          </a:xfrm>
          <a:prstGeom prst="rect">
            <a:avLst/>
          </a:prstGeom>
          <a:noFill/>
        </p:spPr>
        <p:txBody>
          <a:bodyPr wrap="none" rtlCol="0">
            <a:spAutoFit/>
          </a:bodyPr>
          <a:lstStyle/>
          <a:p>
            <a:pPr algn="ctr"/>
            <a:r>
              <a:rPr lang="en-US" altLang="ko-KR" dirty="0"/>
              <a:t>Case 3</a:t>
            </a:r>
            <a:endParaRPr lang="ko-KR" altLang="en-US" dirty="0"/>
          </a:p>
        </p:txBody>
      </p:sp>
      <p:sp>
        <p:nvSpPr>
          <p:cNvPr id="112" name="TextBox 111">
            <a:extLst>
              <a:ext uri="{FF2B5EF4-FFF2-40B4-BE49-F238E27FC236}">
                <a16:creationId xmlns:a16="http://schemas.microsoft.com/office/drawing/2014/main" id="{C50D5D24-43B3-407E-BAB3-EF0BCF691B15}"/>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sp>
        <p:nvSpPr>
          <p:cNvPr id="133" name="TextBox 132">
            <a:extLst>
              <a:ext uri="{FF2B5EF4-FFF2-40B4-BE49-F238E27FC236}">
                <a16:creationId xmlns:a16="http://schemas.microsoft.com/office/drawing/2014/main" id="{B5244755-F1EE-44A7-8633-B142BB1EA42D}"/>
              </a:ext>
            </a:extLst>
          </p:cNvPr>
          <p:cNvSpPr txBox="1"/>
          <p:nvPr/>
        </p:nvSpPr>
        <p:spPr>
          <a:xfrm>
            <a:off x="4176057" y="1405754"/>
            <a:ext cx="4953000" cy="4093428"/>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This is an extended version of case 1 – more than one VR</a:t>
            </a:r>
            <a:r>
              <a:rPr lang="ko-KR" altLang="en-US" dirty="0"/>
              <a:t> </a:t>
            </a:r>
            <a:r>
              <a:rPr lang="en-US" altLang="ko-KR" dirty="0"/>
              <a:t>system are connected to the remote content server.</a:t>
            </a:r>
          </a:p>
          <a:p>
            <a:pPr marL="342900" indent="-342900">
              <a:buFont typeface="Wingdings" panose="05000000000000000000" pitchFamily="2" charset="2"/>
              <a:buChar char="§"/>
            </a:pPr>
            <a:r>
              <a:rPr lang="en-US" altLang="ko-KR" dirty="0"/>
              <a:t>HMD</a:t>
            </a:r>
            <a:r>
              <a:rPr lang="ko-KR" altLang="en-US" dirty="0"/>
              <a:t> </a:t>
            </a:r>
            <a:r>
              <a:rPr lang="en-US" altLang="ko-KR" dirty="0"/>
              <a:t>is connected to a local server like case 1 and the local content server is rendering or decoding VR content and send it back to the HMD.</a:t>
            </a:r>
          </a:p>
          <a:p>
            <a:pPr marL="342900" indent="-342900">
              <a:buFont typeface="Wingdings" panose="05000000000000000000" pitchFamily="2" charset="2"/>
              <a:buChar char="§"/>
            </a:pPr>
            <a:r>
              <a:rPr lang="en-US" altLang="ko-KR" dirty="0"/>
              <a:t>The remote content server in this case is computing the content sent by the local content servers and redistributing the calculated data back to the local content servers rather than rendering the content in local content server.</a:t>
            </a:r>
            <a:endParaRPr lang="ko-KR" altLang="en-US" dirty="0"/>
          </a:p>
        </p:txBody>
      </p:sp>
      <p:sp>
        <p:nvSpPr>
          <p:cNvPr id="27" name="スライド番号プレースホルダー 1">
            <a:extLst>
              <a:ext uri="{FF2B5EF4-FFF2-40B4-BE49-F238E27FC236}">
                <a16:creationId xmlns:a16="http://schemas.microsoft.com/office/drawing/2014/main" id="{7625D73A-7AC6-41E5-90CB-0241B0FE1345}"/>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8</a:t>
            </a:fld>
            <a:endParaRPr lang="en-US" altLang="pl-PL" sz="1400">
              <a:solidFill>
                <a:srgbClr val="000000"/>
              </a:solidFill>
              <a:latin typeface="Times" charset="0"/>
            </a:endParaRPr>
          </a:p>
        </p:txBody>
      </p:sp>
      <p:sp>
        <p:nvSpPr>
          <p:cNvPr id="28" name="フッター プレースホルダー 1">
            <a:extLst>
              <a:ext uri="{FF2B5EF4-FFF2-40B4-BE49-F238E27FC236}">
                <a16:creationId xmlns:a16="http://schemas.microsoft.com/office/drawing/2014/main" id="{C10F91F4-F744-49B2-96CD-DEE9B2FF5A5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21-18-0039-02-0000</a:t>
            </a:r>
          </a:p>
        </p:txBody>
      </p:sp>
      <p:sp>
        <p:nvSpPr>
          <p:cNvPr id="3" name="슬라이드 번호 개체 틀 2">
            <a:extLst>
              <a:ext uri="{FF2B5EF4-FFF2-40B4-BE49-F238E27FC236}">
                <a16:creationId xmlns:a16="http://schemas.microsoft.com/office/drawing/2014/main" id="{C06701A8-C135-4215-A251-F5004CA9B3A1}"/>
              </a:ext>
            </a:extLst>
          </p:cNvPr>
          <p:cNvSpPr>
            <a:spLocks noGrp="1"/>
          </p:cNvSpPr>
          <p:nvPr>
            <p:ph type="sldNum" sz="quarter" idx="12"/>
          </p:nvPr>
        </p:nvSpPr>
        <p:spPr/>
        <p:txBody>
          <a:bodyPr/>
          <a:lstStyle/>
          <a:p>
            <a:fld id="{9C62AE19-B8DE-4C2F-B576-D74FFC40A230}" type="slidenum">
              <a:rPr lang="ko-KR" altLang="en-US" smtClean="0"/>
              <a:t>8</a:t>
            </a:fld>
            <a:endParaRPr lang="ko-KR" altLang="en-US"/>
          </a:p>
        </p:txBody>
      </p:sp>
    </p:spTree>
    <p:extLst>
      <p:ext uri="{BB962C8B-B14F-4D97-AF65-F5344CB8AC3E}">
        <p14:creationId xmlns:p14="http://schemas.microsoft.com/office/powerpoint/2010/main" val="190260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직선 화살표 연결선 45">
            <a:extLst>
              <a:ext uri="{FF2B5EF4-FFF2-40B4-BE49-F238E27FC236}">
                <a16:creationId xmlns:a16="http://schemas.microsoft.com/office/drawing/2014/main" id="{EAFCE0F0-DB0E-4E9F-B574-EB080DBD70E7}"/>
              </a:ext>
            </a:extLst>
          </p:cNvPr>
          <p:cNvCxnSpPr>
            <a:cxnSpLocks/>
            <a:endCxn id="61" idx="0"/>
          </p:cNvCxnSpPr>
          <p:nvPr/>
        </p:nvCxnSpPr>
        <p:spPr>
          <a:xfrm>
            <a:off x="3226371" y="2321132"/>
            <a:ext cx="13253" cy="1179778"/>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직선 화살표 연결선 48">
            <a:extLst>
              <a:ext uri="{FF2B5EF4-FFF2-40B4-BE49-F238E27FC236}">
                <a16:creationId xmlns:a16="http://schemas.microsoft.com/office/drawing/2014/main" id="{08484856-6A4F-49A1-9D89-2FB690D986E4}"/>
              </a:ext>
            </a:extLst>
          </p:cNvPr>
          <p:cNvCxnSpPr>
            <a:cxnSpLocks/>
            <a:endCxn id="50" idx="0"/>
          </p:cNvCxnSpPr>
          <p:nvPr/>
        </p:nvCxnSpPr>
        <p:spPr>
          <a:xfrm>
            <a:off x="1182223" y="2321132"/>
            <a:ext cx="0" cy="118426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직사각형 49">
            <a:extLst>
              <a:ext uri="{FF2B5EF4-FFF2-40B4-BE49-F238E27FC236}">
                <a16:creationId xmlns:a16="http://schemas.microsoft.com/office/drawing/2014/main" id="{9C9BB353-B0EB-4BC7-8EAC-823EECD244A1}"/>
              </a:ext>
            </a:extLst>
          </p:cNvPr>
          <p:cNvSpPr/>
          <p:nvPr/>
        </p:nvSpPr>
        <p:spPr>
          <a:xfrm>
            <a:off x="809250" y="3505392"/>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51" name="직사각형 50">
            <a:extLst>
              <a:ext uri="{FF2B5EF4-FFF2-40B4-BE49-F238E27FC236}">
                <a16:creationId xmlns:a16="http://schemas.microsoft.com/office/drawing/2014/main" id="{7DB0E005-245B-4378-85AB-75D729E3EADA}"/>
              </a:ext>
            </a:extLst>
          </p:cNvPr>
          <p:cNvSpPr/>
          <p:nvPr/>
        </p:nvSpPr>
        <p:spPr>
          <a:xfrm>
            <a:off x="383217" y="1921645"/>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52" name="그룹 51">
            <a:extLst>
              <a:ext uri="{FF2B5EF4-FFF2-40B4-BE49-F238E27FC236}">
                <a16:creationId xmlns:a16="http://schemas.microsoft.com/office/drawing/2014/main" id="{80E00490-F95B-4E07-87E5-165D5D695F1C}"/>
              </a:ext>
            </a:extLst>
          </p:cNvPr>
          <p:cNvGrpSpPr/>
          <p:nvPr/>
        </p:nvGrpSpPr>
        <p:grpSpPr>
          <a:xfrm>
            <a:off x="383219" y="2555855"/>
            <a:ext cx="3731581" cy="594570"/>
            <a:chOff x="2733486" y="3898214"/>
            <a:chExt cx="6758608" cy="1121675"/>
          </a:xfrm>
        </p:grpSpPr>
        <p:sp>
          <p:nvSpPr>
            <p:cNvPr id="59" name="구름 58">
              <a:extLst>
                <a:ext uri="{FF2B5EF4-FFF2-40B4-BE49-F238E27FC236}">
                  <a16:creationId xmlns:a16="http://schemas.microsoft.com/office/drawing/2014/main" id="{488FE1F0-9268-4F3C-AD35-FA6DD8CEC881}"/>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60" name="TextBox 59">
              <a:extLst>
                <a:ext uri="{FF2B5EF4-FFF2-40B4-BE49-F238E27FC236}">
                  <a16:creationId xmlns:a16="http://schemas.microsoft.com/office/drawing/2014/main" id="{59FDB83A-7352-40BF-80FE-822BBEC12DCA}"/>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1" name="직사각형 60">
            <a:extLst>
              <a:ext uri="{FF2B5EF4-FFF2-40B4-BE49-F238E27FC236}">
                <a16:creationId xmlns:a16="http://schemas.microsoft.com/office/drawing/2014/main" id="{6F9171A5-DAFF-4FC7-8F61-0AD7EF8458D8}"/>
              </a:ext>
            </a:extLst>
          </p:cNvPr>
          <p:cNvSpPr/>
          <p:nvPr/>
        </p:nvSpPr>
        <p:spPr>
          <a:xfrm>
            <a:off x="2866651" y="350091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62" name="TextBox 61">
            <a:extLst>
              <a:ext uri="{FF2B5EF4-FFF2-40B4-BE49-F238E27FC236}">
                <a16:creationId xmlns:a16="http://schemas.microsoft.com/office/drawing/2014/main" id="{30E5B8D1-FE0B-448D-B48D-E9B304320A39}"/>
              </a:ext>
            </a:extLst>
          </p:cNvPr>
          <p:cNvSpPr txBox="1"/>
          <p:nvPr/>
        </p:nvSpPr>
        <p:spPr>
          <a:xfrm>
            <a:off x="1811227" y="1411968"/>
            <a:ext cx="875561" cy="400110"/>
          </a:xfrm>
          <a:prstGeom prst="rect">
            <a:avLst/>
          </a:prstGeom>
          <a:noFill/>
        </p:spPr>
        <p:txBody>
          <a:bodyPr wrap="none" rtlCol="0">
            <a:spAutoFit/>
          </a:bodyPr>
          <a:lstStyle/>
          <a:p>
            <a:pPr algn="ctr"/>
            <a:r>
              <a:rPr lang="en-US" altLang="ko-KR" dirty="0"/>
              <a:t>Case 4</a:t>
            </a:r>
            <a:endParaRPr lang="ko-KR" altLang="en-US" dirty="0"/>
          </a:p>
        </p:txBody>
      </p:sp>
      <p:sp>
        <p:nvSpPr>
          <p:cNvPr id="63" name="TextBox 62">
            <a:extLst>
              <a:ext uri="{FF2B5EF4-FFF2-40B4-BE49-F238E27FC236}">
                <a16:creationId xmlns:a16="http://schemas.microsoft.com/office/drawing/2014/main" id="{CBAE6B83-5CBE-4CE6-B1F5-610FA91BCF41}"/>
              </a:ext>
            </a:extLst>
          </p:cNvPr>
          <p:cNvSpPr txBox="1"/>
          <p:nvPr/>
        </p:nvSpPr>
        <p:spPr>
          <a:xfrm>
            <a:off x="847019" y="5582140"/>
            <a:ext cx="2786981" cy="400110"/>
          </a:xfrm>
          <a:prstGeom prst="rect">
            <a:avLst/>
          </a:prstGeom>
          <a:noFill/>
        </p:spPr>
        <p:txBody>
          <a:bodyPr wrap="none" rtlCol="0">
            <a:spAutoFit/>
          </a:bodyPr>
          <a:lstStyle/>
          <a:p>
            <a:r>
              <a:rPr lang="en-US" altLang="ko-KR" dirty="0"/>
              <a:t>* WAN: wired + wireless</a:t>
            </a:r>
            <a:endParaRPr lang="ko-KR" altLang="en-US" dirty="0"/>
          </a:p>
        </p:txBody>
      </p:sp>
      <p:sp>
        <p:nvSpPr>
          <p:cNvPr id="64" name="TextBox 63">
            <a:extLst>
              <a:ext uri="{FF2B5EF4-FFF2-40B4-BE49-F238E27FC236}">
                <a16:creationId xmlns:a16="http://schemas.microsoft.com/office/drawing/2014/main" id="{BF8C74A6-8064-4DAE-B456-55DBC27EC230}"/>
              </a:ext>
            </a:extLst>
          </p:cNvPr>
          <p:cNvSpPr txBox="1"/>
          <p:nvPr/>
        </p:nvSpPr>
        <p:spPr>
          <a:xfrm>
            <a:off x="4196153" y="1408772"/>
            <a:ext cx="4953000" cy="2246769"/>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This is an extended version of case 2 - more than one HMD are connected to the remote server.</a:t>
            </a:r>
          </a:p>
          <a:p>
            <a:pPr marL="342900" indent="-342900">
              <a:buFont typeface="Wingdings" panose="05000000000000000000" pitchFamily="2" charset="2"/>
              <a:buChar char="§"/>
            </a:pPr>
            <a:r>
              <a:rPr lang="en-US" altLang="ko-KR" dirty="0"/>
              <a:t>HMD</a:t>
            </a:r>
            <a:r>
              <a:rPr lang="ko-KR" altLang="en-US" dirty="0"/>
              <a:t> </a:t>
            </a:r>
            <a:r>
              <a:rPr lang="en-US" altLang="ko-KR" dirty="0"/>
              <a:t>is connected to a remote server like case 2 and the remote server is rendering or decoding VR content and send it back to the HMD.</a:t>
            </a:r>
          </a:p>
        </p:txBody>
      </p:sp>
      <p:sp>
        <p:nvSpPr>
          <p:cNvPr id="17" name="スライド番号プレースホルダー 1">
            <a:extLst>
              <a:ext uri="{FF2B5EF4-FFF2-40B4-BE49-F238E27FC236}">
                <a16:creationId xmlns:a16="http://schemas.microsoft.com/office/drawing/2014/main" id="{727ADCD3-D6F6-4B7A-9A2A-71601D8232F8}"/>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9</a:t>
            </a:fld>
            <a:endParaRPr lang="en-US" altLang="pl-PL" sz="1400">
              <a:solidFill>
                <a:srgbClr val="000000"/>
              </a:solidFill>
              <a:latin typeface="Times" charset="0"/>
            </a:endParaRPr>
          </a:p>
        </p:txBody>
      </p:sp>
      <p:sp>
        <p:nvSpPr>
          <p:cNvPr id="18" name="フッター プレースホルダー 1">
            <a:extLst>
              <a:ext uri="{FF2B5EF4-FFF2-40B4-BE49-F238E27FC236}">
                <a16:creationId xmlns:a16="http://schemas.microsoft.com/office/drawing/2014/main" id="{38A6203F-8280-4D21-83A7-EE18A658178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21-18-0039-02-0000</a:t>
            </a:r>
          </a:p>
        </p:txBody>
      </p:sp>
      <p:sp>
        <p:nvSpPr>
          <p:cNvPr id="3" name="슬라이드 번호 개체 틀 2">
            <a:extLst>
              <a:ext uri="{FF2B5EF4-FFF2-40B4-BE49-F238E27FC236}">
                <a16:creationId xmlns:a16="http://schemas.microsoft.com/office/drawing/2014/main" id="{518CEC67-7205-49A9-9979-FF0007D0103D}"/>
              </a:ext>
            </a:extLst>
          </p:cNvPr>
          <p:cNvSpPr>
            <a:spLocks noGrp="1"/>
          </p:cNvSpPr>
          <p:nvPr>
            <p:ph type="sldNum" sz="quarter" idx="12"/>
          </p:nvPr>
        </p:nvSpPr>
        <p:spPr/>
        <p:txBody>
          <a:bodyPr/>
          <a:lstStyle/>
          <a:p>
            <a:fld id="{9C62AE19-B8DE-4C2F-B576-D74FFC40A230}" type="slidenum">
              <a:rPr lang="ko-KR" altLang="en-US" smtClean="0"/>
              <a:t>9</a:t>
            </a:fld>
            <a:endParaRPr lang="ko-KR" altLang="en-US"/>
          </a:p>
        </p:txBody>
      </p:sp>
    </p:spTree>
    <p:extLst>
      <p:ext uri="{BB962C8B-B14F-4D97-AF65-F5344CB8AC3E}">
        <p14:creationId xmlns:p14="http://schemas.microsoft.com/office/powerpoint/2010/main" val="620465780"/>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2337</TotalTime>
  <Pages>15</Pages>
  <Words>1164</Words>
  <Application>Microsoft Office PowerPoint</Application>
  <PresentationFormat>Letter 용지(8.5x11in)</PresentationFormat>
  <Paragraphs>168</Paragraphs>
  <Slides>10</Slides>
  <Notes>9</Notes>
  <HiddenSlides>0</HiddenSlides>
  <MMClips>0</MMClips>
  <ScaleCrop>false</ScaleCrop>
  <HeadingPairs>
    <vt:vector size="6" baseType="variant">
      <vt:variant>
        <vt:lpstr>사용한 글꼴</vt:lpstr>
      </vt:variant>
      <vt:variant>
        <vt:i4>7</vt:i4>
      </vt:variant>
      <vt:variant>
        <vt:lpstr>테마</vt:lpstr>
      </vt:variant>
      <vt:variant>
        <vt:i4>2</vt:i4>
      </vt:variant>
      <vt:variant>
        <vt:lpstr>슬라이드 제목</vt:lpstr>
      </vt:variant>
      <vt:variant>
        <vt:i4>10</vt:i4>
      </vt:variant>
    </vt:vector>
  </HeadingPairs>
  <TitlesOfParts>
    <vt:vector size="19" baseType="lpstr">
      <vt:lpstr>MS PGothic</vt:lpstr>
      <vt:lpstr>Rotis Sans Serif for Nokia</vt:lpstr>
      <vt:lpstr>맑은 고딕</vt:lpstr>
      <vt:lpstr>Arial</vt:lpstr>
      <vt:lpstr>Times</vt:lpstr>
      <vt:lpstr>Times New Roman</vt:lpstr>
      <vt:lpstr>Wingdings</vt:lpstr>
      <vt:lpstr>blank presentation</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802.21 WG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Jeong Sangkwon</cp:lastModifiedBy>
  <cp:revision>227</cp:revision>
  <cp:lastPrinted>1999-04-27T06:51:51Z</cp:lastPrinted>
  <dcterms:created xsi:type="dcterms:W3CDTF">2004-05-12T03:24:18Z</dcterms:created>
  <dcterms:modified xsi:type="dcterms:W3CDTF">2018-07-11T23:42:06Z</dcterms:modified>
</cp:coreProperties>
</file>