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257" r:id="rId3"/>
    <p:sldId id="268" r:id="rId4"/>
    <p:sldId id="286" r:id="rId5"/>
  </p:sldIdLst>
  <p:sldSz cx="9144000" cy="6858000" type="letter"/>
  <p:notesSz cx="6729413" cy="97155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EFF"/>
    <a:srgbClr val="A2C1FE"/>
    <a:srgbClr val="C0FEF9"/>
    <a:srgbClr val="FAFD00"/>
    <a:srgbClr val="063DE8"/>
    <a:srgbClr val="FCFEB9"/>
    <a:srgbClr val="A9A9A9"/>
    <a:srgbClr val="66CC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72" autoAdjust="0"/>
    <p:restoredTop sz="94660"/>
  </p:normalViewPr>
  <p:slideViewPr>
    <p:cSldViewPr>
      <p:cViewPr varScale="1">
        <p:scale>
          <a:sx n="107" d="100"/>
          <a:sy n="107" d="100"/>
        </p:scale>
        <p:origin x="102" y="144"/>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notesViewPr>
    <p:cSldViewPr>
      <p:cViewPr varScale="1">
        <p:scale>
          <a:sx n="83" d="100"/>
          <a:sy n="83" d="100"/>
        </p:scale>
        <p:origin x="3720" y="2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8C0D777-725B-48FB-A098-CC8B5906DEC9}"/>
              </a:ext>
            </a:extLst>
          </p:cNvPr>
          <p:cNvSpPr>
            <a:spLocks noGrp="1" noChangeArrowheads="1"/>
          </p:cNvSpPr>
          <p:nvPr>
            <p:ph type="body" sz="quarter" idx="3"/>
          </p:nvPr>
        </p:nvSpPr>
        <p:spPr bwMode="auto">
          <a:xfrm>
            <a:off x="896938" y="4630738"/>
            <a:ext cx="4935537" cy="43926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446" tIns="43938" rIns="89446" bIns="43938" numCol="1" anchor="t" anchorCtr="0" compatLnSpc="1">
            <a:prstTxWarp prst="textNoShape">
              <a:avLst/>
            </a:prstTxWarp>
          </a:bodyPr>
          <a:lstStyle/>
          <a:p>
            <a:pPr lvl="0"/>
            <a:r>
              <a:rPr lang="en-US" altLang="pl-PL" noProof="0"/>
              <a:t>Body Text</a:t>
            </a:r>
          </a:p>
          <a:p>
            <a:pPr lvl="1"/>
            <a:r>
              <a:rPr lang="en-US" altLang="pl-PL" noProof="0"/>
              <a:t>Second Level</a:t>
            </a:r>
          </a:p>
          <a:p>
            <a:pPr lvl="2"/>
            <a:r>
              <a:rPr lang="en-US" altLang="pl-PL" noProof="0"/>
              <a:t>Third Level</a:t>
            </a:r>
          </a:p>
          <a:p>
            <a:pPr lvl="3"/>
            <a:r>
              <a:rPr lang="en-US" altLang="pl-PL" noProof="0"/>
              <a:t>Fourth Level</a:t>
            </a:r>
          </a:p>
          <a:p>
            <a:pPr lvl="4"/>
            <a:r>
              <a:rPr lang="en-US" altLang="pl-PL" noProof="0"/>
              <a:t>Fifth Level</a:t>
            </a:r>
          </a:p>
        </p:txBody>
      </p:sp>
      <p:sp>
        <p:nvSpPr>
          <p:cNvPr id="2051" name="Rectangle 3">
            <a:extLst>
              <a:ext uri="{FF2B5EF4-FFF2-40B4-BE49-F238E27FC236}">
                <a16:creationId xmlns:a16="http://schemas.microsoft.com/office/drawing/2014/main" id="{25F83CB8-077F-44DC-966F-E5B6CF24AC0A}"/>
              </a:ext>
            </a:extLst>
          </p:cNvPr>
          <p:cNvSpPr>
            <a:spLocks noGrp="1" noRot="1" noChangeAspect="1" noChangeArrowheads="1" noTextEdit="1"/>
          </p:cNvSpPr>
          <p:nvPr>
            <p:ph type="sldImg" idx="2"/>
          </p:nvPr>
        </p:nvSpPr>
        <p:spPr bwMode="auto">
          <a:xfrm>
            <a:off x="1095375" y="844550"/>
            <a:ext cx="4538663" cy="34036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346128B-B739-403A-9BD2-D99ADC832BF6}"/>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50DFBA16-E068-49E7-B25A-734EEBC25C1C}"/>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pl-PL" altLang="pl-PL">
              <a:latin typeface="Rotis Sans Serif for Noki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34B4F3A-3DFF-4FDC-9727-71D4D4D95B2B}"/>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AA4B83C7-FECE-4BBA-BA6E-04510E5F4ADA}"/>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pl-PL" altLang="pl-PL">
              <a:latin typeface="Rotis Sans Serif for Noki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61C1C26D-3208-4600-85F0-BA15DF5D9688}"/>
              </a:ext>
            </a:extLst>
          </p:cNvPr>
          <p:cNvSpPr>
            <a:spLocks noGrp="1" noChangeArrowheads="1"/>
          </p:cNvSpPr>
          <p:nvPr>
            <p:ph type="ftr" sz="quarter" idx="10"/>
          </p:nvPr>
        </p:nvSpPr>
        <p:spPr/>
        <p:txBody>
          <a:bodyPr/>
          <a:lstStyle>
            <a:lvl1pPr>
              <a:defRPr/>
            </a:lvl1pPr>
          </a:lstStyle>
          <a:p>
            <a:pPr>
              <a:defRPr/>
            </a:pPr>
            <a:r>
              <a:rPr lang="en-US" altLang="pl-PL"/>
              <a:t>21-18-0037-01-0000</a:t>
            </a:r>
          </a:p>
        </p:txBody>
      </p:sp>
      <p:sp>
        <p:nvSpPr>
          <p:cNvPr id="5" name="Rectangle 92">
            <a:extLst>
              <a:ext uri="{FF2B5EF4-FFF2-40B4-BE49-F238E27FC236}">
                <a16:creationId xmlns:a16="http://schemas.microsoft.com/office/drawing/2014/main" id="{C6D057BF-8622-42C5-BE5F-27F58FBA85AE}"/>
              </a:ext>
            </a:extLst>
          </p:cNvPr>
          <p:cNvSpPr>
            <a:spLocks noGrp="1" noChangeArrowheads="1"/>
          </p:cNvSpPr>
          <p:nvPr>
            <p:ph type="sldNum" sz="quarter" idx="11"/>
          </p:nvPr>
        </p:nvSpPr>
        <p:spPr/>
        <p:txBody>
          <a:bodyPr/>
          <a:lstStyle>
            <a:lvl1pPr>
              <a:defRPr/>
            </a:lvl1pPr>
          </a:lstStyle>
          <a:p>
            <a:pPr>
              <a:defRPr/>
            </a:pPr>
            <a:fld id="{7B881249-E8ED-423B-A6D6-C92E2887045F}" type="slidenum">
              <a:rPr lang="en-US" altLang="pl-PL"/>
              <a:pPr>
                <a:defRPr/>
              </a:pPr>
              <a:t>‹#›</a:t>
            </a:fld>
            <a:endParaRPr lang="en-US" altLang="pl-PL"/>
          </a:p>
        </p:txBody>
      </p:sp>
    </p:spTree>
    <p:extLst>
      <p:ext uri="{BB962C8B-B14F-4D97-AF65-F5344CB8AC3E}">
        <p14:creationId xmlns:p14="http://schemas.microsoft.com/office/powerpoint/2010/main" val="363713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BCFF8460-23B7-4332-970C-A3711273DE3E}"/>
              </a:ext>
            </a:extLst>
          </p:cNvPr>
          <p:cNvSpPr>
            <a:spLocks noGrp="1" noChangeArrowheads="1"/>
          </p:cNvSpPr>
          <p:nvPr>
            <p:ph type="ftr" sz="quarter" idx="10"/>
          </p:nvPr>
        </p:nvSpPr>
        <p:spPr/>
        <p:txBody>
          <a:bodyPr/>
          <a:lstStyle>
            <a:lvl1pPr>
              <a:defRPr/>
            </a:lvl1pPr>
          </a:lstStyle>
          <a:p>
            <a:pPr>
              <a:defRPr/>
            </a:pPr>
            <a:r>
              <a:rPr lang="en-US" altLang="pl-PL"/>
              <a:t>21-18-0037-01-0000</a:t>
            </a:r>
          </a:p>
        </p:txBody>
      </p:sp>
      <p:sp>
        <p:nvSpPr>
          <p:cNvPr id="5" name="Rectangle 92">
            <a:extLst>
              <a:ext uri="{FF2B5EF4-FFF2-40B4-BE49-F238E27FC236}">
                <a16:creationId xmlns:a16="http://schemas.microsoft.com/office/drawing/2014/main" id="{5E4C1A1D-3261-4E50-906C-A9C914357485}"/>
              </a:ext>
            </a:extLst>
          </p:cNvPr>
          <p:cNvSpPr>
            <a:spLocks noGrp="1" noChangeArrowheads="1"/>
          </p:cNvSpPr>
          <p:nvPr>
            <p:ph type="sldNum" sz="quarter" idx="11"/>
          </p:nvPr>
        </p:nvSpPr>
        <p:spPr/>
        <p:txBody>
          <a:bodyPr/>
          <a:lstStyle>
            <a:lvl1pPr>
              <a:defRPr/>
            </a:lvl1pPr>
          </a:lstStyle>
          <a:p>
            <a:pPr>
              <a:defRPr/>
            </a:pPr>
            <a:fld id="{83F43C83-B67F-48AD-B9DE-9547BAEFC3A6}" type="slidenum">
              <a:rPr lang="en-US" altLang="pl-PL"/>
              <a:pPr>
                <a:defRPr/>
              </a:pPr>
              <a:t>‹#›</a:t>
            </a:fld>
            <a:endParaRPr lang="en-US" altLang="pl-PL"/>
          </a:p>
        </p:txBody>
      </p:sp>
    </p:spTree>
    <p:extLst>
      <p:ext uri="{BB962C8B-B14F-4D97-AF65-F5344CB8AC3E}">
        <p14:creationId xmlns:p14="http://schemas.microsoft.com/office/powerpoint/2010/main" val="3618798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B9AAE703-8975-4C7B-8B5F-394F040AEC1E}"/>
              </a:ext>
            </a:extLst>
          </p:cNvPr>
          <p:cNvSpPr>
            <a:spLocks noGrp="1" noChangeArrowheads="1"/>
          </p:cNvSpPr>
          <p:nvPr>
            <p:ph type="ftr" sz="quarter" idx="10"/>
          </p:nvPr>
        </p:nvSpPr>
        <p:spPr/>
        <p:txBody>
          <a:bodyPr/>
          <a:lstStyle>
            <a:lvl1pPr>
              <a:defRPr/>
            </a:lvl1pPr>
          </a:lstStyle>
          <a:p>
            <a:pPr>
              <a:defRPr/>
            </a:pPr>
            <a:r>
              <a:rPr lang="en-US" altLang="pl-PL"/>
              <a:t>21-18-0037-01-0000</a:t>
            </a:r>
          </a:p>
        </p:txBody>
      </p:sp>
      <p:sp>
        <p:nvSpPr>
          <p:cNvPr id="5" name="Rectangle 92">
            <a:extLst>
              <a:ext uri="{FF2B5EF4-FFF2-40B4-BE49-F238E27FC236}">
                <a16:creationId xmlns:a16="http://schemas.microsoft.com/office/drawing/2014/main" id="{09155944-F399-4202-9E44-043C37A40076}"/>
              </a:ext>
            </a:extLst>
          </p:cNvPr>
          <p:cNvSpPr>
            <a:spLocks noGrp="1" noChangeArrowheads="1"/>
          </p:cNvSpPr>
          <p:nvPr>
            <p:ph type="sldNum" sz="quarter" idx="11"/>
          </p:nvPr>
        </p:nvSpPr>
        <p:spPr/>
        <p:txBody>
          <a:bodyPr/>
          <a:lstStyle>
            <a:lvl1pPr>
              <a:defRPr/>
            </a:lvl1pPr>
          </a:lstStyle>
          <a:p>
            <a:pPr>
              <a:defRPr/>
            </a:pPr>
            <a:fld id="{ABF13570-3653-4C6B-A057-21A32217A717}" type="slidenum">
              <a:rPr lang="en-US" altLang="pl-PL"/>
              <a:pPr>
                <a:defRPr/>
              </a:pPr>
              <a:t>‹#›</a:t>
            </a:fld>
            <a:endParaRPr lang="en-US" altLang="pl-PL"/>
          </a:p>
        </p:txBody>
      </p:sp>
    </p:spTree>
    <p:extLst>
      <p:ext uri="{BB962C8B-B14F-4D97-AF65-F5344CB8AC3E}">
        <p14:creationId xmlns:p14="http://schemas.microsoft.com/office/powerpoint/2010/main" val="4058099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D9C17BBA-C0CF-43E6-9E6E-6E34AD222414}"/>
              </a:ext>
            </a:extLst>
          </p:cNvPr>
          <p:cNvSpPr>
            <a:spLocks noGrp="1" noChangeArrowheads="1"/>
          </p:cNvSpPr>
          <p:nvPr>
            <p:ph type="ftr" sz="quarter" idx="10"/>
          </p:nvPr>
        </p:nvSpPr>
        <p:spPr/>
        <p:txBody>
          <a:bodyPr/>
          <a:lstStyle>
            <a:lvl1pPr>
              <a:defRPr/>
            </a:lvl1pPr>
          </a:lstStyle>
          <a:p>
            <a:pPr>
              <a:defRPr/>
            </a:pPr>
            <a:r>
              <a:rPr lang="en-US" altLang="pl-PL"/>
              <a:t>21-18-0037-01-0000</a:t>
            </a:r>
          </a:p>
        </p:txBody>
      </p:sp>
      <p:sp>
        <p:nvSpPr>
          <p:cNvPr id="5" name="Rectangle 92">
            <a:extLst>
              <a:ext uri="{FF2B5EF4-FFF2-40B4-BE49-F238E27FC236}">
                <a16:creationId xmlns:a16="http://schemas.microsoft.com/office/drawing/2014/main" id="{AAE739B0-BF14-4EE4-9D97-C8F92953F178}"/>
              </a:ext>
            </a:extLst>
          </p:cNvPr>
          <p:cNvSpPr>
            <a:spLocks noGrp="1" noChangeArrowheads="1"/>
          </p:cNvSpPr>
          <p:nvPr>
            <p:ph type="sldNum" sz="quarter" idx="11"/>
          </p:nvPr>
        </p:nvSpPr>
        <p:spPr/>
        <p:txBody>
          <a:bodyPr/>
          <a:lstStyle>
            <a:lvl1pPr>
              <a:defRPr/>
            </a:lvl1pPr>
          </a:lstStyle>
          <a:p>
            <a:pPr>
              <a:defRPr/>
            </a:pPr>
            <a:fld id="{4242A1CF-E01C-46AF-B512-DE88F66F857F}" type="slidenum">
              <a:rPr lang="en-US" altLang="pl-PL"/>
              <a:pPr>
                <a:defRPr/>
              </a:pPr>
              <a:t>‹#›</a:t>
            </a:fld>
            <a:endParaRPr lang="en-US" altLang="pl-PL"/>
          </a:p>
        </p:txBody>
      </p:sp>
    </p:spTree>
    <p:extLst>
      <p:ext uri="{BB962C8B-B14F-4D97-AF65-F5344CB8AC3E}">
        <p14:creationId xmlns:p14="http://schemas.microsoft.com/office/powerpoint/2010/main" val="723350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1">
            <a:extLst>
              <a:ext uri="{FF2B5EF4-FFF2-40B4-BE49-F238E27FC236}">
                <a16:creationId xmlns:a16="http://schemas.microsoft.com/office/drawing/2014/main" id="{3D0C63B2-48D9-4691-8419-CF9FAC96A55E}"/>
              </a:ext>
            </a:extLst>
          </p:cNvPr>
          <p:cNvSpPr>
            <a:spLocks noGrp="1" noChangeArrowheads="1"/>
          </p:cNvSpPr>
          <p:nvPr>
            <p:ph type="ftr" sz="quarter" idx="10"/>
          </p:nvPr>
        </p:nvSpPr>
        <p:spPr/>
        <p:txBody>
          <a:bodyPr/>
          <a:lstStyle>
            <a:lvl1pPr>
              <a:defRPr/>
            </a:lvl1pPr>
          </a:lstStyle>
          <a:p>
            <a:pPr>
              <a:defRPr/>
            </a:pPr>
            <a:r>
              <a:rPr lang="en-US" altLang="pl-PL"/>
              <a:t>21-18-0037-01-0000</a:t>
            </a:r>
          </a:p>
        </p:txBody>
      </p:sp>
      <p:sp>
        <p:nvSpPr>
          <p:cNvPr id="5" name="Rectangle 92">
            <a:extLst>
              <a:ext uri="{FF2B5EF4-FFF2-40B4-BE49-F238E27FC236}">
                <a16:creationId xmlns:a16="http://schemas.microsoft.com/office/drawing/2014/main" id="{E12D6138-7C2B-44D5-A528-377D9566510D}"/>
              </a:ext>
            </a:extLst>
          </p:cNvPr>
          <p:cNvSpPr>
            <a:spLocks noGrp="1" noChangeArrowheads="1"/>
          </p:cNvSpPr>
          <p:nvPr>
            <p:ph type="sldNum" sz="quarter" idx="11"/>
          </p:nvPr>
        </p:nvSpPr>
        <p:spPr/>
        <p:txBody>
          <a:bodyPr/>
          <a:lstStyle>
            <a:lvl1pPr>
              <a:defRPr/>
            </a:lvl1pPr>
          </a:lstStyle>
          <a:p>
            <a:pPr>
              <a:defRPr/>
            </a:pPr>
            <a:fld id="{8146B7B7-E401-4B21-AE8F-766FF6FAE426}" type="slidenum">
              <a:rPr lang="en-US" altLang="pl-PL"/>
              <a:pPr>
                <a:defRPr/>
              </a:pPr>
              <a:t>‹#›</a:t>
            </a:fld>
            <a:endParaRPr lang="en-US" altLang="pl-PL"/>
          </a:p>
        </p:txBody>
      </p:sp>
    </p:spTree>
    <p:extLst>
      <p:ext uri="{BB962C8B-B14F-4D97-AF65-F5344CB8AC3E}">
        <p14:creationId xmlns:p14="http://schemas.microsoft.com/office/powerpoint/2010/main" val="33486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82C5140C-CB67-48E0-8767-EA5A7BCD726C}"/>
              </a:ext>
            </a:extLst>
          </p:cNvPr>
          <p:cNvSpPr>
            <a:spLocks noGrp="1" noChangeArrowheads="1"/>
          </p:cNvSpPr>
          <p:nvPr>
            <p:ph type="ftr" sz="quarter" idx="10"/>
          </p:nvPr>
        </p:nvSpPr>
        <p:spPr/>
        <p:txBody>
          <a:bodyPr/>
          <a:lstStyle>
            <a:lvl1pPr>
              <a:defRPr/>
            </a:lvl1pPr>
          </a:lstStyle>
          <a:p>
            <a:pPr>
              <a:defRPr/>
            </a:pPr>
            <a:r>
              <a:rPr lang="en-US" altLang="pl-PL"/>
              <a:t>21-18-0037-01-0000</a:t>
            </a:r>
          </a:p>
        </p:txBody>
      </p:sp>
      <p:sp>
        <p:nvSpPr>
          <p:cNvPr id="6" name="Rectangle 92">
            <a:extLst>
              <a:ext uri="{FF2B5EF4-FFF2-40B4-BE49-F238E27FC236}">
                <a16:creationId xmlns:a16="http://schemas.microsoft.com/office/drawing/2014/main" id="{CF064189-0AFC-4496-A97E-7AA925F8CA96}"/>
              </a:ext>
            </a:extLst>
          </p:cNvPr>
          <p:cNvSpPr>
            <a:spLocks noGrp="1" noChangeArrowheads="1"/>
          </p:cNvSpPr>
          <p:nvPr>
            <p:ph type="sldNum" sz="quarter" idx="11"/>
          </p:nvPr>
        </p:nvSpPr>
        <p:spPr/>
        <p:txBody>
          <a:bodyPr/>
          <a:lstStyle>
            <a:lvl1pPr>
              <a:defRPr/>
            </a:lvl1pPr>
          </a:lstStyle>
          <a:p>
            <a:pPr>
              <a:defRPr/>
            </a:pPr>
            <a:fld id="{0CB37F8D-C964-4D7D-A3A2-909834DB771A}" type="slidenum">
              <a:rPr lang="en-US" altLang="pl-PL"/>
              <a:pPr>
                <a:defRPr/>
              </a:pPr>
              <a:t>‹#›</a:t>
            </a:fld>
            <a:endParaRPr lang="en-US" altLang="pl-PL"/>
          </a:p>
        </p:txBody>
      </p:sp>
    </p:spTree>
    <p:extLst>
      <p:ext uri="{BB962C8B-B14F-4D97-AF65-F5344CB8AC3E}">
        <p14:creationId xmlns:p14="http://schemas.microsoft.com/office/powerpoint/2010/main" val="497883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3ABCEBB0-0CBD-4672-901C-7C705910A740}"/>
              </a:ext>
            </a:extLst>
          </p:cNvPr>
          <p:cNvSpPr>
            <a:spLocks noGrp="1" noChangeArrowheads="1"/>
          </p:cNvSpPr>
          <p:nvPr>
            <p:ph type="ftr" sz="quarter" idx="10"/>
          </p:nvPr>
        </p:nvSpPr>
        <p:spPr/>
        <p:txBody>
          <a:bodyPr/>
          <a:lstStyle>
            <a:lvl1pPr>
              <a:defRPr/>
            </a:lvl1pPr>
          </a:lstStyle>
          <a:p>
            <a:pPr>
              <a:defRPr/>
            </a:pPr>
            <a:r>
              <a:rPr lang="en-US" altLang="pl-PL"/>
              <a:t>21-18-0037-01-0000</a:t>
            </a:r>
          </a:p>
        </p:txBody>
      </p:sp>
      <p:sp>
        <p:nvSpPr>
          <p:cNvPr id="8" name="Rectangle 92">
            <a:extLst>
              <a:ext uri="{FF2B5EF4-FFF2-40B4-BE49-F238E27FC236}">
                <a16:creationId xmlns:a16="http://schemas.microsoft.com/office/drawing/2014/main" id="{3314BAB9-19DC-420B-BBF4-D9E1727176AB}"/>
              </a:ext>
            </a:extLst>
          </p:cNvPr>
          <p:cNvSpPr>
            <a:spLocks noGrp="1" noChangeArrowheads="1"/>
          </p:cNvSpPr>
          <p:nvPr>
            <p:ph type="sldNum" sz="quarter" idx="11"/>
          </p:nvPr>
        </p:nvSpPr>
        <p:spPr/>
        <p:txBody>
          <a:bodyPr/>
          <a:lstStyle>
            <a:lvl1pPr>
              <a:defRPr/>
            </a:lvl1pPr>
          </a:lstStyle>
          <a:p>
            <a:pPr>
              <a:defRPr/>
            </a:pPr>
            <a:fld id="{41A450EF-360A-4DE7-98B4-C5F2F2E48C26}" type="slidenum">
              <a:rPr lang="en-US" altLang="pl-PL"/>
              <a:pPr>
                <a:defRPr/>
              </a:pPr>
              <a:t>‹#›</a:t>
            </a:fld>
            <a:endParaRPr lang="en-US" altLang="pl-PL"/>
          </a:p>
        </p:txBody>
      </p:sp>
    </p:spTree>
    <p:extLst>
      <p:ext uri="{BB962C8B-B14F-4D97-AF65-F5344CB8AC3E}">
        <p14:creationId xmlns:p14="http://schemas.microsoft.com/office/powerpoint/2010/main" val="141299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Rectangle 91">
            <a:extLst>
              <a:ext uri="{FF2B5EF4-FFF2-40B4-BE49-F238E27FC236}">
                <a16:creationId xmlns:a16="http://schemas.microsoft.com/office/drawing/2014/main" id="{61CDA394-B3EE-4DA4-A437-C6157E2ADDD4}"/>
              </a:ext>
            </a:extLst>
          </p:cNvPr>
          <p:cNvSpPr>
            <a:spLocks noGrp="1" noChangeArrowheads="1"/>
          </p:cNvSpPr>
          <p:nvPr>
            <p:ph type="ftr" sz="quarter" idx="10"/>
          </p:nvPr>
        </p:nvSpPr>
        <p:spPr/>
        <p:txBody>
          <a:bodyPr/>
          <a:lstStyle>
            <a:lvl1pPr>
              <a:defRPr/>
            </a:lvl1pPr>
          </a:lstStyle>
          <a:p>
            <a:pPr>
              <a:defRPr/>
            </a:pPr>
            <a:r>
              <a:rPr lang="en-US" altLang="pl-PL"/>
              <a:t>21-18-0037-01-0000</a:t>
            </a:r>
          </a:p>
        </p:txBody>
      </p:sp>
      <p:sp>
        <p:nvSpPr>
          <p:cNvPr id="4" name="Rectangle 92">
            <a:extLst>
              <a:ext uri="{FF2B5EF4-FFF2-40B4-BE49-F238E27FC236}">
                <a16:creationId xmlns:a16="http://schemas.microsoft.com/office/drawing/2014/main" id="{DC8DE17B-5174-4290-8417-2E9B24F260D3}"/>
              </a:ext>
            </a:extLst>
          </p:cNvPr>
          <p:cNvSpPr>
            <a:spLocks noGrp="1" noChangeArrowheads="1"/>
          </p:cNvSpPr>
          <p:nvPr>
            <p:ph type="sldNum" sz="quarter" idx="11"/>
          </p:nvPr>
        </p:nvSpPr>
        <p:spPr/>
        <p:txBody>
          <a:bodyPr/>
          <a:lstStyle>
            <a:lvl1pPr>
              <a:defRPr/>
            </a:lvl1pPr>
          </a:lstStyle>
          <a:p>
            <a:pPr>
              <a:defRPr/>
            </a:pPr>
            <a:fld id="{FAA4E20A-0843-47B6-A0AE-3194F39760BE}" type="slidenum">
              <a:rPr lang="en-US" altLang="pl-PL"/>
              <a:pPr>
                <a:defRPr/>
              </a:pPr>
              <a:t>‹#›</a:t>
            </a:fld>
            <a:endParaRPr lang="en-US" altLang="pl-PL"/>
          </a:p>
        </p:txBody>
      </p:sp>
    </p:spTree>
    <p:extLst>
      <p:ext uri="{BB962C8B-B14F-4D97-AF65-F5344CB8AC3E}">
        <p14:creationId xmlns:p14="http://schemas.microsoft.com/office/powerpoint/2010/main" val="233573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1005B595-1CC3-4DF4-A24A-932B3A1CAB19}"/>
              </a:ext>
            </a:extLst>
          </p:cNvPr>
          <p:cNvSpPr>
            <a:spLocks noGrp="1" noChangeArrowheads="1"/>
          </p:cNvSpPr>
          <p:nvPr>
            <p:ph type="ftr" sz="quarter" idx="10"/>
          </p:nvPr>
        </p:nvSpPr>
        <p:spPr/>
        <p:txBody>
          <a:bodyPr/>
          <a:lstStyle>
            <a:lvl1pPr>
              <a:defRPr/>
            </a:lvl1pPr>
          </a:lstStyle>
          <a:p>
            <a:pPr>
              <a:defRPr/>
            </a:pPr>
            <a:r>
              <a:rPr lang="en-US" altLang="pl-PL"/>
              <a:t>21-18-0037-01-0000</a:t>
            </a:r>
          </a:p>
        </p:txBody>
      </p:sp>
      <p:sp>
        <p:nvSpPr>
          <p:cNvPr id="3" name="Rectangle 92">
            <a:extLst>
              <a:ext uri="{FF2B5EF4-FFF2-40B4-BE49-F238E27FC236}">
                <a16:creationId xmlns:a16="http://schemas.microsoft.com/office/drawing/2014/main" id="{DDAFA743-0BD6-4856-92BA-535784DC7D12}"/>
              </a:ext>
            </a:extLst>
          </p:cNvPr>
          <p:cNvSpPr>
            <a:spLocks noGrp="1" noChangeArrowheads="1"/>
          </p:cNvSpPr>
          <p:nvPr>
            <p:ph type="sldNum" sz="quarter" idx="11"/>
          </p:nvPr>
        </p:nvSpPr>
        <p:spPr/>
        <p:txBody>
          <a:bodyPr/>
          <a:lstStyle>
            <a:lvl1pPr>
              <a:defRPr/>
            </a:lvl1pPr>
          </a:lstStyle>
          <a:p>
            <a:pPr>
              <a:defRPr/>
            </a:pPr>
            <a:fld id="{49CE9D43-654E-44FC-8764-974352A47C69}" type="slidenum">
              <a:rPr lang="en-US" altLang="pl-PL"/>
              <a:pPr>
                <a:defRPr/>
              </a:pPr>
              <a:t>‹#›</a:t>
            </a:fld>
            <a:endParaRPr lang="en-US" altLang="pl-PL"/>
          </a:p>
        </p:txBody>
      </p:sp>
    </p:spTree>
    <p:extLst>
      <p:ext uri="{BB962C8B-B14F-4D97-AF65-F5344CB8AC3E}">
        <p14:creationId xmlns:p14="http://schemas.microsoft.com/office/powerpoint/2010/main" val="157108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id="{F1657152-F49F-443A-A705-DB7383113BCE}"/>
              </a:ext>
            </a:extLst>
          </p:cNvPr>
          <p:cNvSpPr>
            <a:spLocks noGrp="1" noChangeArrowheads="1"/>
          </p:cNvSpPr>
          <p:nvPr>
            <p:ph type="ftr" sz="quarter" idx="10"/>
          </p:nvPr>
        </p:nvSpPr>
        <p:spPr/>
        <p:txBody>
          <a:bodyPr/>
          <a:lstStyle>
            <a:lvl1pPr>
              <a:defRPr/>
            </a:lvl1pPr>
          </a:lstStyle>
          <a:p>
            <a:pPr>
              <a:defRPr/>
            </a:pPr>
            <a:r>
              <a:rPr lang="en-US" altLang="pl-PL"/>
              <a:t>21-18-0037-01-0000</a:t>
            </a:r>
          </a:p>
        </p:txBody>
      </p:sp>
      <p:sp>
        <p:nvSpPr>
          <p:cNvPr id="6" name="Rectangle 92">
            <a:extLst>
              <a:ext uri="{FF2B5EF4-FFF2-40B4-BE49-F238E27FC236}">
                <a16:creationId xmlns:a16="http://schemas.microsoft.com/office/drawing/2014/main" id="{8488C94C-E0C3-4074-8BFA-3BC5284C01B9}"/>
              </a:ext>
            </a:extLst>
          </p:cNvPr>
          <p:cNvSpPr>
            <a:spLocks noGrp="1" noChangeArrowheads="1"/>
          </p:cNvSpPr>
          <p:nvPr>
            <p:ph type="sldNum" sz="quarter" idx="11"/>
          </p:nvPr>
        </p:nvSpPr>
        <p:spPr/>
        <p:txBody>
          <a:bodyPr/>
          <a:lstStyle>
            <a:lvl1pPr>
              <a:defRPr/>
            </a:lvl1pPr>
          </a:lstStyle>
          <a:p>
            <a:pPr>
              <a:defRPr/>
            </a:pPr>
            <a:fld id="{7803C1CC-7338-4C8B-8AA0-A41396DCF7AA}" type="slidenum">
              <a:rPr lang="en-US" altLang="pl-PL"/>
              <a:pPr>
                <a:defRPr/>
              </a:pPr>
              <a:t>‹#›</a:t>
            </a:fld>
            <a:endParaRPr lang="en-US" altLang="pl-PL"/>
          </a:p>
        </p:txBody>
      </p:sp>
    </p:spTree>
    <p:extLst>
      <p:ext uri="{BB962C8B-B14F-4D97-AF65-F5344CB8AC3E}">
        <p14:creationId xmlns:p14="http://schemas.microsoft.com/office/powerpoint/2010/main" val="680104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id="{0F2DE7B8-D312-471B-AB0A-BE3FE1393029}"/>
              </a:ext>
            </a:extLst>
          </p:cNvPr>
          <p:cNvSpPr>
            <a:spLocks noGrp="1" noChangeArrowheads="1"/>
          </p:cNvSpPr>
          <p:nvPr>
            <p:ph type="ftr" sz="quarter" idx="10"/>
          </p:nvPr>
        </p:nvSpPr>
        <p:spPr/>
        <p:txBody>
          <a:bodyPr/>
          <a:lstStyle>
            <a:lvl1pPr>
              <a:defRPr/>
            </a:lvl1pPr>
          </a:lstStyle>
          <a:p>
            <a:pPr>
              <a:defRPr/>
            </a:pPr>
            <a:r>
              <a:rPr lang="en-US" altLang="pl-PL"/>
              <a:t>21-18-0037-01-0000</a:t>
            </a:r>
          </a:p>
        </p:txBody>
      </p:sp>
      <p:sp>
        <p:nvSpPr>
          <p:cNvPr id="6" name="Rectangle 92">
            <a:extLst>
              <a:ext uri="{FF2B5EF4-FFF2-40B4-BE49-F238E27FC236}">
                <a16:creationId xmlns:a16="http://schemas.microsoft.com/office/drawing/2014/main" id="{F744E0CF-E6EA-4D9C-98EC-A4B6C38EB621}"/>
              </a:ext>
            </a:extLst>
          </p:cNvPr>
          <p:cNvSpPr>
            <a:spLocks noGrp="1" noChangeArrowheads="1"/>
          </p:cNvSpPr>
          <p:nvPr>
            <p:ph type="sldNum" sz="quarter" idx="11"/>
          </p:nvPr>
        </p:nvSpPr>
        <p:spPr/>
        <p:txBody>
          <a:bodyPr/>
          <a:lstStyle>
            <a:lvl1pPr>
              <a:defRPr/>
            </a:lvl1pPr>
          </a:lstStyle>
          <a:p>
            <a:pPr>
              <a:defRPr/>
            </a:pPr>
            <a:fld id="{3490D52A-ADE2-4C4B-A1F4-549135D6A3C4}" type="slidenum">
              <a:rPr lang="en-US" altLang="pl-PL"/>
              <a:pPr>
                <a:defRPr/>
              </a:pPr>
              <a:t>‹#›</a:t>
            </a:fld>
            <a:endParaRPr lang="en-US" altLang="pl-PL"/>
          </a:p>
        </p:txBody>
      </p:sp>
    </p:spTree>
    <p:extLst>
      <p:ext uri="{BB962C8B-B14F-4D97-AF65-F5344CB8AC3E}">
        <p14:creationId xmlns:p14="http://schemas.microsoft.com/office/powerpoint/2010/main" val="4086665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536BCD5-F0BA-4772-B30A-A5084487D06C}"/>
              </a:ext>
            </a:extLst>
          </p:cNvPr>
          <p:cNvSpPr>
            <a:spLocks noGrp="1" noChangeArrowheads="1"/>
          </p:cNvSpPr>
          <p:nvPr>
            <p:ph type="title"/>
          </p:nvPr>
        </p:nvSpPr>
        <p:spPr bwMode="auto">
          <a:xfrm>
            <a:off x="422275"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446B508-75B0-46F3-996C-A060FC1B7D65}"/>
              </a:ext>
            </a:extLst>
          </p:cNvPr>
          <p:cNvSpPr>
            <a:spLocks noGrp="1" noChangeArrowheads="1"/>
          </p:cNvSpPr>
          <p:nvPr>
            <p:ph type="body" idx="1"/>
          </p:nvPr>
        </p:nvSpPr>
        <p:spPr bwMode="auto">
          <a:xfrm>
            <a:off x="422275"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C310B0EC-57BD-4F56-B1F6-8D8B6125F06B}"/>
              </a:ext>
            </a:extLst>
          </p:cNvPr>
          <p:cNvSpPr>
            <a:spLocks noGrp="1" noChangeArrowheads="1"/>
          </p:cNvSpPr>
          <p:nvPr>
            <p:ph type="ftr" sz="quarter" idx="3"/>
          </p:nvPr>
        </p:nvSpPr>
        <p:spPr bwMode="auto">
          <a:xfrm>
            <a:off x="381000" y="6400800"/>
            <a:ext cx="1981200"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ctr">
              <a:lnSpc>
                <a:spcPct val="90000"/>
              </a:lnSpc>
              <a:defRPr sz="1400">
                <a:latin typeface="+mn-lt"/>
              </a:defRPr>
            </a:lvl1pPr>
          </a:lstStyle>
          <a:p>
            <a:pPr>
              <a:defRPr/>
            </a:pPr>
            <a:r>
              <a:rPr lang="en-US" altLang="pl-PL"/>
              <a:t>21-18-0037-01-0000</a:t>
            </a:r>
          </a:p>
        </p:txBody>
      </p:sp>
      <p:sp>
        <p:nvSpPr>
          <p:cNvPr id="1116" name="Rectangle 92">
            <a:extLst>
              <a:ext uri="{FF2B5EF4-FFF2-40B4-BE49-F238E27FC236}">
                <a16:creationId xmlns:a16="http://schemas.microsoft.com/office/drawing/2014/main" id="{2BE10B38-0CC2-461C-BEB2-038EEF1C8ABB}"/>
              </a:ext>
            </a:extLst>
          </p:cNvPr>
          <p:cNvSpPr>
            <a:spLocks noGrp="1" noChangeArrowheads="1"/>
          </p:cNvSpPr>
          <p:nvPr>
            <p:ph type="sldNum" sz="quarter" idx="4"/>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400">
                <a:latin typeface="Times" panose="02020603050405020304" pitchFamily="18" charset="0"/>
              </a:defRPr>
            </a:lvl1pPr>
          </a:lstStyle>
          <a:p>
            <a:pPr>
              <a:defRPr/>
            </a:pPr>
            <a:fld id="{FCB19C48-E6E8-48A8-A1A2-23640948740B}" type="slidenum">
              <a:rPr lang="en-US" altLang="pl-PL"/>
              <a:pPr>
                <a:defRPr/>
              </a:pPr>
              <a:t>‹#›</a:t>
            </a:fld>
            <a:endParaRPr lang="en-US" altLang="pl-PL"/>
          </a:p>
        </p:txBody>
      </p:sp>
      <p:pic>
        <p:nvPicPr>
          <p:cNvPr id="1030" name="Picture 93" descr="smllieee">
            <a:extLst>
              <a:ext uri="{FF2B5EF4-FFF2-40B4-BE49-F238E27FC236}">
                <a16:creationId xmlns:a16="http://schemas.microsoft.com/office/drawing/2014/main" id="{DE30B874-20B9-4A3A-B443-FB51BFC7B1AA}"/>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28600" y="57150"/>
            <a:ext cx="75406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91242FBA-695F-4985-9F6C-8D8940EE1D5E}"/>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37538" y="76200"/>
            <a:ext cx="75406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24C15BF1-6E9F-4DA4-B812-96EE3C322BA4}"/>
              </a:ext>
            </a:extLst>
          </p:cNvPr>
          <p:cNvSpPr>
            <a:spLocks noGrp="1" noChangeArrowheads="1"/>
          </p:cNvSpPr>
          <p:nvPr>
            <p:ph type="body" idx="1"/>
          </p:nvPr>
        </p:nvSpPr>
        <p:spPr>
          <a:xfrm>
            <a:off x="228600" y="990600"/>
            <a:ext cx="8686800" cy="5334000"/>
          </a:xfrm>
          <a:solidFill>
            <a:srgbClr val="66CCFF"/>
          </a:solidFill>
        </p:spPr>
        <p:txBody>
          <a:bodyPr>
            <a:normAutofit/>
          </a:bodyPr>
          <a:lstStyle/>
          <a:p>
            <a:pPr>
              <a:buClr>
                <a:srgbClr val="FAFD00"/>
              </a:buClr>
              <a:buFontTx/>
              <a:buNone/>
              <a:defRPr/>
            </a:pPr>
            <a:r>
              <a:rPr lang="en-US" altLang="pl-PL" b="1" dirty="0">
                <a:ea typeface="Times New Roman" charset="0"/>
                <a:cs typeface="Times New Roman" charset="0"/>
              </a:rPr>
              <a:t>IEEE 802.21 MEDIA INDEPENDENT HANDOVER  SERVICES</a:t>
            </a:r>
          </a:p>
          <a:p>
            <a:pPr>
              <a:buClr>
                <a:srgbClr val="FAFD00"/>
              </a:buClr>
              <a:buFontTx/>
              <a:buNone/>
              <a:defRPr/>
            </a:pPr>
            <a:r>
              <a:rPr lang="en-US" altLang="pl-PL" dirty="0">
                <a:ea typeface="Times New Roman" charset="0"/>
                <a:cs typeface="Times New Roman" charset="0"/>
              </a:rPr>
              <a:t>DCN: 21-18-0037-0</a:t>
            </a:r>
            <a:r>
              <a:rPr lang="en-US" altLang="ko-KR" dirty="0">
                <a:ea typeface="Times New Roman" charset="0"/>
                <a:cs typeface="Times New Roman" charset="0"/>
              </a:rPr>
              <a:t>1</a:t>
            </a:r>
            <a:r>
              <a:rPr lang="en-US" altLang="pl-PL" dirty="0">
                <a:ea typeface="Times New Roman" charset="0"/>
                <a:cs typeface="Times New Roman" charset="0"/>
              </a:rPr>
              <a:t>-0000</a:t>
            </a:r>
          </a:p>
          <a:p>
            <a:pPr>
              <a:buClr>
                <a:srgbClr val="FAFD00"/>
              </a:buClr>
              <a:buFontTx/>
              <a:buNone/>
              <a:defRPr/>
            </a:pPr>
            <a:r>
              <a:rPr lang="en-US" altLang="pl-PL" dirty="0">
                <a:ea typeface="Times New Roman" charset="0"/>
                <a:cs typeface="Times New Roman" charset="0"/>
              </a:rPr>
              <a:t>Title: </a:t>
            </a:r>
            <a:r>
              <a:rPr lang="en-US" altLang="pl-PL" b="1" dirty="0">
                <a:ea typeface="Times New Roman" charset="0"/>
                <a:cs typeface="Times New Roman" charset="0"/>
              </a:rPr>
              <a:t>Meeting</a:t>
            </a:r>
            <a:r>
              <a:rPr lang="ko-KR" altLang="en-US" b="1" dirty="0">
                <a:ea typeface="Times New Roman" charset="0"/>
                <a:cs typeface="Times New Roman" charset="0"/>
              </a:rPr>
              <a:t> </a:t>
            </a:r>
            <a:r>
              <a:rPr lang="en-US" altLang="ko-KR" b="1" dirty="0">
                <a:ea typeface="Times New Roman" charset="0"/>
                <a:cs typeface="Times New Roman" charset="0"/>
              </a:rPr>
              <a:t>Agenda</a:t>
            </a:r>
            <a:r>
              <a:rPr lang="en-US" altLang="pl-PL" b="1" dirty="0">
                <a:ea typeface="Times New Roman" charset="0"/>
                <a:cs typeface="Times New Roman" charset="0"/>
              </a:rPr>
              <a:t> for Network Enablers for seamless HMD based VR Content Service IG</a:t>
            </a:r>
          </a:p>
          <a:p>
            <a:pPr>
              <a:buClr>
                <a:srgbClr val="FAFD00"/>
              </a:buClr>
              <a:buFontTx/>
              <a:buNone/>
              <a:defRPr/>
            </a:pPr>
            <a:r>
              <a:rPr lang="en-US" altLang="pl-PL" dirty="0">
                <a:ea typeface="Times New Roman" charset="0"/>
                <a:cs typeface="Times New Roman" charset="0"/>
              </a:rPr>
              <a:t>Date Submitted: July 10, 2018</a:t>
            </a:r>
          </a:p>
          <a:p>
            <a:pPr>
              <a:buClr>
                <a:srgbClr val="FAFD00"/>
              </a:buClr>
              <a:buFontTx/>
              <a:buNone/>
              <a:defRPr/>
            </a:pPr>
            <a:r>
              <a:rPr lang="en-US" altLang="pl-PL" dirty="0">
                <a:ea typeface="Times New Roman" charset="0"/>
                <a:cs typeface="Times New Roman" charset="0"/>
              </a:rPr>
              <a:t>Presented at IEEE 802.21 session #86 – San Diego, California, USA</a:t>
            </a:r>
          </a:p>
          <a:p>
            <a:pPr>
              <a:buClr>
                <a:srgbClr val="FAFD00"/>
              </a:buClr>
              <a:buFontTx/>
              <a:buNone/>
              <a:defRPr/>
            </a:pPr>
            <a:r>
              <a:rPr lang="en-US" altLang="pl-PL" dirty="0">
                <a:ea typeface="Times New Roman" charset="0"/>
                <a:cs typeface="Times New Roman" charset="0"/>
              </a:rPr>
              <a:t>Authors or Source(s): </a:t>
            </a:r>
            <a:r>
              <a:rPr lang="it-IT" altLang="pl-PL" b="1" dirty="0">
                <a:ea typeface="Times New Roman" charset="0"/>
                <a:cs typeface="Times New Roman" charset="0"/>
              </a:rPr>
              <a:t>Peter Jeong(JoyFun)</a:t>
            </a:r>
            <a:endParaRPr lang="en-US" altLang="pl-PL" b="1" dirty="0">
              <a:ea typeface="Times New Roman" charset="0"/>
              <a:cs typeface="Times New Roman" charset="0"/>
            </a:endParaRPr>
          </a:p>
          <a:p>
            <a:pPr>
              <a:buClr>
                <a:srgbClr val="FAFD00"/>
              </a:buClr>
              <a:buFontTx/>
              <a:buNone/>
              <a:defRPr/>
            </a:pPr>
            <a:r>
              <a:rPr lang="en-US" altLang="pl-PL" dirty="0">
                <a:ea typeface="Times New Roman" charset="0"/>
                <a:cs typeface="Times New Roman" charset="0"/>
              </a:rPr>
              <a:t>Abstract: </a:t>
            </a:r>
            <a:r>
              <a:rPr lang="en-US" altLang="ko-KR" dirty="0">
                <a:ea typeface="Times New Roman" charset="0"/>
                <a:cs typeface="Times New Roman" charset="0"/>
              </a:rPr>
              <a:t>This document is meeting agenda for Network Enablers for seamless HMD based VR Content Service IG.</a:t>
            </a:r>
            <a:endParaRPr lang="en-US" altLang="pl-PL" dirty="0">
              <a:ea typeface="Times New Roman" charset="0"/>
              <a:cs typeface="Times New Roman" charset="0"/>
            </a:endParaRPr>
          </a:p>
        </p:txBody>
      </p:sp>
      <p:sp>
        <p:nvSpPr>
          <p:cNvPr id="3075" name="スライド番号プレースホルダー 1">
            <a:extLst>
              <a:ext uri="{FF2B5EF4-FFF2-40B4-BE49-F238E27FC236}">
                <a16:creationId xmlns:a16="http://schemas.microsoft.com/office/drawing/2014/main" id="{E6023A12-6803-4035-8C63-1FB2CD78EF16}"/>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609C2E5C-82B5-45E0-ACE2-D1E118B98C6C}" type="slidenum">
              <a:rPr lang="en-US" altLang="pl-PL" sz="1400">
                <a:latin typeface="Times" charset="0"/>
              </a:rPr>
              <a:pPr>
                <a:defRPr/>
              </a:pPr>
              <a:t>1</a:t>
            </a:fld>
            <a:endParaRPr lang="en-US" altLang="pl-PL" sz="1400">
              <a:latin typeface="Times" charset="0"/>
            </a:endParaRPr>
          </a:p>
        </p:txBody>
      </p:sp>
      <p:sp>
        <p:nvSpPr>
          <p:cNvPr id="5" name="フッター プレースホルダー 1">
            <a:extLst>
              <a:ext uri="{FF2B5EF4-FFF2-40B4-BE49-F238E27FC236}">
                <a16:creationId xmlns:a16="http://schemas.microsoft.com/office/drawing/2014/main" id="{CE44994B-B902-448C-B2A4-AD8E8B26E15E}"/>
              </a:ext>
            </a:extLst>
          </p:cNvPr>
          <p:cNvSpPr>
            <a:spLocks noGrp="1"/>
          </p:cNvSpPr>
          <p:nvPr>
            <p:ph type="ftr" sz="quarter" idx="10"/>
          </p:nvPr>
        </p:nvSpPr>
        <p:spPr>
          <a:xfrm>
            <a:off x="381000" y="6400800"/>
            <a:ext cx="1981200" cy="286232"/>
          </a:xfrm>
        </p:spPr>
        <p:txBody>
          <a:bodyPr/>
          <a:lstStyle/>
          <a:p>
            <a:pPr>
              <a:defRPr/>
            </a:pPr>
            <a:r>
              <a:rPr lang="en-US" altLang="pl-PL">
                <a:ea typeface="Times New Roman" charset="0"/>
                <a:cs typeface="Times New Roman" charset="0"/>
              </a:rPr>
              <a:t>21-18-0037-01-0000</a:t>
            </a:r>
            <a:endParaRPr lang="en-US" altLang="pl-PL" dirty="0">
              <a:ea typeface="Times New Roman" charset="0"/>
              <a:cs typeface="Times New Roman"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FCCB9B74-DD31-4125-B6D6-BF83EE831224}"/>
              </a:ext>
            </a:extLst>
          </p:cNvPr>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defRPr/>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defRPr/>
            </a:pPr>
            <a:r>
              <a:rPr lang="en-US" altLang="pl-PL" sz="20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defRPr/>
            </a:pPr>
            <a:r>
              <a:rPr lang="en-US" altLang="pl-PL" sz="20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name any IEEE Standards publication even though it may include portions of this contribution; and at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defRPr/>
            </a:pPr>
            <a:r>
              <a:rPr lang="en-US" altLang="pl-PL" sz="2000">
                <a:cs typeface="Times New Roman" panose="02020603050405020304" pitchFamily="18" charset="0"/>
              </a:rPr>
              <a:t>The contributor is familiar with IEEE patent policy, as outlined in </a:t>
            </a:r>
            <a:r>
              <a:rPr lang="en-US" altLang="pl-PL" sz="2000">
                <a:cs typeface="Times New Roman" panose="02020603050405020304" pitchFamily="18" charset="0"/>
                <a:hlinkClick r:id="rId3"/>
              </a:rPr>
              <a:t>Section 6.3 of the IEEE-SA Standards Board Operations Manual</a:t>
            </a:r>
            <a:r>
              <a:rPr lang="en-US" altLang="pl-PL" sz="2000">
                <a:solidFill>
                  <a:srgbClr val="000099"/>
                </a:solidFill>
                <a:cs typeface="Times New Roman" panose="02020603050405020304" pitchFamily="18" charset="0"/>
              </a:rPr>
              <a:t> </a:t>
            </a:r>
            <a:r>
              <a:rPr lang="en-US" altLang="pl-PL" sz="2000">
                <a:cs typeface="Times New Roman" panose="02020603050405020304" pitchFamily="18" charset="0"/>
              </a:rPr>
              <a:t>&lt;</a:t>
            </a:r>
            <a:r>
              <a:rPr lang="en-US" altLang="pl-PL" sz="2000">
                <a:cs typeface="Times New Roman" panose="02020603050405020304" pitchFamily="18" charset="0"/>
                <a:hlinkClick r:id="rId3"/>
              </a:rPr>
              <a:t>http://standards.ieee.org/guides/opman/sect6.html#6.3</a:t>
            </a:r>
            <a:r>
              <a:rPr lang="en-US" altLang="pl-PL" sz="2000">
                <a:cs typeface="Times New Roman" panose="02020603050405020304" pitchFamily="18" charset="0"/>
              </a:rPr>
              <a:t>&gt; and in </a:t>
            </a:r>
            <a:r>
              <a:rPr lang="en-US" altLang="pl-PL" sz="2000" i="1">
                <a:cs typeface="Times New Roman" panose="02020603050405020304" pitchFamily="18" charset="0"/>
              </a:rPr>
              <a:t>Understanding Patent Issues During IEEE Standards Development</a:t>
            </a:r>
            <a:r>
              <a:rPr lang="en-US" altLang="pl-PL" sz="2000">
                <a:cs typeface="Times New Roman" panose="02020603050405020304" pitchFamily="18" charset="0"/>
              </a:rPr>
              <a:t> </a:t>
            </a:r>
            <a:r>
              <a:rPr lang="en-US" altLang="pl-PL" sz="2000">
                <a:cs typeface="Times New Roman" panose="02020603050405020304" pitchFamily="18" charset="0"/>
                <a:hlinkClick r:id="rId4"/>
              </a:rPr>
              <a:t>http://standards.ieee.org/board/pat/guide.html</a:t>
            </a:r>
            <a:r>
              <a:rPr lang="en-US" altLang="pl-PL" sz="2000">
                <a:cs typeface="Times New Roman" panose="02020603050405020304" pitchFamily="18" charset="0"/>
              </a:rPr>
              <a:t>&gt;</a:t>
            </a:r>
            <a:r>
              <a:rPr lang="en-US" altLang="pl-PL" sz="2000">
                <a:latin typeface="Times New Roman" panose="02020603050405020304" pitchFamily="18" charset="0"/>
                <a:cs typeface="Times New Roman" panose="02020603050405020304" pitchFamily="18" charset="0"/>
              </a:rPr>
              <a:t> </a:t>
            </a:r>
            <a:endParaRPr lang="en-US" altLang="pl-PL" sz="2000"/>
          </a:p>
        </p:txBody>
      </p:sp>
      <p:sp>
        <p:nvSpPr>
          <p:cNvPr id="5123" name="Rectangle 7">
            <a:extLst>
              <a:ext uri="{FF2B5EF4-FFF2-40B4-BE49-F238E27FC236}">
                <a16:creationId xmlns:a16="http://schemas.microsoft.com/office/drawing/2014/main" id="{ADC2FE2C-41CC-47C6-9F1A-16898B73B6E5}"/>
              </a:ext>
            </a:extLst>
          </p:cNvPr>
          <p:cNvSpPr>
            <a:spLocks noChangeArrowheads="1"/>
          </p:cNvSpPr>
          <p:nvPr/>
        </p:nvSpPr>
        <p:spPr bwMode="auto">
          <a:xfrm>
            <a:off x="381000" y="990600"/>
            <a:ext cx="8493125" cy="5334000"/>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a:defRPr>
            </a:lvl4pPr>
            <a:lvl5pPr marL="2286000" indent="-280988" defTabSz="762000">
              <a:spcBef>
                <a:spcPct val="20000"/>
              </a:spcBef>
              <a:buChar char="»"/>
              <a:defRPr sz="2000">
                <a:solidFill>
                  <a:schemeClr val="tx1"/>
                </a:solidFill>
                <a:latin typeface="Rotis Sans Serif for Nokia"/>
              </a:defRPr>
            </a:lvl5pPr>
            <a:lvl6pPr marL="2743200" indent="-280988" defTabSz="762000" eaLnBrk="0" fontAlgn="base" hangingPunct="0">
              <a:spcBef>
                <a:spcPct val="20000"/>
              </a:spcBef>
              <a:spcAft>
                <a:spcPct val="0"/>
              </a:spcAft>
              <a:buChar char="»"/>
              <a:defRPr sz="2000">
                <a:solidFill>
                  <a:schemeClr val="tx1"/>
                </a:solidFill>
                <a:latin typeface="Rotis Sans Serif for Nokia"/>
              </a:defRPr>
            </a:lvl6pPr>
            <a:lvl7pPr marL="3200400" indent="-280988" defTabSz="762000" eaLnBrk="0" fontAlgn="base" hangingPunct="0">
              <a:spcBef>
                <a:spcPct val="20000"/>
              </a:spcBef>
              <a:spcAft>
                <a:spcPct val="0"/>
              </a:spcAft>
              <a:buChar char="»"/>
              <a:defRPr sz="2000">
                <a:solidFill>
                  <a:schemeClr val="tx1"/>
                </a:solidFill>
                <a:latin typeface="Rotis Sans Serif for Nokia"/>
              </a:defRPr>
            </a:lvl7pPr>
            <a:lvl8pPr marL="3657600" indent="-280988" defTabSz="762000" eaLnBrk="0" fontAlgn="base" hangingPunct="0">
              <a:spcBef>
                <a:spcPct val="20000"/>
              </a:spcBef>
              <a:spcAft>
                <a:spcPct val="0"/>
              </a:spcAft>
              <a:buChar char="»"/>
              <a:defRPr sz="2000">
                <a:solidFill>
                  <a:schemeClr val="tx1"/>
                </a:solidFill>
                <a:latin typeface="Rotis Sans Serif for Nokia"/>
              </a:defRPr>
            </a:lvl8pPr>
            <a:lvl9pPr marL="4114800" indent="-280988" defTabSz="762000" eaLnBrk="0" fontAlgn="base" hangingPunct="0">
              <a:spcBef>
                <a:spcPct val="20000"/>
              </a:spcBef>
              <a:spcAft>
                <a:spcPct val="0"/>
              </a:spcAft>
              <a:buChar char="»"/>
              <a:defRPr sz="2000">
                <a:solidFill>
                  <a:schemeClr val="tx1"/>
                </a:solidFill>
                <a:latin typeface="Rotis Sans Serif for Nokia"/>
              </a:defRPr>
            </a:lvl9pPr>
          </a:lstStyle>
          <a:p>
            <a:pPr lvl="1">
              <a:lnSpc>
                <a:spcPct val="80000"/>
              </a:lnSpc>
              <a:buFontTx/>
              <a:buNone/>
              <a:defRPr/>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defRPr/>
            </a:pPr>
            <a:r>
              <a:rPr lang="en-US" altLang="pl-PL" sz="20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defRPr/>
            </a:pPr>
            <a:r>
              <a:rPr lang="en-US" altLang="pl-PL" sz="20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name any IEEE Standards publication even though it may include portions of this contribution; and at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defRPr/>
            </a:pPr>
            <a:r>
              <a:rPr lang="en-US" altLang="pl-PL" sz="2000">
                <a:cs typeface="Times New Roman" panose="02020603050405020304" pitchFamily="18" charset="0"/>
              </a:rPr>
              <a:t>The contributor is familiar with IEEE patent policy, as stated in </a:t>
            </a:r>
            <a:r>
              <a:rPr lang="en-US" altLang="pl-PL" sz="2000">
                <a:cs typeface="Times New Roman" panose="02020603050405020304" pitchFamily="18" charset="0"/>
                <a:hlinkClick r:id="rId3"/>
              </a:rPr>
              <a:t>Section 6 of the IEEE-SA Standards Board bylaws</a:t>
            </a:r>
            <a:r>
              <a:rPr lang="en-US" altLang="pl-PL" sz="2000">
                <a:solidFill>
                  <a:srgbClr val="000099"/>
                </a:solidFill>
                <a:cs typeface="Times New Roman" panose="02020603050405020304" pitchFamily="18" charset="0"/>
              </a:rPr>
              <a:t> </a:t>
            </a:r>
            <a:r>
              <a:rPr lang="en-US" altLang="pl-PL" sz="2000">
                <a:cs typeface="Times New Roman" panose="02020603050405020304" pitchFamily="18" charset="0"/>
              </a:rPr>
              <a:t>&lt;</a:t>
            </a:r>
            <a:r>
              <a:rPr lang="en-US" altLang="pl-PL" sz="2000">
                <a:cs typeface="Times New Roman" panose="02020603050405020304" pitchFamily="18" charset="0"/>
                <a:hlinkClick r:id="rId5"/>
              </a:rPr>
              <a:t>http://standards.ieee.org/guides/bylaws/sect6-7.html#6</a:t>
            </a:r>
            <a:r>
              <a:rPr lang="en-US" altLang="pl-PL" sz="2000">
                <a:cs typeface="Times New Roman" panose="02020603050405020304" pitchFamily="18" charset="0"/>
              </a:rPr>
              <a:t>&gt; and in </a:t>
            </a:r>
            <a:r>
              <a:rPr lang="en-US" altLang="pl-PL" sz="2000" i="1">
                <a:cs typeface="Times New Roman" panose="02020603050405020304" pitchFamily="18" charset="0"/>
              </a:rPr>
              <a:t>Understanding Patent Issues During IEEE Standards Development</a:t>
            </a:r>
            <a:r>
              <a:rPr lang="en-US" altLang="pl-PL" sz="2000">
                <a:cs typeface="Times New Roman" panose="02020603050405020304" pitchFamily="18" charset="0"/>
              </a:rPr>
              <a:t> </a:t>
            </a:r>
            <a:r>
              <a:rPr lang="en-US" altLang="pl-PL" sz="2000">
                <a:cs typeface="Times New Roman" panose="02020603050405020304" pitchFamily="18" charset="0"/>
                <a:hlinkClick r:id="rId6"/>
              </a:rPr>
              <a:t>http://standards.ieee.org/board/pat/faq.pdf</a:t>
            </a:r>
            <a:r>
              <a:rPr lang="en-US" altLang="pl-PL" sz="2000">
                <a:cs typeface="Times New Roman" panose="02020603050405020304" pitchFamily="18" charset="0"/>
              </a:rPr>
              <a:t>&gt;</a:t>
            </a:r>
            <a:r>
              <a:rPr lang="en-US" altLang="pl-PL" sz="2000">
                <a:latin typeface="Times New Roman" panose="02020603050405020304" pitchFamily="18" charset="0"/>
                <a:cs typeface="Times New Roman" panose="02020603050405020304" pitchFamily="18" charset="0"/>
              </a:rPr>
              <a:t> </a:t>
            </a:r>
            <a:endParaRPr lang="en-US" altLang="pl-PL" sz="2000"/>
          </a:p>
        </p:txBody>
      </p:sp>
      <p:sp>
        <p:nvSpPr>
          <p:cNvPr id="5124" name="スライド番号プレースホルダー 1">
            <a:extLst>
              <a:ext uri="{FF2B5EF4-FFF2-40B4-BE49-F238E27FC236}">
                <a16:creationId xmlns:a16="http://schemas.microsoft.com/office/drawing/2014/main" id="{4CDF47FF-573C-4AB9-903F-39810F45F877}"/>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8745DD72-3697-499F-9C3A-D966C23D6C28}" type="slidenum">
              <a:rPr lang="en-US" altLang="pl-PL" sz="1400">
                <a:latin typeface="Times" charset="0"/>
              </a:rPr>
              <a:pPr>
                <a:defRPr/>
              </a:pPr>
              <a:t>2</a:t>
            </a:fld>
            <a:endParaRPr lang="en-US" altLang="pl-PL" sz="1400">
              <a:latin typeface="Times" charset="0"/>
            </a:endParaRPr>
          </a:p>
        </p:txBody>
      </p:sp>
      <p:sp>
        <p:nvSpPr>
          <p:cNvPr id="6" name="フッター プレースホルダー 1">
            <a:extLst>
              <a:ext uri="{FF2B5EF4-FFF2-40B4-BE49-F238E27FC236}">
                <a16:creationId xmlns:a16="http://schemas.microsoft.com/office/drawing/2014/main" id="{4ABA136B-390A-4DDE-BDA3-8A6D25194395}"/>
              </a:ext>
            </a:extLst>
          </p:cNvPr>
          <p:cNvSpPr>
            <a:spLocks noGrp="1"/>
          </p:cNvSpPr>
          <p:nvPr>
            <p:ph type="ftr" sz="quarter" idx="10"/>
          </p:nvPr>
        </p:nvSpPr>
        <p:spPr>
          <a:xfrm>
            <a:off x="381000" y="6400800"/>
            <a:ext cx="1981200" cy="286232"/>
          </a:xfrm>
        </p:spPr>
        <p:txBody>
          <a:bodyPr/>
          <a:lstStyle/>
          <a:p>
            <a:pPr>
              <a:defRPr/>
            </a:pPr>
            <a:r>
              <a:rPr lang="en-US" altLang="pl-PL">
                <a:ea typeface="Times New Roman" charset="0"/>
                <a:cs typeface="Times New Roman" charset="0"/>
              </a:rPr>
              <a:t>21-18-0037-01-0000</a:t>
            </a:r>
            <a:endParaRPr lang="en-US" altLang="pl-PL" dirty="0">
              <a:ea typeface="Times New Roman" charset="0"/>
              <a:cs typeface="Times New Roman"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237E7253-43AA-4AF7-A6FF-279B098D549A}"/>
              </a:ext>
            </a:extLst>
          </p:cNvPr>
          <p:cNvSpPr>
            <a:spLocks noGrp="1"/>
          </p:cNvSpPr>
          <p:nvPr>
            <p:ph type="title"/>
          </p:nvPr>
        </p:nvSpPr>
        <p:spPr/>
        <p:txBody>
          <a:bodyPr/>
          <a:lstStyle/>
          <a:p>
            <a:pPr>
              <a:defRPr/>
            </a:pPr>
            <a:r>
              <a:rPr lang="en-US" altLang="ja-JP" sz="3200" dirty="0">
                <a:ea typeface="MS PGothic" charset="-128"/>
              </a:rPr>
              <a:t>Session Schedule</a:t>
            </a:r>
            <a:endParaRPr lang="en-US" altLang="ko-KR" sz="3200" dirty="0">
              <a:ea typeface="굴림" charset="-127"/>
            </a:endParaRPr>
          </a:p>
        </p:txBody>
      </p:sp>
      <p:sp>
        <p:nvSpPr>
          <p:cNvPr id="7172" name="スライド番号プレースホルダー 1">
            <a:extLst>
              <a:ext uri="{FF2B5EF4-FFF2-40B4-BE49-F238E27FC236}">
                <a16:creationId xmlns:a16="http://schemas.microsoft.com/office/drawing/2014/main" id="{D44CC8E5-965D-45DE-8DBA-82EBA21D3DB7}"/>
              </a:ext>
            </a:extLst>
          </p:cNvPr>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fld id="{578911C5-469D-4D49-8B2A-C9CDF24C0269}" type="slidenum">
              <a:rPr lang="en-US" altLang="pl-PL" sz="1400">
                <a:latin typeface="Times" charset="0"/>
              </a:rPr>
              <a:pPr>
                <a:defRPr/>
              </a:pPr>
              <a:t>3</a:t>
            </a:fld>
            <a:endParaRPr lang="en-US" altLang="pl-PL" sz="1400">
              <a:latin typeface="Times" charset="0"/>
            </a:endParaRPr>
          </a:p>
        </p:txBody>
      </p:sp>
      <p:pic>
        <p:nvPicPr>
          <p:cNvPr id="18437" name="Picture 5" descr="http://isotc.iso.org/img/8space.gif">
            <a:extLst>
              <a:ext uri="{FF2B5EF4-FFF2-40B4-BE49-F238E27FC236}">
                <a16:creationId xmlns:a16="http://schemas.microsoft.com/office/drawing/2014/main" id="{FFE8034D-894F-4471-85BD-577C15B151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75" y="3170238"/>
            <a:ext cx="7620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8" descr="http://isotc.iso.org/img/8space.gif">
            <a:extLst>
              <a:ext uri="{FF2B5EF4-FFF2-40B4-BE49-F238E27FC236}">
                <a16:creationId xmlns:a16="http://schemas.microsoft.com/office/drawing/2014/main" id="{034D732D-D326-4C7A-90B4-1D98C78525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75" y="3170238"/>
            <a:ext cx="7620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11" descr="http://isotc.iso.org/img/8space.gif">
            <a:extLst>
              <a:ext uri="{FF2B5EF4-FFF2-40B4-BE49-F238E27FC236}">
                <a16:creationId xmlns:a16="http://schemas.microsoft.com/office/drawing/2014/main" id="{FFA21C62-EF65-43EF-B0CA-3FB794EE00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75" y="3170238"/>
            <a:ext cx="7620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フッター プレースホルダー 1">
            <a:extLst>
              <a:ext uri="{FF2B5EF4-FFF2-40B4-BE49-F238E27FC236}">
                <a16:creationId xmlns:a16="http://schemas.microsoft.com/office/drawing/2014/main" id="{0E1DDD58-9F50-4822-9525-107EA8C20EF4}"/>
              </a:ext>
            </a:extLst>
          </p:cNvPr>
          <p:cNvSpPr>
            <a:spLocks noGrp="1"/>
          </p:cNvSpPr>
          <p:nvPr>
            <p:ph type="ftr" sz="quarter" idx="10"/>
          </p:nvPr>
        </p:nvSpPr>
        <p:spPr>
          <a:xfrm>
            <a:off x="381000" y="6400800"/>
            <a:ext cx="1981200" cy="286232"/>
          </a:xfrm>
        </p:spPr>
        <p:txBody>
          <a:bodyPr/>
          <a:lstStyle/>
          <a:p>
            <a:pPr>
              <a:defRPr/>
            </a:pPr>
            <a:r>
              <a:rPr lang="en-US" altLang="pl-PL">
                <a:ea typeface="Times New Roman" charset="0"/>
                <a:cs typeface="Times New Roman" charset="0"/>
              </a:rPr>
              <a:t>21-18-0037-01-0000</a:t>
            </a:r>
            <a:endParaRPr lang="en-US" altLang="pl-PL" dirty="0">
              <a:ea typeface="Times New Roman" charset="0"/>
              <a:cs typeface="Times New Roman" charset="0"/>
            </a:endParaRPr>
          </a:p>
        </p:txBody>
      </p:sp>
      <p:graphicFrame>
        <p:nvGraphicFramePr>
          <p:cNvPr id="11" name="Table 4">
            <a:extLst>
              <a:ext uri="{FF2B5EF4-FFF2-40B4-BE49-F238E27FC236}">
                <a16:creationId xmlns:a16="http://schemas.microsoft.com/office/drawing/2014/main" id="{E22DEA0A-2E77-4B56-9D9B-78947F5456E9}"/>
              </a:ext>
            </a:extLst>
          </p:cNvPr>
          <p:cNvGraphicFramePr>
            <a:graphicFrameLocks noGrp="1"/>
          </p:cNvGraphicFramePr>
          <p:nvPr>
            <p:extLst>
              <p:ext uri="{D42A27DB-BD31-4B8C-83A1-F6EECF244321}">
                <p14:modId xmlns:p14="http://schemas.microsoft.com/office/powerpoint/2010/main" val="303837776"/>
              </p:ext>
            </p:extLst>
          </p:nvPr>
        </p:nvGraphicFramePr>
        <p:xfrm>
          <a:off x="606425" y="1349635"/>
          <a:ext cx="7931149" cy="4158730"/>
        </p:xfrm>
        <a:graphic>
          <a:graphicData uri="http://schemas.openxmlformats.org/drawingml/2006/table">
            <a:tbl>
              <a:tblPr firstRow="1" firstCol="1" bandRow="1">
                <a:tableStyleId>{5C22544A-7EE6-4342-B048-85BDC9FD1C3A}</a:tableStyleId>
              </a:tblPr>
              <a:tblGrid>
                <a:gridCol w="1209069">
                  <a:extLst>
                    <a:ext uri="{9D8B030D-6E8A-4147-A177-3AD203B41FA5}">
                      <a16:colId xmlns:a16="http://schemas.microsoft.com/office/drawing/2014/main" val="2808717014"/>
                    </a:ext>
                  </a:extLst>
                </a:gridCol>
                <a:gridCol w="2153253">
                  <a:extLst>
                    <a:ext uri="{9D8B030D-6E8A-4147-A177-3AD203B41FA5}">
                      <a16:colId xmlns:a16="http://schemas.microsoft.com/office/drawing/2014/main" val="1444416680"/>
                    </a:ext>
                  </a:extLst>
                </a:gridCol>
                <a:gridCol w="1384234">
                  <a:extLst>
                    <a:ext uri="{9D8B030D-6E8A-4147-A177-3AD203B41FA5}">
                      <a16:colId xmlns:a16="http://schemas.microsoft.com/office/drawing/2014/main" val="905635440"/>
                    </a:ext>
                  </a:extLst>
                </a:gridCol>
                <a:gridCol w="1461136">
                  <a:extLst>
                    <a:ext uri="{9D8B030D-6E8A-4147-A177-3AD203B41FA5}">
                      <a16:colId xmlns:a16="http://schemas.microsoft.com/office/drawing/2014/main" val="4236035726"/>
                    </a:ext>
                  </a:extLst>
                </a:gridCol>
                <a:gridCol w="1723457">
                  <a:extLst>
                    <a:ext uri="{9D8B030D-6E8A-4147-A177-3AD203B41FA5}">
                      <a16:colId xmlns:a16="http://schemas.microsoft.com/office/drawing/2014/main" val="2219704643"/>
                    </a:ext>
                  </a:extLst>
                </a:gridCol>
              </a:tblGrid>
              <a:tr h="867348">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Monday </a:t>
                      </a:r>
                    </a:p>
                    <a:p>
                      <a:pPr marL="0" marR="0" algn="ctr">
                        <a:spcBef>
                          <a:spcPts val="0"/>
                        </a:spcBef>
                        <a:spcAft>
                          <a:spcPts val="0"/>
                        </a:spcAft>
                      </a:pPr>
                      <a:r>
                        <a:rPr lang="en-US" sz="1200">
                          <a:effectLst/>
                        </a:rPr>
                        <a:t>(July 09, 2018)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Tuesday </a:t>
                      </a:r>
                    </a:p>
                    <a:p>
                      <a:pPr marL="0" marR="0" algn="ctr">
                        <a:spcBef>
                          <a:spcPts val="0"/>
                        </a:spcBef>
                        <a:spcAft>
                          <a:spcPts val="0"/>
                        </a:spcAft>
                      </a:pPr>
                      <a:r>
                        <a:rPr lang="en-US" sz="1200">
                          <a:effectLst/>
                        </a:rPr>
                        <a:t>(July 10, 2018)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Wednesday </a:t>
                      </a:r>
                    </a:p>
                    <a:p>
                      <a:pPr marL="0" marR="0" algn="ctr">
                        <a:spcBef>
                          <a:spcPts val="0"/>
                        </a:spcBef>
                        <a:spcAft>
                          <a:spcPts val="0"/>
                        </a:spcAft>
                      </a:pPr>
                      <a:r>
                        <a:rPr lang="en-US" sz="1200">
                          <a:effectLst/>
                        </a:rPr>
                        <a:t>(July 11, 2018)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Thursday </a:t>
                      </a:r>
                    </a:p>
                    <a:p>
                      <a:pPr marL="0" marR="0" algn="ctr">
                        <a:spcBef>
                          <a:spcPts val="0"/>
                        </a:spcBef>
                        <a:spcAft>
                          <a:spcPts val="0"/>
                        </a:spcAft>
                      </a:pPr>
                      <a:r>
                        <a:rPr lang="en-US" sz="1200">
                          <a:effectLst/>
                        </a:rPr>
                        <a:t>(July 12, 2018)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174193389"/>
                  </a:ext>
                </a:extLst>
              </a:tr>
              <a:tr h="785609">
                <a:tc>
                  <a:txBody>
                    <a:bodyPr/>
                    <a:lstStyle/>
                    <a:p>
                      <a:pPr marL="0" marR="0" algn="ctr">
                        <a:spcBef>
                          <a:spcPts val="0"/>
                        </a:spcBef>
                        <a:spcAft>
                          <a:spcPts val="0"/>
                        </a:spcAft>
                      </a:pPr>
                      <a:r>
                        <a:rPr lang="en-US" sz="1200">
                          <a:effectLst/>
                        </a:rPr>
                        <a:t>AM-1 </a:t>
                      </a:r>
                    </a:p>
                    <a:p>
                      <a:pPr marL="0" marR="0" algn="ctr">
                        <a:spcBef>
                          <a:spcPts val="0"/>
                        </a:spcBef>
                        <a:spcAft>
                          <a:spcPts val="0"/>
                        </a:spcAft>
                      </a:pPr>
                      <a:r>
                        <a:rPr lang="en-US" sz="1200">
                          <a:effectLst/>
                        </a:rPr>
                        <a:t>8:00-10:00a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IEEE 802  EC Opening Plenary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971645360"/>
                  </a:ext>
                </a:extLst>
              </a:tr>
              <a:tr h="564912">
                <a:tc>
                  <a:txBody>
                    <a:bodyPr/>
                    <a:lstStyle/>
                    <a:p>
                      <a:pPr marL="0" marR="0" algn="ctr">
                        <a:spcBef>
                          <a:spcPts val="0"/>
                        </a:spcBef>
                        <a:spcAft>
                          <a:spcPts val="0"/>
                        </a:spcAft>
                      </a:pPr>
                      <a:r>
                        <a:rPr lang="en-US" sz="1200">
                          <a:effectLst/>
                        </a:rPr>
                        <a:t>AM-2 </a:t>
                      </a:r>
                    </a:p>
                    <a:p>
                      <a:pPr marL="0" marR="0" algn="ctr">
                        <a:spcBef>
                          <a:spcPts val="0"/>
                        </a:spcBef>
                        <a:spcAft>
                          <a:spcPts val="0"/>
                        </a:spcAft>
                      </a:pPr>
                      <a:r>
                        <a:rPr lang="en-US" sz="1200">
                          <a:effectLst/>
                        </a:rPr>
                        <a:t>10:30-12:30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b="1" dirty="0">
                          <a:solidFill>
                            <a:srgbClr val="FF0000"/>
                          </a:solidFill>
                          <a:effectLst/>
                        </a:rPr>
                        <a:t> IG Session #1 </a:t>
                      </a:r>
                      <a:endParaRPr lang="en-US" sz="1200" b="1" dirty="0">
                        <a:solidFill>
                          <a:srgbClr val="FF0000"/>
                        </a:solidFill>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altLang="ko-KR" sz="1200" b="1" dirty="0">
                          <a:solidFill>
                            <a:srgbClr val="FF0000"/>
                          </a:solidFill>
                          <a:effectLst/>
                        </a:rPr>
                        <a:t> IG Session #3</a:t>
                      </a:r>
                      <a:endParaRPr lang="en-US" altLang="ko-KR" sz="1200" b="1" dirty="0">
                        <a:solidFill>
                          <a:srgbClr val="FF0000"/>
                        </a:solidFill>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altLang="ko-KR" sz="1200" b="1" dirty="0">
                          <a:solidFill>
                            <a:srgbClr val="FF0000"/>
                          </a:solidFill>
                          <a:effectLst/>
                        </a:rPr>
                        <a:t> IG Session #4</a:t>
                      </a:r>
                      <a:endParaRPr lang="en-US" altLang="ko-KR" sz="1200" b="1" dirty="0">
                        <a:solidFill>
                          <a:srgbClr val="FF0000"/>
                        </a:solidFill>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3056579536"/>
                  </a:ext>
                </a:extLst>
              </a:tr>
              <a:tr h="536757">
                <a:tc>
                  <a:txBody>
                    <a:bodyPr/>
                    <a:lstStyle/>
                    <a:p>
                      <a:pPr marL="0" marR="0" algn="ctr">
                        <a:spcBef>
                          <a:spcPts val="0"/>
                        </a:spcBef>
                        <a:spcAft>
                          <a:spcPts val="0"/>
                        </a:spcAft>
                      </a:pPr>
                      <a:r>
                        <a:rPr lang="en-US" sz="1200">
                          <a:effectLst/>
                        </a:rPr>
                        <a:t>PM-1 </a:t>
                      </a:r>
                    </a:p>
                    <a:p>
                      <a:pPr marL="0" marR="0" algn="ctr">
                        <a:spcBef>
                          <a:spcPts val="0"/>
                        </a:spcBef>
                        <a:spcAft>
                          <a:spcPts val="0"/>
                        </a:spcAft>
                      </a:pPr>
                      <a:r>
                        <a:rPr lang="en-US" sz="1200">
                          <a:effectLst/>
                        </a:rPr>
                        <a:t>1:30 – 3:30p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WG Opening Plenary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802 JTC1/SC6 Ad Hoc</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WG Session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WG Closing Plenary</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296987935"/>
                  </a:ext>
                </a:extLst>
              </a:tr>
              <a:tr h="605781">
                <a:tc>
                  <a:txBody>
                    <a:bodyPr/>
                    <a:lstStyle/>
                    <a:p>
                      <a:pPr marL="0" marR="0" algn="ctr">
                        <a:spcBef>
                          <a:spcPts val="0"/>
                        </a:spcBef>
                        <a:spcAft>
                          <a:spcPts val="0"/>
                        </a:spcAft>
                      </a:pPr>
                      <a:r>
                        <a:rPr lang="en-US" sz="1200">
                          <a:effectLst/>
                        </a:rPr>
                        <a:t>PM-2 </a:t>
                      </a:r>
                    </a:p>
                    <a:p>
                      <a:pPr marL="0" marR="0" algn="ctr">
                        <a:spcBef>
                          <a:spcPts val="0"/>
                        </a:spcBef>
                        <a:spcAft>
                          <a:spcPts val="0"/>
                        </a:spcAft>
                      </a:pPr>
                      <a:r>
                        <a:rPr lang="en-US" sz="1200">
                          <a:effectLst/>
                        </a:rPr>
                        <a:t>4:00 – 6:00p </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altLang="ko-KR" sz="1200" b="1" dirty="0">
                          <a:solidFill>
                            <a:srgbClr val="FF0000"/>
                          </a:solidFill>
                          <a:effectLst/>
                        </a:rPr>
                        <a:t> IG Session #2</a:t>
                      </a:r>
                      <a:endParaRPr lang="en-US" altLang="ko-KR" sz="1200" b="1" dirty="0">
                        <a:solidFill>
                          <a:srgbClr val="FF0000"/>
                        </a:solidFill>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altLang="ko-KR" sz="1200" dirty="0">
                          <a:effectLst/>
                        </a:rPr>
                        <a:t>N/A</a:t>
                      </a:r>
                      <a:endParaRPr lang="en-US" altLang="ko-KR"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altLang="ko-KR" sz="1200" dirty="0">
                          <a:effectLst/>
                        </a:rPr>
                        <a:t>N/A</a:t>
                      </a:r>
                      <a:endParaRPr lang="en-US" altLang="ko-KR" sz="1200" dirty="0">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1481100981"/>
                  </a:ext>
                </a:extLst>
              </a:tr>
              <a:tr h="798323">
                <a:tc>
                  <a:txBody>
                    <a:bodyPr/>
                    <a:lstStyle/>
                    <a:p>
                      <a:pPr marL="0" marR="0" algn="ctr">
                        <a:spcBef>
                          <a:spcPts val="0"/>
                        </a:spcBef>
                        <a:spcAft>
                          <a:spcPts val="0"/>
                        </a:spcAft>
                      </a:pPr>
                      <a:r>
                        <a:rPr lang="en-US" sz="1200">
                          <a:effectLst/>
                        </a:rPr>
                        <a:t>Eve</a:t>
                      </a:r>
                    </a:p>
                    <a:p>
                      <a:pPr marL="0" marR="0" algn="ctr">
                        <a:spcBef>
                          <a:spcPts val="0"/>
                        </a:spcBef>
                        <a:spcAft>
                          <a:spcPts val="0"/>
                        </a:spcAft>
                      </a:pPr>
                      <a:r>
                        <a:rPr lang="en-US" sz="1200">
                          <a:effectLst/>
                        </a:rPr>
                        <a:t>6:00-10:30p</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dirty="0" err="1">
                          <a:effectLst/>
                        </a:rPr>
                        <a:t>Nendica</a:t>
                      </a:r>
                      <a:r>
                        <a:rPr lang="en-US" sz="1200" dirty="0">
                          <a:effectLst/>
                        </a:rPr>
                        <a:t> Session </a:t>
                      </a:r>
                    </a:p>
                    <a:p>
                      <a:pPr marL="0" marR="0" algn="ctr">
                        <a:spcBef>
                          <a:spcPts val="0"/>
                        </a:spcBef>
                        <a:spcAft>
                          <a:spcPts val="0"/>
                        </a:spcAft>
                      </a:pPr>
                      <a:r>
                        <a:rPr lang="en-US" sz="1200" dirty="0">
                          <a:effectLst/>
                        </a:rPr>
                        <a:t>(7:30-9:30p)</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dirty="0" err="1">
                          <a:effectLst/>
                        </a:rPr>
                        <a:t>Nendica</a:t>
                      </a:r>
                      <a:r>
                        <a:rPr lang="en-US" sz="1200" dirty="0">
                          <a:effectLst/>
                        </a:rPr>
                        <a:t> Session </a:t>
                      </a:r>
                    </a:p>
                    <a:p>
                      <a:pPr marL="0" marR="0" algn="ctr">
                        <a:spcBef>
                          <a:spcPts val="0"/>
                        </a:spcBef>
                        <a:spcAft>
                          <a:spcPts val="0"/>
                        </a:spcAft>
                      </a:pPr>
                      <a:r>
                        <a:rPr lang="en-US" sz="1200" dirty="0">
                          <a:effectLst/>
                        </a:rPr>
                        <a:t>(7:30-9:30p)</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sz="1200">
                          <a:effectLst/>
                        </a:rPr>
                        <a:t>Networking Reception </a:t>
                      </a:r>
                    </a:p>
                    <a:p>
                      <a:pPr marL="0" marR="0" algn="ctr">
                        <a:spcBef>
                          <a:spcPts val="0"/>
                        </a:spcBef>
                        <a:spcAft>
                          <a:spcPts val="0"/>
                        </a:spcAft>
                      </a:pPr>
                      <a:r>
                        <a:rPr lang="en-US" sz="1200">
                          <a:effectLst/>
                        </a:rPr>
                        <a:t>(6:30 – 9:30p)</a:t>
                      </a:r>
                      <a:endParaRPr lang="en-US" sz="120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marL="0" marR="0" algn="ctr">
                        <a:spcBef>
                          <a:spcPts val="0"/>
                        </a:spcBef>
                        <a:spcAft>
                          <a:spcPts val="0"/>
                        </a:spcAft>
                      </a:pPr>
                      <a:r>
                        <a:rPr lang="en-US" altLang="ko-KR" sz="1200" dirty="0">
                          <a:effectLst/>
                        </a:rPr>
                        <a:t>N/A</a:t>
                      </a:r>
                      <a:endParaRPr lang="en-US" altLang="ko-KR" sz="1200" dirty="0">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19173623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a:extLst>
              <a:ext uri="{FF2B5EF4-FFF2-40B4-BE49-F238E27FC236}">
                <a16:creationId xmlns:a16="http://schemas.microsoft.com/office/drawing/2014/main" id="{8C893672-5D41-4700-B8FB-9A4B2C935AEF}"/>
              </a:ext>
            </a:extLst>
          </p:cNvPr>
          <p:cNvSpPr>
            <a:spLocks noGrp="1"/>
          </p:cNvSpPr>
          <p:nvPr>
            <p:ph type="title"/>
          </p:nvPr>
        </p:nvSpPr>
        <p:spPr/>
        <p:txBody>
          <a:bodyPr/>
          <a:lstStyle/>
          <a:p>
            <a:r>
              <a:rPr lang="en-US" altLang="ko-KR" dirty="0"/>
              <a:t>Agenda of IG sessions</a:t>
            </a:r>
            <a:endParaRPr lang="ko-KR" altLang="en-US" dirty="0"/>
          </a:p>
        </p:txBody>
      </p:sp>
      <p:sp>
        <p:nvSpPr>
          <p:cNvPr id="2" name="바닥글 개체 틀 1">
            <a:extLst>
              <a:ext uri="{FF2B5EF4-FFF2-40B4-BE49-F238E27FC236}">
                <a16:creationId xmlns:a16="http://schemas.microsoft.com/office/drawing/2014/main" id="{63A78187-0EC0-41DA-9DD6-84B9EF4E34E8}"/>
              </a:ext>
            </a:extLst>
          </p:cNvPr>
          <p:cNvSpPr>
            <a:spLocks noGrp="1"/>
          </p:cNvSpPr>
          <p:nvPr>
            <p:ph type="ftr" sz="quarter" idx="10"/>
          </p:nvPr>
        </p:nvSpPr>
        <p:spPr/>
        <p:txBody>
          <a:bodyPr/>
          <a:lstStyle/>
          <a:p>
            <a:r>
              <a:rPr lang="en-US" altLang="ko-KR"/>
              <a:t>21-18-0037-01-0000</a:t>
            </a:r>
            <a:endParaRPr lang="ko-KR" altLang="en-US"/>
          </a:p>
        </p:txBody>
      </p:sp>
      <p:sp>
        <p:nvSpPr>
          <p:cNvPr id="3" name="슬라이드 번호 개체 틀 2">
            <a:extLst>
              <a:ext uri="{FF2B5EF4-FFF2-40B4-BE49-F238E27FC236}">
                <a16:creationId xmlns:a16="http://schemas.microsoft.com/office/drawing/2014/main" id="{25F98454-931A-4EFB-8312-20F6F4480A83}"/>
              </a:ext>
            </a:extLst>
          </p:cNvPr>
          <p:cNvSpPr>
            <a:spLocks noGrp="1"/>
          </p:cNvSpPr>
          <p:nvPr>
            <p:ph type="sldNum" sz="quarter" idx="11"/>
          </p:nvPr>
        </p:nvSpPr>
        <p:spPr/>
        <p:txBody>
          <a:bodyPr/>
          <a:lstStyle/>
          <a:p>
            <a:fld id="{9C62AE19-B8DE-4C2F-B576-D74FFC40A230}" type="slidenum">
              <a:rPr lang="ko-KR" altLang="en-US" smtClean="0"/>
              <a:t>4</a:t>
            </a:fld>
            <a:endParaRPr lang="ko-KR" altLang="en-US"/>
          </a:p>
        </p:txBody>
      </p:sp>
      <p:graphicFrame>
        <p:nvGraphicFramePr>
          <p:cNvPr id="4" name="표 3">
            <a:extLst>
              <a:ext uri="{FF2B5EF4-FFF2-40B4-BE49-F238E27FC236}">
                <a16:creationId xmlns:a16="http://schemas.microsoft.com/office/drawing/2014/main" id="{1D9A4BEA-6BC1-4797-8133-95857BB63A7A}"/>
              </a:ext>
            </a:extLst>
          </p:cNvPr>
          <p:cNvGraphicFramePr>
            <a:graphicFrameLocks noGrp="1"/>
          </p:cNvGraphicFramePr>
          <p:nvPr>
            <p:extLst>
              <p:ext uri="{D42A27DB-BD31-4B8C-83A1-F6EECF244321}">
                <p14:modId xmlns:p14="http://schemas.microsoft.com/office/powerpoint/2010/main" val="3846976766"/>
              </p:ext>
            </p:extLst>
          </p:nvPr>
        </p:nvGraphicFramePr>
        <p:xfrm>
          <a:off x="762000" y="1447800"/>
          <a:ext cx="7620000" cy="411480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267839513"/>
                    </a:ext>
                  </a:extLst>
                </a:gridCol>
                <a:gridCol w="2057400">
                  <a:extLst>
                    <a:ext uri="{9D8B030D-6E8A-4147-A177-3AD203B41FA5}">
                      <a16:colId xmlns:a16="http://schemas.microsoft.com/office/drawing/2014/main" val="3781860772"/>
                    </a:ext>
                  </a:extLst>
                </a:gridCol>
                <a:gridCol w="4419600">
                  <a:extLst>
                    <a:ext uri="{9D8B030D-6E8A-4147-A177-3AD203B41FA5}">
                      <a16:colId xmlns:a16="http://schemas.microsoft.com/office/drawing/2014/main" val="1400367205"/>
                    </a:ext>
                  </a:extLst>
                </a:gridCol>
              </a:tblGrid>
              <a:tr h="822960">
                <a:tc>
                  <a:txBody>
                    <a:bodyPr/>
                    <a:lstStyle/>
                    <a:p>
                      <a:pPr algn="ctr" latinLnBrk="1"/>
                      <a:r>
                        <a:rPr lang="en-US" altLang="ko-KR" sz="1400" dirty="0"/>
                        <a:t>Session No</a:t>
                      </a:r>
                      <a:endParaRPr lang="ko-KR" altLang="en-US" sz="1400" dirty="0"/>
                    </a:p>
                  </a:txBody>
                  <a:tcPr anchor="ctr"/>
                </a:tc>
                <a:tc>
                  <a:txBody>
                    <a:bodyPr/>
                    <a:lstStyle/>
                    <a:p>
                      <a:pPr algn="ctr" latinLnBrk="1"/>
                      <a:r>
                        <a:rPr lang="en-US" altLang="ko-KR" sz="1400" dirty="0"/>
                        <a:t>DCN</a:t>
                      </a:r>
                      <a:endParaRPr lang="ko-KR" altLang="en-US" sz="1400" dirty="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Action Item</a:t>
                      </a:r>
                      <a:endParaRPr lang="ko-KR" altLang="en-US" sz="1400" dirty="0"/>
                    </a:p>
                  </a:txBody>
                  <a:tcPr anchor="ctr"/>
                </a:tc>
                <a:extLst>
                  <a:ext uri="{0D108BD9-81ED-4DB2-BD59-A6C34878D82A}">
                    <a16:rowId xmlns:a16="http://schemas.microsoft.com/office/drawing/2014/main" val="3018804512"/>
                  </a:ext>
                </a:extLst>
              </a:tr>
              <a:tr h="822960">
                <a:tc>
                  <a:txBody>
                    <a:bodyPr/>
                    <a:lstStyle/>
                    <a:p>
                      <a:pPr algn="ctr" latinLnBrk="1"/>
                      <a:r>
                        <a:rPr lang="en-US" altLang="ko-KR" sz="1400" dirty="0"/>
                        <a:t>Session 1</a:t>
                      </a:r>
                      <a:endParaRPr lang="ko-KR" altLang="en-US" sz="1400" dirty="0"/>
                    </a:p>
                  </a:txBody>
                  <a:tcPr anchor="ctr"/>
                </a:tc>
                <a:tc>
                  <a:txBody>
                    <a:bodyPr/>
                    <a:lstStyle/>
                    <a:p>
                      <a:pPr algn="ctr" latinLnBrk="1"/>
                      <a:r>
                        <a:rPr lang="en-US" altLang="ko-KR" sz="1400" dirty="0"/>
                        <a:t>21-18-0033-00-0000</a:t>
                      </a:r>
                      <a:endParaRPr lang="ko-KR" altLang="en-US" sz="1400" dirty="0"/>
                    </a:p>
                  </a:txBody>
                  <a:tcPr anchor="ctr"/>
                </a:tc>
                <a:tc>
                  <a:txBody>
                    <a:bodyPr/>
                    <a:lstStyle/>
                    <a:p>
                      <a:pPr algn="ctr" latinLnBrk="1"/>
                      <a:r>
                        <a:rPr lang="en-US" altLang="ko-KR" sz="1400" dirty="0"/>
                        <a:t>Discuss to diagrams about to use cases</a:t>
                      </a:r>
                      <a:endParaRPr lang="ko-KR" altLang="en-US" sz="1400" dirty="0"/>
                    </a:p>
                  </a:txBody>
                  <a:tcPr anchor="ctr"/>
                </a:tc>
                <a:extLst>
                  <a:ext uri="{0D108BD9-81ED-4DB2-BD59-A6C34878D82A}">
                    <a16:rowId xmlns:a16="http://schemas.microsoft.com/office/drawing/2014/main" val="1636641724"/>
                  </a:ext>
                </a:extLst>
              </a:tr>
              <a:tr h="822960">
                <a:tc>
                  <a:txBody>
                    <a:bodyPr/>
                    <a:lstStyle/>
                    <a:p>
                      <a:pPr algn="ctr" latinLnBrk="1"/>
                      <a:r>
                        <a:rPr lang="en-US" altLang="ko-KR" sz="1400" dirty="0"/>
                        <a:t>Session 2</a:t>
                      </a:r>
                      <a:endParaRPr lang="ko-KR" altLang="en-US" sz="1400" dirty="0"/>
                    </a:p>
                  </a:txBody>
                  <a:tcPr anchor="ctr"/>
                </a:tc>
                <a:tc>
                  <a:txBody>
                    <a:bodyPr/>
                    <a:lstStyle/>
                    <a:p>
                      <a:pPr algn="ctr" latinLnBrk="1"/>
                      <a:r>
                        <a:rPr lang="en-US" altLang="ko-KR" sz="1400" dirty="0"/>
                        <a:t>21-18-0029-02-0000</a:t>
                      </a:r>
                      <a:endParaRPr lang="ko-KR" altLang="en-US" sz="1400" dirty="0"/>
                    </a:p>
                  </a:txBody>
                  <a:tcPr anchor="ctr"/>
                </a:tc>
                <a:tc>
                  <a:txBody>
                    <a:bodyPr/>
                    <a:lstStyle/>
                    <a:p>
                      <a:pPr algn="ctr" latinLnBrk="1"/>
                      <a:r>
                        <a:rPr lang="en-US" altLang="ko-KR" sz="1400" dirty="0"/>
                        <a:t>Reviewing of chapter 1 to 3 on White paper draft version</a:t>
                      </a:r>
                      <a:endParaRPr lang="ko-KR" altLang="en-US" sz="1400" dirty="0"/>
                    </a:p>
                  </a:txBody>
                  <a:tcPr anchor="ctr"/>
                </a:tc>
                <a:extLst>
                  <a:ext uri="{0D108BD9-81ED-4DB2-BD59-A6C34878D82A}">
                    <a16:rowId xmlns:a16="http://schemas.microsoft.com/office/drawing/2014/main" val="2548849712"/>
                  </a:ext>
                </a:extLst>
              </a:tr>
              <a:tr h="822960">
                <a:tc>
                  <a:txBody>
                    <a:bodyPr/>
                    <a:lstStyle/>
                    <a:p>
                      <a:pPr algn="ctr" latinLnBrk="1"/>
                      <a:r>
                        <a:rPr lang="en-US" altLang="ko-KR" sz="1400" dirty="0"/>
                        <a:t>Session 3</a:t>
                      </a:r>
                      <a:endParaRPr lang="ko-KR" altLang="en-US" sz="1400" dirty="0"/>
                    </a:p>
                  </a:txBody>
                  <a:tcPr anchor="ctr"/>
                </a:tc>
                <a:tc>
                  <a:txBody>
                    <a:bodyPr/>
                    <a:lstStyle/>
                    <a:p>
                      <a:pPr algn="ctr" latinLnBrk="1"/>
                      <a:r>
                        <a:rPr lang="en-US" altLang="ko-KR" sz="1400" dirty="0"/>
                        <a:t>21-18-0029-02-0000</a:t>
                      </a:r>
                      <a:endParaRPr lang="ko-KR" altLang="en-US" sz="1400" dirty="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Reviewing of chapter 4 to 7 on White paper draft version</a:t>
                      </a:r>
                      <a:endParaRPr lang="ko-KR" altLang="en-US" sz="1400" dirty="0"/>
                    </a:p>
                  </a:txBody>
                  <a:tcPr anchor="ctr"/>
                </a:tc>
                <a:extLst>
                  <a:ext uri="{0D108BD9-81ED-4DB2-BD59-A6C34878D82A}">
                    <a16:rowId xmlns:a16="http://schemas.microsoft.com/office/drawing/2014/main" val="1649014998"/>
                  </a:ext>
                </a:extLst>
              </a:tr>
              <a:tr h="822960">
                <a:tc>
                  <a:txBody>
                    <a:bodyPr/>
                    <a:lstStyle/>
                    <a:p>
                      <a:pPr algn="ctr" latinLnBrk="1"/>
                      <a:r>
                        <a:rPr lang="en-US" altLang="ko-KR" sz="1400" dirty="0"/>
                        <a:t>Session 4</a:t>
                      </a:r>
                      <a:endParaRPr lang="ko-KR" altLang="en-US" sz="1400" dirty="0"/>
                    </a:p>
                  </a:txBody>
                  <a:tcPr anchor="ctr"/>
                </a:tc>
                <a:tc>
                  <a:txBody>
                    <a:bodyPr/>
                    <a:lstStyle/>
                    <a:p>
                      <a:pPr algn="ctr" latinLnBrk="1"/>
                      <a:endParaRPr lang="ko-KR" altLang="en-US" sz="1400" dirty="0"/>
                    </a:p>
                  </a:txBody>
                  <a:tcPr anchor="ctr"/>
                </a:tc>
                <a:tc>
                  <a:txBody>
                    <a:bodyPr/>
                    <a:lstStyle/>
                    <a:p>
                      <a:pPr algn="ctr" latinLnBrk="1"/>
                      <a:r>
                        <a:rPr lang="en-US" altLang="ko-KR" sz="1400" dirty="0"/>
                        <a:t>Reflecting the comments to White paper draft version</a:t>
                      </a:r>
                      <a:endParaRPr lang="ko-KR" altLang="en-US" sz="1400" dirty="0"/>
                    </a:p>
                  </a:txBody>
                  <a:tcPr anchor="ctr"/>
                </a:tc>
                <a:extLst>
                  <a:ext uri="{0D108BD9-81ED-4DB2-BD59-A6C34878D82A}">
                    <a16:rowId xmlns:a16="http://schemas.microsoft.com/office/drawing/2014/main" val="1360011365"/>
                  </a:ext>
                </a:extLst>
              </a:tr>
            </a:tbl>
          </a:graphicData>
        </a:graphic>
      </p:graphicFrame>
    </p:spTree>
    <p:extLst>
      <p:ext uri="{BB962C8B-B14F-4D97-AF65-F5344CB8AC3E}">
        <p14:creationId xmlns:p14="http://schemas.microsoft.com/office/powerpoint/2010/main" val="3381857842"/>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C:\USERS\USERINF\MSOFFICE\TEMPLATE\blank presentation.pot</Template>
  <TotalTime>1994</TotalTime>
  <Pages>15</Pages>
  <Words>740</Words>
  <Application>Microsoft Office PowerPoint</Application>
  <PresentationFormat>Letter 용지(8.5x11in)</PresentationFormat>
  <Paragraphs>81</Paragraphs>
  <Slides>4</Slides>
  <Notes>2</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4</vt:i4>
      </vt:variant>
    </vt:vector>
  </HeadingPairs>
  <TitlesOfParts>
    <vt:vector size="10" baseType="lpstr">
      <vt:lpstr>MS PGothic</vt:lpstr>
      <vt:lpstr>Rotis Sans Serif for Nokia</vt:lpstr>
      <vt:lpstr>굴림</vt:lpstr>
      <vt:lpstr>Times</vt:lpstr>
      <vt:lpstr>Times New Roman</vt:lpstr>
      <vt:lpstr>blank presentation</vt:lpstr>
      <vt:lpstr>PowerPoint 프레젠테이션</vt:lpstr>
      <vt:lpstr>PowerPoint 프레젠테이션</vt:lpstr>
      <vt:lpstr>Session Schedule</vt:lpstr>
      <vt:lpstr>Agenda of IG sessions</vt:lpstr>
    </vt:vector>
  </TitlesOfParts>
  <Company>802.21 WG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802.21 WG Presentation Template</dc:title>
  <dc:creator>Michael G. Williams</dc:creator>
  <cp:lastModifiedBy>Jeong Sangkwon</cp:lastModifiedBy>
  <cp:revision>192</cp:revision>
  <cp:lastPrinted>1999-04-27T06:51:51Z</cp:lastPrinted>
  <dcterms:created xsi:type="dcterms:W3CDTF">2004-05-12T03:24:18Z</dcterms:created>
  <dcterms:modified xsi:type="dcterms:W3CDTF">2018-07-10T16:41:13Z</dcterms:modified>
</cp:coreProperties>
</file>