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8" r:id="rId4"/>
    <p:sldId id="269" r:id="rId5"/>
    <p:sldId id="266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6" d="100"/>
          <a:sy n="76" d="100"/>
        </p:scale>
        <p:origin x="754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802.11-16/1526r0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 Ltd.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802.11-16/1526r0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 Ltd.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802.11-16/1526r0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 Ltd.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802.11-16/1526r0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 Ltd.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802.11-16/1526r0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 Ltd.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B847953-528C-4132-885F-DD1103DE217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290196" y="6475413"/>
            <a:ext cx="2244204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algn="r">
              <a:defRPr lang="en-GB" sz="1200" smtClean="0">
                <a:solidFill>
                  <a:srgbClr val="000000"/>
                </a:solidFill>
              </a:defRPr>
            </a:lvl1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Sangkwon Peter Jeong, JoyFun Inc.,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CBCB32-7C14-4141-8710-824E50A6B18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r>
              <a:rPr lang="en-GB" dirty="0"/>
              <a:t>Sangkwon Peter Jeong, JoyFun Inc.,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E327ACA-70B7-4BB4-A504-D4FDE1BF19A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290196" y="6475413"/>
            <a:ext cx="2244204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algn="r">
              <a:defRPr lang="en-GB" sz="1200" smtClean="0">
                <a:solidFill>
                  <a:srgbClr val="000000"/>
                </a:solidFill>
              </a:defRPr>
            </a:lvl1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Sangkwon Peter Jeong, JoyFun Inc.,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 Ltd.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 Ltd.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 Ltd.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 Ltd.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3505200" y="303213"/>
            <a:ext cx="4995890" cy="3270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DCN.: IEEE 802.21-18-0012-00-0000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E08DFBF-9BD4-451A-A7AC-AEC59A0FE81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BAF66DD8-AF67-4FA1-81AB-A8F528396ED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290196" y="6475413"/>
            <a:ext cx="2244204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algn="r">
              <a:defRPr lang="en-GB" sz="1200" smtClean="0">
                <a:solidFill>
                  <a:srgbClr val="000000"/>
                </a:solidFill>
              </a:defRPr>
            </a:lvl1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Sangkwon Peter Jeong, JoyFun Inc.,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Sangkwon Peter Jeong, JoyFun Inc.,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dirty="0"/>
              <a:t>Network Enablers for seamless HMD based VR Content Service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131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2018-03-07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1947405"/>
              </p:ext>
            </p:extLst>
          </p:nvPr>
        </p:nvGraphicFramePr>
        <p:xfrm>
          <a:off x="511175" y="2281238"/>
          <a:ext cx="7974013" cy="254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Document" r:id="rId4" imgW="8250056" imgH="2641611" progId="Word.Document.8">
                  <p:embed/>
                </p:oleObj>
              </mc:Choice>
              <mc:Fallback>
                <p:oleObj name="Document" r:id="rId4" imgW="8250056" imgH="264161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81238"/>
                        <a:ext cx="7974013" cy="254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contains a proposal to create an IG </a:t>
            </a:r>
            <a:r>
              <a:rPr lang="en-GB" altLang="ko-KR" dirty="0"/>
              <a:t>(interest group)</a:t>
            </a:r>
            <a:r>
              <a:rPr lang="en-GB" dirty="0"/>
              <a:t> formation on the </a:t>
            </a:r>
            <a:r>
              <a:rPr lang="en-GB" altLang="ko-KR" dirty="0"/>
              <a:t>Network Enablers for seamless HMD  (head mounted display) based VR (virtual reality) Content Service</a:t>
            </a:r>
            <a:r>
              <a:rPr lang="en-GB" dirty="0"/>
              <a:t>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4A03897-C5EA-4091-BBBF-C0E58BB548E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3A9BAD-3B71-41CC-9718-AC3F422B4B5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Sangkwon Peter Jeong, JoyFun Inc.,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798282F-4D16-4F67-8855-40343D262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Proposal Details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CBF1762-C015-4327-BD32-BD7968424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649787"/>
          </a:xfrm>
        </p:spPr>
        <p:txBody>
          <a:bodyPr/>
          <a:lstStyle/>
          <a:p>
            <a:r>
              <a:rPr lang="en-US" altLang="ko-KR" sz="2000" dirty="0"/>
              <a:t>Goals of IG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Define use cases and enablers to provide seamless HMD based VR content service.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Investigate the current state of network technologies and identify the gaps for providing the required </a:t>
            </a:r>
            <a:r>
              <a:rPr lang="en-US" altLang="ko-KR" sz="2000" dirty="0" err="1"/>
              <a:t>QoE</a:t>
            </a:r>
            <a:r>
              <a:rPr lang="en-US" altLang="ko-KR" sz="2000" dirty="0"/>
              <a:t> (quality of experience) that various HMD based VR content services demand.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Provide the recommendations for the next steps as appropriate.</a:t>
            </a:r>
          </a:p>
          <a:p>
            <a:pPr marL="0" indent="0"/>
            <a:endParaRPr lang="en-US" altLang="ko-KR" sz="2000" dirty="0"/>
          </a:p>
          <a:p>
            <a:pPr marL="0" indent="0"/>
            <a:r>
              <a:rPr lang="en-US" altLang="ko-KR" sz="2000" dirty="0"/>
              <a:t>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IG will exist for 6 months but may request for an extension.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8A0F00B-06E0-4E97-82D3-D8D251387F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F931D377-0AB6-4A58-9EAB-E54436F46B5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15977" y="333375"/>
            <a:ext cx="1874823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3EBA9A9-33C8-4AE4-90CD-C7580F0C045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Sangkwon Peter Jeong, JoyFun Inc.,</a:t>
            </a:r>
          </a:p>
        </p:txBody>
      </p:sp>
    </p:spTree>
    <p:extLst>
      <p:ext uri="{BB962C8B-B14F-4D97-AF65-F5344CB8AC3E}">
        <p14:creationId xmlns:p14="http://schemas.microsoft.com/office/powerpoint/2010/main" val="1843820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503F42-B487-4268-BDF3-B0DD31D2F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Interested Participants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4480004-4752-41BD-BC6E-56ADCDE4D5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C109A3A2-51F8-44D4-9EE5-AEECA0B113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2016</a:t>
            </a:r>
            <a:endParaRPr lang="en-GB" dirty="0"/>
          </a:p>
        </p:txBody>
      </p:sp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15B356F9-CED8-4BA8-8A00-EBD8D09352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335091"/>
              </p:ext>
            </p:extLst>
          </p:nvPr>
        </p:nvGraphicFramePr>
        <p:xfrm>
          <a:off x="612775" y="1524000"/>
          <a:ext cx="7799388" cy="4800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Document" r:id="rId3" imgW="8250056" imgH="5714850" progId="Word.Document.8">
                  <p:embed/>
                </p:oleObj>
              </mc:Choice>
              <mc:Fallback>
                <p:oleObj name="Document" r:id="rId3" imgW="8250056" imgH="571485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" y="1524000"/>
                        <a:ext cx="7799388" cy="480060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F45D263-7B5A-461F-89DE-B6EAEBF7903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Sangkwon Peter Jeong, JoyFun Inc.,</a:t>
            </a:r>
          </a:p>
        </p:txBody>
      </p:sp>
    </p:spTree>
    <p:extLst>
      <p:ext uri="{BB962C8B-B14F-4D97-AF65-F5344CB8AC3E}">
        <p14:creationId xmlns:p14="http://schemas.microsoft.com/office/powerpoint/2010/main" val="3404972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63587"/>
            <a:ext cx="7770813" cy="1446213"/>
          </a:xfrm>
        </p:spPr>
        <p:txBody>
          <a:bodyPr/>
          <a:lstStyle/>
          <a:p>
            <a:r>
              <a:rPr lang="en-GB" sz="2400" dirty="0"/>
              <a:t>WG Motion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0813" cy="3808413"/>
          </a:xfrm>
        </p:spPr>
        <p:txBody>
          <a:bodyPr/>
          <a:lstStyle/>
          <a:p>
            <a:r>
              <a:rPr lang="en-GB" sz="2000" dirty="0"/>
              <a:t>MOTION:</a:t>
            </a:r>
          </a:p>
          <a:p>
            <a:r>
              <a:rPr lang="en-GB" sz="2000" dirty="0"/>
              <a:t>	</a:t>
            </a:r>
            <a:r>
              <a:rPr lang="en-GB" altLang="ko-KR" sz="2000" dirty="0"/>
              <a:t>Form an IG to develop the network enablers for seamless HMD based VR content service in 802.21 WG</a:t>
            </a:r>
          </a:p>
          <a:p>
            <a:endParaRPr lang="en-GB" sz="2000" dirty="0"/>
          </a:p>
          <a:p>
            <a:r>
              <a:rPr lang="en-GB" sz="2000" dirty="0"/>
              <a:t>	Mover:	Sangkwon Peter Jeong</a:t>
            </a:r>
          </a:p>
          <a:p>
            <a:r>
              <a:rPr lang="en-GB" sz="2000" dirty="0"/>
              <a:t>	Seconder: 	Dillon </a:t>
            </a:r>
            <a:r>
              <a:rPr lang="en-GB" sz="2000" dirty="0" err="1"/>
              <a:t>Seo</a:t>
            </a:r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	Agree:		</a:t>
            </a:r>
          </a:p>
          <a:p>
            <a:r>
              <a:rPr lang="en-GB" sz="2000" dirty="0"/>
              <a:t>	Against: 		</a:t>
            </a:r>
          </a:p>
          <a:p>
            <a:r>
              <a:rPr lang="en-GB" sz="2000" dirty="0"/>
              <a:t>	Abstain: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276676" y="6475413"/>
            <a:ext cx="666849" cy="215444"/>
          </a:xfrm>
          <a:prstGeom prst="rect">
            <a:avLst/>
          </a:prstGeo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B0788EA-CC4B-4F22-A91A-A01CA39B00C7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7700BD0-873B-4527-AE2B-FB7F6C98E51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Sangkwon Peter Jeong, JoyFun Inc.,</a:t>
            </a:r>
          </a:p>
        </p:txBody>
      </p:sp>
    </p:spTree>
    <p:extLst>
      <p:ext uri="{BB962C8B-B14F-4D97-AF65-F5344CB8AC3E}">
        <p14:creationId xmlns:p14="http://schemas.microsoft.com/office/powerpoint/2010/main" val="27946477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https://mentor.ieee.org/802.21/dcn/17/21-17-0054-05-SAUC-white-paper-for-use-cases-and-network-requirements-for-enabling-hmd-based-3d-content-motion-sickness-reducing-technology.docx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92B500C-F958-4717-9278-74F9E694CA9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F8F4F38-25D5-4AB4-8A87-33E3CC515D8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Sangkwon Peter Jeong, JoyFun Inc.,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286</TotalTime>
  <Words>268</Words>
  <Application>Microsoft Office PowerPoint</Application>
  <PresentationFormat>화면 슬라이드 쇼(4:3)</PresentationFormat>
  <Paragraphs>60</Paragraphs>
  <Slides>6</Slides>
  <Notes>4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802-11-Submission</vt:lpstr>
      <vt:lpstr>Document</vt:lpstr>
      <vt:lpstr>Microsoft Word 97 - 2003 문서</vt:lpstr>
      <vt:lpstr>Network Enablers for seamless HMD based VR Content Service</vt:lpstr>
      <vt:lpstr>Abstract</vt:lpstr>
      <vt:lpstr>Proposal Details</vt:lpstr>
      <vt:lpstr>Interested Participants</vt:lpstr>
      <vt:lpstr>WG Motion</vt:lpstr>
      <vt:lpstr>References</vt:lpstr>
    </vt:vector>
  </TitlesOfParts>
  <Company>Aruba Networks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[LiFi – light communications for 802.11]</dc:title>
  <dc:creator>Dorothy Stanley</dc:creator>
  <cp:lastModifiedBy>Sangkwon Jeong</cp:lastModifiedBy>
  <cp:revision>26</cp:revision>
  <cp:lastPrinted>1601-01-01T00:00:00Z</cp:lastPrinted>
  <dcterms:created xsi:type="dcterms:W3CDTF">2016-11-09T15:03:25Z</dcterms:created>
  <dcterms:modified xsi:type="dcterms:W3CDTF">2018-03-07T20:37:35Z</dcterms:modified>
</cp:coreProperties>
</file>