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515" autoAdjust="0"/>
  </p:normalViewPr>
  <p:slideViewPr>
    <p:cSldViewPr snapToGrid="0">
      <p:cViewPr varScale="1">
        <p:scale>
          <a:sx n="61" d="100"/>
          <a:sy n="61" d="100"/>
        </p:scale>
        <p:origin x="86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33" y="3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8702-1455-49B6-B5AF-40541665BDC4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055451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3E985-A93A-4887-B077-B25C1E196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06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8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3779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78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52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1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0409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26006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7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3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8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4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532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0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3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9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0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3688" y="6475413"/>
            <a:ext cx="18982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3318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266257" y="332601"/>
            <a:ext cx="29944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DCN: </a:t>
            </a:r>
            <a:r>
              <a:rPr lang="en-US" sz="1800" dirty="0" smtClean="0">
                <a:solidFill>
                  <a:schemeClr val="tx1"/>
                </a:solidFill>
              </a:rPr>
              <a:t>21-18-0011</a:t>
            </a:r>
            <a:r>
              <a:rPr lang="en-US" sz="1800" dirty="0" smtClean="0">
                <a:solidFill>
                  <a:schemeClr val="tx1"/>
                </a:solidFill>
              </a:rPr>
              <a:t>	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96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802psdo/" TargetMode="External"/><Relationship Id="rId2" Type="http://schemas.openxmlformats.org/officeDocument/2006/relationships/hyperlink" Target="https://mentor.ieee.org/802.21/dcn/18/21-18-0009-01-0000-response-to-iso-iec-jtc1-sc6-comments.doc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802psdo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7557" y="599831"/>
            <a:ext cx="9742227" cy="557306"/>
          </a:xfrm>
        </p:spPr>
        <p:txBody>
          <a:bodyPr/>
          <a:lstStyle/>
          <a:p>
            <a:r>
              <a:rPr lang="en-US" altLang="en-US" sz="2800" dirty="0" smtClean="0"/>
              <a:t>EC Motion</a:t>
            </a:r>
            <a:r>
              <a:rPr lang="en-US" altLang="en-US" sz="2800" dirty="0"/>
              <a:t>: </a:t>
            </a:r>
            <a:r>
              <a:rPr lang="en-GB" sz="2800" dirty="0"/>
              <a:t>Liaison </a:t>
            </a:r>
            <a:r>
              <a:rPr lang="en-GB" sz="2800" dirty="0" smtClean="0"/>
              <a:t>Communication </a:t>
            </a:r>
            <a:r>
              <a:rPr lang="en-GB" sz="2800" dirty="0"/>
              <a:t>under PSDO agreement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516843"/>
              </p:ext>
            </p:extLst>
          </p:nvPr>
        </p:nvGraphicFramePr>
        <p:xfrm>
          <a:off x="1094154" y="1157137"/>
          <a:ext cx="10519508" cy="52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56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8359252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985141">
                <a:tc rowSpan="2"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1271588" algn="l"/>
                        </a:tabLst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Approve liaison of the following communication to ISO/IEC JTC1/SC6, as responses to the comments received on the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ISO/IEC/IEEE FDIS 8802-21 ballot under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the PSDO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219513"/>
                  </a:ext>
                </a:extLst>
              </a:tr>
              <a:tr h="1283668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https://mentor.ieee.org/802.21/dcn/18/21-18-0009-01-0000-response-to-iso-iec-jtc1-sc6-comments.docx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Move: Subir Das; Second: Steve Shellhammer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252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Other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In the WG: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Y:09&gt;,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&lt;N:00&gt;, &lt;A:00&gt;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98514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Applies to: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ISO/IEC/IEEE FDIS 8802-21 ballot passed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14 yes and one no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vote from China NB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945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LMSC OM- “IEEE 802 LMSC communications with other standards bodies”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hlinkClick r:id="rId3"/>
                        </a:rPr>
                        <a:t>https://ieee-sa.imeetcentral.com/802psdo/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8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IEEE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Std 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GB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79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80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1535372" y="685800"/>
            <a:ext cx="9742227" cy="557306"/>
          </a:xfrm>
        </p:spPr>
        <p:txBody>
          <a:bodyPr/>
          <a:lstStyle/>
          <a:p>
            <a:r>
              <a:rPr lang="en-US" altLang="en-US" sz="2800" dirty="0" smtClean="0"/>
              <a:t>EC Motion</a:t>
            </a:r>
            <a:r>
              <a:rPr lang="en-US" altLang="en-US" sz="2800" dirty="0"/>
              <a:t>: </a:t>
            </a:r>
            <a:r>
              <a:rPr lang="en-GB" sz="2800" dirty="0"/>
              <a:t>Liaison </a:t>
            </a:r>
            <a:r>
              <a:rPr lang="en-GB" sz="2800" dirty="0" smtClean="0"/>
              <a:t>Communication </a:t>
            </a:r>
            <a:r>
              <a:rPr lang="en-GB" sz="2800" dirty="0"/>
              <a:t>under PSDO agreement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729148"/>
              </p:ext>
            </p:extLst>
          </p:nvPr>
        </p:nvGraphicFramePr>
        <p:xfrm>
          <a:off x="1752599" y="1295400"/>
          <a:ext cx="9662459" cy="4618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55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7678204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508000">
                <a:tc rowSpan="2"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1271588" algn="l"/>
                        </a:tabLst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Approve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the submission of 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IEEE Std 802.21-2017/Cor1 to ISO/IEC JTC1 SC6 under the PSDO agreement.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219513"/>
                  </a:ext>
                </a:extLst>
              </a:tr>
              <a:tr h="72644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Move: Subir Das; Second: Steve Shellhammer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Other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In the WG: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Y:08&gt;,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&lt;N:00&gt;, &lt;A:00&gt;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Applies to: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Draft IEEE 802.21-2017/Cor1 – D02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has been liaised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per earlier 802 EC approval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1123462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LMSC OM- “IEEE 802 LMSC communications with other standards bodies”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hlinkClick r:id="rId2"/>
                        </a:rPr>
                        <a:t>https://ieee-sa.imeetcentral.com/802psdo/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IEEE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Std 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802.21-2017/Cor1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79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5679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195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PMingLiU</vt:lpstr>
      <vt:lpstr>Times New Roman</vt:lpstr>
      <vt:lpstr>802-22-Submission</vt:lpstr>
      <vt:lpstr>EC Motion: Liaison Communication under PSDO agreement</vt:lpstr>
      <vt:lpstr>EC Motion: Liaison Communication under PSDO agreement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P802.21 WG Motion</dc:title>
  <dc:creator>Das, Subir</dc:creator>
  <cp:lastModifiedBy>Das, Subir</cp:lastModifiedBy>
  <cp:revision>12</cp:revision>
  <dcterms:created xsi:type="dcterms:W3CDTF">2017-07-12T09:28:44Z</dcterms:created>
  <dcterms:modified xsi:type="dcterms:W3CDTF">2018-03-07T13:33:45Z</dcterms:modified>
</cp:coreProperties>
</file>