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6" autoAdjust="0"/>
    <p:restoredTop sz="93515" autoAdjust="0"/>
  </p:normalViewPr>
  <p:slideViewPr>
    <p:cSldViewPr snapToGrid="0">
      <p:cViewPr>
        <p:scale>
          <a:sx n="70" d="100"/>
          <a:sy n="70" d="100"/>
        </p:scale>
        <p:origin x="525" y="-15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9" d="100"/>
          <a:sy n="49" d="100"/>
        </p:scale>
        <p:origin x="2733" y="3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BC8702-1455-49B6-B5AF-40541665BDC4}" type="datetimeFigureOut">
              <a:rPr lang="en-US" smtClean="0"/>
              <a:t>7/12/2017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055451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B3E985-A93A-4887-B077-B25C1E196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0649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89550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93688" y="6475413"/>
            <a:ext cx="189821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Subir Das, Chair, IEEE 802.21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2CDB344-F031-4742-BF42-F322813259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3874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89550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BB493439-E6BE-4DB2-977E-D6213FF94E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2187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83779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July2011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DBA62F1-8A5B-46AA-8FF5-0C43FE314C6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63785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89550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2011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A21C9CBE-769A-4D8F-A873-9722C6714A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3521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981200"/>
            <a:ext cx="508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4114800"/>
            <a:ext cx="508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89550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2011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70F071A-0425-48DE-9186-2919767AC6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57180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89550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1D1AB965-6ABB-45E8-91DE-0AB872EE75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092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812800" y="609600"/>
            <a:ext cx="103632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04094" cy="276999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dirty="0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26006" y="6475413"/>
            <a:ext cx="186589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Subir Das, Chair IEEE 802.21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9CC33EA7-631C-421E-9DA9-BCA0BC00C0D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4577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89550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93688" y="6475413"/>
            <a:ext cx="189821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Subir Das, Chair, IEEE 802.21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443850D-805A-4E9A-9EA0-5011D2D5F3B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333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89550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93688" y="6475413"/>
            <a:ext cx="189821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Subir Das, Chair, IEEE 802.21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BDE7E15F-1B1F-46AD-B1A9-FFC92B7AD4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9986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89550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2011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93688" y="6475413"/>
            <a:ext cx="189821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Subir Das, Chair, IEEE 802.21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9D4BD279-F874-4EE7-A9CF-506BDAE8CB2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5145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89550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2011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D3920877-6106-4A7C-B6CB-D2E401B3A48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4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5321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 2011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B0CC5FA1-7749-4E19-AF75-D1DE637AC1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2507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89550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2011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569D99A-019A-48FC-99B0-69FA4D244FF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134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89550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2011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D1952DDF-3558-4EA5-A623-A0316EF5B71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8695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9040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l">
              <a:defRPr sz="18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July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493688" y="6475413"/>
            <a:ext cx="18982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Subir Das, Chair, IEEE 802.21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93318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F1D28DA7-A304-4929-A082-CB9128B37B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8266257" y="332601"/>
            <a:ext cx="29944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dirty="0" smtClean="0">
                <a:solidFill>
                  <a:schemeClr val="tx1"/>
                </a:solidFill>
              </a:rPr>
              <a:t>DCN: 21-17-0037</a:t>
            </a:r>
            <a:r>
              <a:rPr lang="en-US" sz="1800" dirty="0" smtClean="0">
                <a:solidFill>
                  <a:schemeClr val="tx1"/>
                </a:solidFill>
              </a:rPr>
              <a:t>	-00-0000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l">
              <a:defRPr/>
            </a:pPr>
            <a:r>
              <a:rPr lang="en-US" sz="1200" b="0" dirty="0">
                <a:solidFill>
                  <a:schemeClr val="tx1"/>
                </a:solidFill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09660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ieee-sa.imeetcentral.com/802psdo/" TargetMode="External"/><Relationship Id="rId2" Type="http://schemas.openxmlformats.org/officeDocument/2006/relationships/hyperlink" Target="file:///C:\DataStorage\IEEE_STD\802.21\July2017\21-17-0036-00-0000_Response-to_ISO_IEC_JTC1_SC6_Comments.docx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8020" name="Rectangle 4"/>
          <p:cNvSpPr>
            <a:spLocks noGrp="1" noChangeArrowheads="1"/>
          </p:cNvSpPr>
          <p:nvPr>
            <p:ph type="title"/>
          </p:nvPr>
        </p:nvSpPr>
        <p:spPr>
          <a:xfrm>
            <a:off x="1535372" y="685800"/>
            <a:ext cx="9742227" cy="557306"/>
          </a:xfrm>
        </p:spPr>
        <p:txBody>
          <a:bodyPr/>
          <a:lstStyle/>
          <a:p>
            <a:r>
              <a:rPr lang="en-US" altLang="en-US" sz="2800" dirty="0" smtClean="0"/>
              <a:t>EC Motion</a:t>
            </a:r>
            <a:r>
              <a:rPr lang="en-US" altLang="en-US" sz="2800" dirty="0"/>
              <a:t>: </a:t>
            </a:r>
            <a:r>
              <a:rPr lang="en-GB" sz="2800" dirty="0"/>
              <a:t>Liaison </a:t>
            </a:r>
            <a:r>
              <a:rPr lang="en-GB" sz="2800" dirty="0" smtClean="0"/>
              <a:t>Communication </a:t>
            </a:r>
            <a:r>
              <a:rPr lang="en-GB" sz="2800" dirty="0"/>
              <a:t>under PSDO agreement</a:t>
            </a:r>
            <a:endParaRPr lang="en-US" altLang="en-US" sz="28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4795776"/>
              </p:ext>
            </p:extLst>
          </p:nvPr>
        </p:nvGraphicFramePr>
        <p:xfrm>
          <a:off x="1752599" y="1295400"/>
          <a:ext cx="9662459" cy="5049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4255">
                  <a:extLst>
                    <a:ext uri="{9D8B030D-6E8A-4147-A177-3AD203B41FA5}">
                      <a16:colId xmlns:a16="http://schemas.microsoft.com/office/drawing/2014/main" val="2852815221"/>
                    </a:ext>
                  </a:extLst>
                </a:gridCol>
                <a:gridCol w="7678204">
                  <a:extLst>
                    <a:ext uri="{9D8B030D-6E8A-4147-A177-3AD203B41FA5}">
                      <a16:colId xmlns:a16="http://schemas.microsoft.com/office/drawing/2014/main" val="1500439343"/>
                    </a:ext>
                  </a:extLst>
                </a:gridCol>
              </a:tblGrid>
              <a:tr h="508000">
                <a:tc rowSpan="2">
                  <a:txBody>
                    <a:bodyPr/>
                    <a:lstStyle/>
                    <a:p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Motion</a:t>
                      </a:r>
                      <a:r>
                        <a:rPr lang="en-US" sz="2000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b="0" baseline="0" dirty="0" smtClean="0">
                          <a:solidFill>
                            <a:schemeClr val="tx1"/>
                          </a:solidFill>
                        </a:rPr>
                        <a:t>Text</a:t>
                      </a:r>
                      <a:endParaRPr lang="en-US" sz="20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tabLst>
                          <a:tab pos="1271588" algn="l"/>
                        </a:tabLst>
                        <a:defRPr/>
                      </a:pPr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PMingLiU" charset="-120"/>
                        </a:rPr>
                        <a:t>Approve liaison of the following communication to ISO/IEC JTC1/SC6, as responses to the comments received on the recent 60- day ballots on IEEE </a:t>
                      </a:r>
                      <a:r>
                        <a:rPr lang="en-US" sz="20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PMingLiU" charset="-120"/>
                        </a:rPr>
                        <a:t>Std</a:t>
                      </a:r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PMingLiU" charset="-120"/>
                        </a:rPr>
                        <a:t> 802.21-2017 and IEEE </a:t>
                      </a:r>
                      <a:r>
                        <a:rPr lang="en-US" sz="20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PMingLiU" charset="-120"/>
                        </a:rPr>
                        <a:t>Std</a:t>
                      </a:r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PMingLiU" charset="-120"/>
                        </a:rPr>
                        <a:t> 802.21.1-2017 under the PSDO agreement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1219513"/>
                  </a:ext>
                </a:extLst>
              </a:tr>
              <a:tr h="726440">
                <a:tc vMerge="1"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2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kumimoji="0" 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PMingLiU" charset="-120"/>
                          <a:cs typeface="+mn-cs"/>
                          <a:hlinkClick r:id="rId2" action="ppaction://hlinkfile"/>
                        </a:rPr>
                        <a:t>https://mentor.ieee.org/802.21/dcn/ 17/21-17-0036-00-0000-response-to-iso-iec-jtc1-sc6-comments.docx</a:t>
                      </a:r>
                      <a:endParaRPr lang="en-US" sz="20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238244"/>
                  </a:ext>
                </a:extLst>
              </a:tr>
              <a:tr h="665480">
                <a:tc>
                  <a:txBody>
                    <a:bodyPr/>
                    <a:lstStyle/>
                    <a:p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Other </a:t>
                      </a:r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Info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In the WG: </a:t>
                      </a:r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&lt;Y:07&gt;, &lt;N:00&gt;, &lt;A:00&gt;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4092572"/>
                  </a:ext>
                </a:extLst>
              </a:tr>
              <a:tr h="665480">
                <a:tc>
                  <a:txBody>
                    <a:bodyPr/>
                    <a:lstStyle/>
                    <a:p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Background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60-day</a:t>
                      </a:r>
                      <a:r>
                        <a:rPr lang="en-US" sz="2000" b="0" baseline="0" dirty="0" smtClean="0">
                          <a:solidFill>
                            <a:schemeClr val="tx1"/>
                          </a:solidFill>
                        </a:rPr>
                        <a:t> pre-ballots passed with a no vote from China NB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0169066"/>
                  </a:ext>
                </a:extLst>
              </a:tr>
              <a:tr h="386080">
                <a:tc>
                  <a:txBody>
                    <a:bodyPr/>
                    <a:lstStyle/>
                    <a:p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Rules Reference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LMSC OM- “IEEE 802 LMSC communications with other standards bodies”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hlinkClick r:id="rId3"/>
                        </a:rPr>
                        <a:t>https://ieee-sa.imeetcentral.com/802psdo/</a:t>
                      </a:r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0034400"/>
                  </a:ext>
                </a:extLst>
              </a:tr>
              <a:tr h="2387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Field</a:t>
                      </a:r>
                      <a:r>
                        <a:rPr lang="en-US" sz="2000" b="0" baseline="0" dirty="0">
                          <a:solidFill>
                            <a:schemeClr val="tx1"/>
                          </a:solidFill>
                        </a:rPr>
                        <a:t> Definitions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IEEE</a:t>
                      </a:r>
                      <a:r>
                        <a:rPr lang="en-GB" sz="2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GB" sz="2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802.21-2017 and IEEE </a:t>
                      </a:r>
                      <a:r>
                        <a:rPr lang="en-GB" sz="20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GB" sz="2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802.21.1-2017</a:t>
                      </a:r>
                      <a:endParaRPr lang="en-GB" sz="2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27918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9801363"/>
      </p:ext>
    </p:extLst>
  </p:cSld>
  <p:clrMapOvr>
    <a:masterClrMapping/>
  </p:clrMapOvr>
</p:sld>
</file>

<file path=ppt/theme/theme1.xml><?xml version="1.0" encoding="utf-8"?>
<a:theme xmlns:a="http://schemas.openxmlformats.org/drawingml/2006/main" name="802-22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22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22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22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22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22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22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22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22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102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PMingLiU</vt:lpstr>
      <vt:lpstr>Times New Roman</vt:lpstr>
      <vt:lpstr>802-22-Submission</vt:lpstr>
      <vt:lpstr>EC Motion: Liaison Communication under PSDO agreement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P802.21 WG Motion</dc:title>
  <dc:creator>Das, Subir</dc:creator>
  <cp:lastModifiedBy>Das, Subir</cp:lastModifiedBy>
  <cp:revision>7</cp:revision>
  <dcterms:created xsi:type="dcterms:W3CDTF">2017-07-12T09:28:44Z</dcterms:created>
  <dcterms:modified xsi:type="dcterms:W3CDTF">2017-07-12T10:22:23Z</dcterms:modified>
</cp:coreProperties>
</file>