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6" r:id="rId2"/>
    <p:sldId id="413" r:id="rId3"/>
    <p:sldId id="408" r:id="rId4"/>
    <p:sldId id="389" r:id="rId5"/>
    <p:sldId id="403" r:id="rId6"/>
    <p:sldId id="41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55" autoAdjust="0"/>
    <p:restoredTop sz="86431" autoAdjust="0"/>
  </p:normalViewPr>
  <p:slideViewPr>
    <p:cSldViewPr>
      <p:cViewPr varScale="1">
        <p:scale>
          <a:sx n="79" d="100"/>
          <a:sy n="79" d="100"/>
        </p:scale>
        <p:origin x="744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007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60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150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5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3094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3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69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57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88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21-16-0100-00-0000-Joint_Plenary_Opening_Report.ppt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4038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802 Wireless Joint Opening Plenary</a:t>
            </a:r>
            <a:br>
              <a:rPr lang="en-US" sz="40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#76, September, 2016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Warsaw, Poland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services (e.g. Handover and other use cases)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</a:t>
            </a:r>
            <a:r>
              <a:rPr lang="en-US" noProof="0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3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Active Task Groups and Status 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802.21m  - Revision Project </a:t>
            </a: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802.21.1 - Use cases and Services</a:t>
            </a:r>
          </a:p>
          <a:p>
            <a:pPr>
              <a:lnSpc>
                <a:spcPct val="8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Both drafts passed Sponsor ballot </a:t>
            </a:r>
          </a:p>
          <a:p>
            <a:pPr>
              <a:lnSpc>
                <a:spcPct val="80000"/>
              </a:lnSpc>
            </a:pPr>
            <a:endParaRPr lang="en-US" sz="2000" dirty="0">
              <a:latin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Sept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1022099" y="5332413"/>
            <a:ext cx="77409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</a:t>
            </a:r>
            <a:r>
              <a:rPr lang="en-US" sz="1600" dirty="0" err="1" smtClean="0"/>
              <a:t>Kopernik</a:t>
            </a:r>
            <a:r>
              <a:rPr lang="en-US" sz="1600" dirty="0" smtClean="0"/>
              <a:t>   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760991" y="5807888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21 </a:t>
            </a:r>
            <a:r>
              <a:rPr lang="en-US" sz="1600" dirty="0">
                <a:latin typeface="Arial" charset="0"/>
              </a:rPr>
              <a:t>voting members  and no aspirant member as of this </a:t>
            </a:r>
            <a:r>
              <a:rPr lang="en-US" sz="1600" dirty="0" smtClean="0">
                <a:latin typeface="Arial" charset="0"/>
              </a:rPr>
              <a:t>meeting</a:t>
            </a:r>
            <a:endParaRPr lang="en-US" sz="1600" dirty="0">
              <a:latin typeface="Arial" charset="0"/>
            </a:endParaRPr>
          </a:p>
        </p:txBody>
      </p:sp>
      <p:sp>
        <p:nvSpPr>
          <p:cNvPr id="21" name="Date Placeholder 3"/>
          <p:cNvSpPr txBox="1">
            <a:spLocks/>
          </p:cNvSpPr>
          <p:nvPr/>
        </p:nvSpPr>
        <p:spPr>
          <a:xfrm>
            <a:off x="762000" y="6449655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</a:t>
            </a:r>
            <a:r>
              <a:rPr lang="en-US" noProof="0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412391"/>
              </p:ext>
            </p:extLst>
          </p:nvPr>
        </p:nvGraphicFramePr>
        <p:xfrm>
          <a:off x="838200" y="1524001"/>
          <a:ext cx="7618991" cy="3842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6848">
                  <a:extLst>
                    <a:ext uri="{9D8B030D-6E8A-4147-A177-3AD203B41FA5}">
                      <a16:colId xmlns:a16="http://schemas.microsoft.com/office/drawing/2014/main" val="2344296650"/>
                    </a:ext>
                  </a:extLst>
                </a:gridCol>
                <a:gridCol w="1708158">
                  <a:extLst>
                    <a:ext uri="{9D8B030D-6E8A-4147-A177-3AD203B41FA5}">
                      <a16:colId xmlns:a16="http://schemas.microsoft.com/office/drawing/2014/main" val="1905055262"/>
                    </a:ext>
                  </a:extLst>
                </a:gridCol>
                <a:gridCol w="1403628">
                  <a:extLst>
                    <a:ext uri="{9D8B030D-6E8A-4147-A177-3AD203B41FA5}">
                      <a16:colId xmlns:a16="http://schemas.microsoft.com/office/drawing/2014/main" val="3954071485"/>
                    </a:ext>
                  </a:extLst>
                </a:gridCol>
                <a:gridCol w="1604733">
                  <a:extLst>
                    <a:ext uri="{9D8B030D-6E8A-4147-A177-3AD203B41FA5}">
                      <a16:colId xmlns:a16="http://schemas.microsoft.com/office/drawing/2014/main" val="113956815"/>
                    </a:ext>
                  </a:extLst>
                </a:gridCol>
                <a:gridCol w="1655624">
                  <a:extLst>
                    <a:ext uri="{9D8B030D-6E8A-4147-A177-3AD203B41FA5}">
                      <a16:colId xmlns:a16="http://schemas.microsoft.com/office/drawing/2014/main" val="2658146597"/>
                    </a:ext>
                  </a:extLst>
                </a:gridCol>
              </a:tblGrid>
              <a:tr h="877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(Sept 12, 2016)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(Sept 13, 2016)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(Sept 14, 2016)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(Sept 15, 2016)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54482345"/>
                  </a:ext>
                </a:extLst>
              </a:tr>
              <a:tr h="807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8:00-10:00a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IEEE 802  Wireless Opening Plenary (8:00- 9:00am)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802.11 WNG 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802.21.1 TG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802.21.1  TG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6836647"/>
                  </a:ext>
                </a:extLst>
              </a:tr>
              <a:tr h="807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10:30-12:30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WG Opening Plenary (Starts at 11:00 am)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802.21m  TG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802.21m TG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802.21.1 TG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09776559"/>
                  </a:ext>
                </a:extLst>
              </a:tr>
              <a:tr h="5429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1:30 – 3:30p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Joint 802.21m  TG/802.21.1 TG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802.21m TG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802.21m TG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802.21m TG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679341"/>
                  </a:ext>
                </a:extLst>
              </a:tr>
              <a:tr h="807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4:00 – 6:00p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802.24 TAG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802.1CF (OmniRAN)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802.1CF (OmniRAN)   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WG Closing Plenary (4:00- 4:30p)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1988069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September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 Address SB  comments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Independent Services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Address SB comments 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4386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7786"/>
            <a:ext cx="85344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11-16, 2016 , Marriott Warsaw, Poland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2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43035</TotalTime>
  <Words>373</Words>
  <Application>Microsoft Office PowerPoint</Application>
  <PresentationFormat>On-screen Show (4:3)</PresentationFormat>
  <Paragraphs>102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802.11PowerPointTemplate-Landscape</vt:lpstr>
      <vt:lpstr>802 Wireless Joint Opening Plenary  IEEE 802.21  Media Independent Handover Services Session #76, September, 2016 Warsaw, Poland</vt:lpstr>
      <vt:lpstr>802.21 WG Objective </vt:lpstr>
      <vt:lpstr>Active Task Groups and Status  </vt:lpstr>
      <vt:lpstr>Session Time and Location   </vt:lpstr>
      <vt:lpstr>Objectives for the September Meeting</vt:lpstr>
      <vt:lpstr>Future Sessions – 2016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519</cp:revision>
  <cp:lastPrinted>1998-02-10T13:28:06Z</cp:lastPrinted>
  <dcterms:created xsi:type="dcterms:W3CDTF">2002-07-08T22:03:28Z</dcterms:created>
  <dcterms:modified xsi:type="dcterms:W3CDTF">2016-09-12T08:57:17Z</dcterms:modified>
</cp:coreProperties>
</file>