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</p:sldMasterIdLst>
  <p:notesMasterIdLst>
    <p:notesMasterId r:id="rId21"/>
  </p:notesMasterIdLst>
  <p:handoutMasterIdLst>
    <p:handoutMasterId r:id="rId22"/>
  </p:handoutMasterIdLst>
  <p:sldIdLst>
    <p:sldId id="413" r:id="rId9"/>
    <p:sldId id="425" r:id="rId10"/>
    <p:sldId id="426" r:id="rId11"/>
    <p:sldId id="428" r:id="rId12"/>
    <p:sldId id="489" r:id="rId13"/>
    <p:sldId id="497" r:id="rId14"/>
    <p:sldId id="498" r:id="rId15"/>
    <p:sldId id="499" r:id="rId16"/>
    <p:sldId id="429" r:id="rId17"/>
    <p:sldId id="500" r:id="rId18"/>
    <p:sldId id="501" r:id="rId19"/>
    <p:sldId id="502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522" autoAdjust="0"/>
  </p:normalViewPr>
  <p:slideViewPr>
    <p:cSldViewPr>
      <p:cViewPr varScale="1">
        <p:scale>
          <a:sx n="79" d="100"/>
          <a:sy n="79" d="100"/>
        </p:scale>
        <p:origin x="1332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742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079500" y="638680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995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6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595377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7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9901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defTabSz="932865"/>
            <a:fld id="{FAAE0E8B-988F-47CE-9949-D3DED8909968}" type="slidenum">
              <a:rPr lang="en-US" smtClean="0"/>
              <a:pPr defTabSz="932865"/>
              <a:t>8</a:t>
            </a:fld>
            <a:endParaRPr lang="en-US" dirty="0" smtClean="0"/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69927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004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Month 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191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91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21-15-0093-00-0000-Session#75</a:t>
            </a:r>
            <a:r>
              <a:rPr lang="en-US" sz="1400" b="1" dirty="0" smtClean="0"/>
              <a:t>	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warsaw-reservation@marriott.co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066800"/>
            <a:ext cx="7848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75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,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lang="en-US" sz="4400" b="1" kern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San Diego</a:t>
            </a:r>
            <a:r>
              <a:rPr lang="en-US" sz="4400" b="1" kern="0" noProof="0" dirty="0" smtClean="0">
                <a:solidFill>
                  <a:schemeClr val="tx2"/>
                </a:solidFill>
                <a:latin typeface="Arial" charset="0"/>
                <a:ea typeface="+mj-ea"/>
                <a:cs typeface="+mj-cs"/>
              </a:rPr>
              <a:t>, 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2016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September, 2016 , Marriot, Europe (Warsaw)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6-11 Nov 2016, Grand </a:t>
            </a:r>
            <a:r>
              <a:rPr lang="it-IT" sz="2400" b="1" dirty="0" smtClean="0">
                <a:solidFill>
                  <a:srgbClr val="FF0000"/>
                </a:solidFill>
              </a:rPr>
              <a:t>Hyatt, San Antonio, TX, USA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6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 Interim 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9553" y="1066800"/>
            <a:ext cx="8555847" cy="5486400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September 11-16, 2016, Warsaw </a:t>
            </a:r>
            <a:r>
              <a:rPr lang="en-US" sz="2000" b="1" dirty="0"/>
              <a:t>Marriott Hotel, Poland, Poland</a:t>
            </a:r>
            <a:endParaRPr lang="en-US" sz="2000" b="1" dirty="0" smtClean="0"/>
          </a:p>
          <a:p>
            <a:pPr lvl="1">
              <a:lnSpc>
                <a:spcPct val="90000"/>
              </a:lnSpc>
            </a:pPr>
            <a:r>
              <a:rPr lang="en-US" sz="1400" b="1" dirty="0" smtClean="0"/>
              <a:t>GROUP RATE: $US 194.00/Night (plus applicable taxes) for double occupancy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Event and Registration information are available now at: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Event Information: http://arinex.com.au/ieee2016/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Registration Website: https://arinex.eventsair.com/ieee8021609075/form1/Site/Register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/>
              <a:t>Registration Fee and Deadlines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Early: Before 6pm Pacific Time, </a:t>
            </a:r>
            <a:r>
              <a:rPr lang="en-US" sz="1600" b="1" dirty="0" smtClean="0"/>
              <a:t>Tuesday</a:t>
            </a:r>
            <a:r>
              <a:rPr lang="en-US" sz="1600" b="1" dirty="0"/>
              <a:t>, </a:t>
            </a:r>
            <a:r>
              <a:rPr lang="en-US" sz="1600" b="1" dirty="0" smtClean="0"/>
              <a:t>Aug 02, 2016</a:t>
            </a:r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$US 850.00 </a:t>
            </a:r>
            <a:r>
              <a:rPr lang="en-US" sz="1200" b="1" dirty="0"/>
              <a:t>for attendees staying at the </a:t>
            </a:r>
            <a:r>
              <a:rPr lang="en-US" sz="1200" b="1" dirty="0" smtClean="0"/>
              <a:t>Warsaw Marriott, otherwise  </a:t>
            </a:r>
            <a:r>
              <a:rPr lang="en-US" sz="1200" b="1" dirty="0"/>
              <a:t>$US </a:t>
            </a:r>
            <a:r>
              <a:rPr lang="en-US" sz="1200" b="1" dirty="0" smtClean="0"/>
              <a:t>1150.00 </a:t>
            </a:r>
          </a:p>
          <a:p>
            <a:pPr lvl="1">
              <a:lnSpc>
                <a:spcPct val="90000"/>
              </a:lnSpc>
            </a:pPr>
            <a:r>
              <a:rPr lang="en-US" sz="1600" b="1" dirty="0"/>
              <a:t>Standard</a:t>
            </a:r>
            <a:r>
              <a:rPr lang="en-US" sz="1600" b="1" dirty="0" smtClean="0"/>
              <a:t>: Before </a:t>
            </a:r>
            <a:r>
              <a:rPr lang="en-US" sz="1600" b="1" dirty="0"/>
              <a:t>6pm Pacific Time, Tuesday, Aug </a:t>
            </a:r>
            <a:r>
              <a:rPr lang="en-US" sz="1600" b="1" dirty="0" smtClean="0"/>
              <a:t>30, </a:t>
            </a:r>
            <a:r>
              <a:rPr lang="en-US" sz="1600" b="1" dirty="0"/>
              <a:t>2016 </a:t>
            </a:r>
            <a:endParaRPr lang="en-US" sz="1600" b="1" dirty="0" smtClean="0"/>
          </a:p>
          <a:p>
            <a:pPr lvl="2">
              <a:lnSpc>
                <a:spcPct val="90000"/>
              </a:lnSpc>
            </a:pPr>
            <a:r>
              <a:rPr lang="en-US" sz="1200" b="1" dirty="0" smtClean="0"/>
              <a:t>$</a:t>
            </a:r>
            <a:r>
              <a:rPr lang="en-US" sz="1200" b="1" dirty="0"/>
              <a:t>US </a:t>
            </a:r>
            <a:r>
              <a:rPr lang="en-US" sz="1200" b="1" dirty="0" smtClean="0"/>
              <a:t>1100.00 for </a:t>
            </a:r>
            <a:r>
              <a:rPr lang="en-US" sz="1200" b="1" dirty="0"/>
              <a:t>attendees staying at the Warsaw Marriott, otherwise  $US </a:t>
            </a:r>
            <a:r>
              <a:rPr lang="en-US" sz="1200" b="1" dirty="0" smtClean="0"/>
              <a:t>1450.00 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/>
              <a:t>Late: After Tuesday</a:t>
            </a:r>
            <a:r>
              <a:rPr lang="en-US" sz="1600" b="1" dirty="0"/>
              <a:t>, Aug 30, 2016 </a:t>
            </a:r>
          </a:p>
          <a:p>
            <a:pPr lvl="2">
              <a:lnSpc>
                <a:spcPct val="90000"/>
              </a:lnSpc>
            </a:pPr>
            <a:r>
              <a:rPr lang="en-US" sz="1200" b="1" dirty="0"/>
              <a:t>$US </a:t>
            </a:r>
            <a:r>
              <a:rPr lang="en-US" sz="1200" b="1" dirty="0" smtClean="0"/>
              <a:t>1350.00 </a:t>
            </a:r>
            <a:r>
              <a:rPr lang="en-US" sz="1200" b="1" dirty="0"/>
              <a:t>for attendees staying at the Warsaw Marriott, otherwise  $US </a:t>
            </a:r>
            <a:r>
              <a:rPr lang="en-US" sz="1200" b="1" dirty="0" smtClean="0"/>
              <a:t>1650.00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latin typeface="Arial" charset="0"/>
                <a:cs typeface="Arial" charset="0"/>
              </a:rPr>
              <a:t>Hotel Information</a:t>
            </a:r>
          </a:p>
          <a:p>
            <a:pPr lvl="1">
              <a:lnSpc>
                <a:spcPct val="90000"/>
              </a:lnSpc>
            </a:pPr>
            <a:r>
              <a:rPr lang="en-US" sz="1400" b="1" dirty="0">
                <a:latin typeface="Arial" charset="0"/>
                <a:cs typeface="Arial" charset="0"/>
              </a:rPr>
              <a:t>http://arinex.com.au/ieee2016/accommodation/ 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latin typeface="Arial" charset="0"/>
                <a:cs typeface="Arial" charset="0"/>
              </a:rPr>
              <a:t>Minimum </a:t>
            </a:r>
            <a:r>
              <a:rPr lang="en-US" sz="1400" b="1" dirty="0">
                <a:latin typeface="Arial" charset="0"/>
                <a:cs typeface="Arial" charset="0"/>
              </a:rPr>
              <a:t>3 night stay at the Warsaw Marriott, to qualify for the discounted registration rate </a:t>
            </a:r>
            <a:endParaRPr lang="en-US" sz="1400" b="1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400" b="1" dirty="0">
                <a:latin typeface="Arial" charset="0"/>
                <a:cs typeface="Arial" charset="0"/>
              </a:rPr>
              <a:t>The deadline for booking your accommodation at the Warsaw Marriott is 15 August 2016 at 5:00 p.m. Central European Time. </a:t>
            </a:r>
          </a:p>
          <a:p>
            <a:pPr lvl="1">
              <a:lnSpc>
                <a:spcPct val="90000"/>
              </a:lnSpc>
            </a:pPr>
            <a:r>
              <a:rPr lang="en-US" sz="1400" b="1" dirty="0" smtClean="0">
                <a:latin typeface="Arial" charset="0"/>
                <a:cs typeface="Arial" charset="0"/>
              </a:rPr>
              <a:t>Only </a:t>
            </a:r>
            <a:r>
              <a:rPr lang="en-US" sz="1400" b="1" dirty="0">
                <a:latin typeface="Arial" charset="0"/>
                <a:cs typeface="Arial" charset="0"/>
              </a:rPr>
              <a:t>the standard rooms are available on the Marriott’s website, for other room types please contact the Marriott directly +48 22 630 55 28; E-mail: </a:t>
            </a:r>
            <a:r>
              <a:rPr lang="en-US" sz="1400" b="1" dirty="0" smtClean="0">
                <a:latin typeface="Arial" charset="0"/>
                <a:cs typeface="Arial" charset="0"/>
                <a:hlinkClick r:id="rId3"/>
              </a:rPr>
              <a:t>warsaw-reservation@marriott.com</a:t>
            </a:r>
            <a:endParaRPr lang="en-US" sz="1400" b="1" dirty="0" smtClean="0">
              <a:latin typeface="Arial" charset="0"/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Cancelltaion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policy: 1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day in advance of your arrival date without penalty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18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5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5334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2017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6868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chemeClr val="accent2"/>
                </a:solidFill>
              </a:rPr>
              <a:t>January </a:t>
            </a:r>
            <a:r>
              <a:rPr lang="en-US" sz="2400" b="1" dirty="0">
                <a:solidFill>
                  <a:schemeClr val="accent2"/>
                </a:solidFill>
              </a:rPr>
              <a:t>15-20, </a:t>
            </a:r>
            <a:r>
              <a:rPr lang="en-US" sz="2400" b="1" dirty="0" smtClean="0">
                <a:solidFill>
                  <a:schemeClr val="accent2"/>
                </a:solidFill>
              </a:rPr>
              <a:t>2017, </a:t>
            </a:r>
            <a:r>
              <a:rPr lang="es-ES" sz="2400" b="1" dirty="0" smtClean="0">
                <a:solidFill>
                  <a:schemeClr val="accent2"/>
                </a:solidFill>
              </a:rPr>
              <a:t>Hyatt Regency, Atlanta, GA, 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March 12-17, 2017, Hyatt Regency </a:t>
            </a:r>
            <a:r>
              <a:rPr lang="en-US" sz="2400" b="1" dirty="0" smtClean="0">
                <a:solidFill>
                  <a:srgbClr val="FF0000"/>
                </a:solidFill>
              </a:rPr>
              <a:t>Vancouver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>
                <a:solidFill>
                  <a:srgbClr val="0000FF"/>
                </a:solidFill>
              </a:rPr>
              <a:t>May 13-18, 2017, Daejeon Convention </a:t>
            </a:r>
            <a:r>
              <a:rPr lang="en-US" sz="2400" b="1" dirty="0" smtClean="0">
                <a:solidFill>
                  <a:srgbClr val="0000FF"/>
                </a:solidFill>
              </a:rPr>
              <a:t>Center, </a:t>
            </a:r>
            <a:r>
              <a:rPr lang="en-US" sz="2400" b="1" dirty="0">
                <a:solidFill>
                  <a:srgbClr val="0000FF"/>
                </a:solidFill>
              </a:rPr>
              <a:t>Daejeon, Korea (</a:t>
            </a:r>
            <a:r>
              <a:rPr lang="en-US" sz="2400" b="1" dirty="0" smtClean="0">
                <a:solidFill>
                  <a:srgbClr val="0000FF"/>
                </a:solidFill>
              </a:rPr>
              <a:t>TBC)</a:t>
            </a:r>
            <a:r>
              <a:rPr lang="en-US" sz="2400" b="1" dirty="0">
                <a:solidFill>
                  <a:srgbClr val="0000FF"/>
                </a:solidFill>
              </a:rPr>
              <a:t> 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>
                <a:solidFill>
                  <a:srgbClr val="FF0000"/>
                </a:solidFill>
              </a:rPr>
              <a:t>July 9-14, 2017, Estrel Hotel and Convention Center, Berlin, </a:t>
            </a:r>
            <a:r>
              <a:rPr lang="en-US" sz="2400" b="1" dirty="0" smtClean="0">
                <a:solidFill>
                  <a:srgbClr val="FF0000"/>
                </a:solidFill>
              </a:rPr>
              <a:t>Germany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10-15,  2017, 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5-10, 2017, Caribe Hotel and Convention Center, Orlando, FL, </a:t>
            </a:r>
            <a:r>
              <a:rPr lang="en-US" sz="2400" b="1" dirty="0" smtClean="0">
                <a:solidFill>
                  <a:srgbClr val="FF0000"/>
                </a:solidFill>
              </a:rPr>
              <a:t>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3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572000"/>
          </a:xfrm>
        </p:spPr>
        <p:txBody>
          <a:bodyPr/>
          <a:lstStyle/>
          <a:p>
            <a:r>
              <a:rPr lang="en-US" sz="2400" dirty="0" smtClean="0"/>
              <a:t>802.21m: Revision  Task Group</a:t>
            </a:r>
          </a:p>
          <a:p>
            <a:pPr lvl="1"/>
            <a:r>
              <a:rPr lang="en-US" sz="1800" dirty="0" smtClean="0"/>
              <a:t>Addressed all the MEC review comments </a:t>
            </a:r>
            <a:r>
              <a:rPr lang="en-US" sz="1800" dirty="0" smtClean="0"/>
              <a:t>and produced Draft D04 </a:t>
            </a:r>
            <a:endParaRPr lang="en-US" sz="18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r>
              <a:rPr lang="en-US" sz="2400" dirty="0" smtClean="0"/>
              <a:t>802.21.1: Media Independent Services and use cases Task Group</a:t>
            </a:r>
          </a:p>
          <a:p>
            <a:pPr lvl="1"/>
            <a:r>
              <a:rPr lang="en-US" sz="1800" dirty="0" smtClean="0"/>
              <a:t>Addressed all the MEC review </a:t>
            </a:r>
            <a:r>
              <a:rPr lang="en-US" sz="1800" smtClean="0"/>
              <a:t>comments </a:t>
            </a:r>
            <a:r>
              <a:rPr lang="en-US" sz="1800"/>
              <a:t>and produced Draft D04 </a:t>
            </a:r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 (Tentative)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800600"/>
          </a:xfrm>
        </p:spPr>
        <p:txBody>
          <a:bodyPr/>
          <a:lstStyle/>
          <a:p>
            <a:pPr marL="465138" lvl="1" indent="0">
              <a:buNone/>
            </a:pPr>
            <a:endParaRPr lang="en-US" sz="2000" dirty="0" smtClean="0"/>
          </a:p>
          <a:p>
            <a:r>
              <a:rPr lang="en-US" sz="2400" dirty="0" smtClean="0"/>
              <a:t>802.21m/802.21.1 joint  Teleconferences:</a:t>
            </a:r>
          </a:p>
          <a:p>
            <a:pPr lvl="1"/>
            <a:r>
              <a:rPr lang="en-US" sz="2000" dirty="0" smtClean="0"/>
              <a:t>Aug 08, 7:30- 8:30 am , US EDT</a:t>
            </a:r>
          </a:p>
          <a:p>
            <a:pPr lvl="1"/>
            <a:r>
              <a:rPr lang="en-US" sz="2000" dirty="0" smtClean="0"/>
              <a:t> Sept 08, 7:30-8:30 am, US EDT </a:t>
            </a:r>
          </a:p>
          <a:p>
            <a:pPr marL="857250" lvl="2" indent="0">
              <a:buNone/>
            </a:pPr>
            <a:endParaRPr lang="en-US" sz="16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6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817132"/>
            <a:ext cx="8686800" cy="397096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P802.21-revision Draft for Sponsor Ballot.</a:t>
            </a: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Yoshikazu Hanatani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0994949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7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6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to make a motion to the IEEE 802 Executive Committee </a:t>
            </a:r>
            <a:r>
              <a:rPr lang="en-GB" sz="2400" dirty="0" smtClean="0">
                <a:ea typeface="PMingLiU" charset="-120"/>
              </a:rPr>
              <a:t>for </a:t>
            </a:r>
            <a:r>
              <a:rPr lang="en-GB" sz="2400" dirty="0">
                <a:ea typeface="PMingLiU" charset="-120"/>
              </a:rPr>
              <a:t>approval to forward the </a:t>
            </a:r>
            <a:r>
              <a:rPr lang="en-GB" sz="2400" dirty="0" smtClean="0">
                <a:ea typeface="PMingLiU" charset="-120"/>
              </a:rPr>
              <a:t>IEEE P802.21.1 Draft for Sponsor Ballot </a:t>
            </a:r>
            <a:r>
              <a:rPr lang="en-US" altLang="ko-KR" sz="2400" dirty="0" smtClean="0"/>
              <a:t>and approve the CSD </a:t>
            </a:r>
            <a:r>
              <a:rPr lang="en-US" altLang="ko-KR" sz="2400" dirty="0"/>
              <a:t>(http://www.ieee802.org/21/802_21_1_5C.pdf)</a:t>
            </a:r>
            <a:endParaRPr lang="en-GB" sz="24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err="1" smtClean="0">
                <a:ea typeface="PMingLiU" charset="-120"/>
              </a:rPr>
              <a:t>Hyeong</a:t>
            </a:r>
            <a:r>
              <a:rPr lang="en-US" sz="2000" dirty="0" smtClean="0">
                <a:ea typeface="PMingLiU" charset="-120"/>
              </a:rPr>
              <a:t>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08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Passes 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11598464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762000" y="685800"/>
            <a:ext cx="7772400" cy="685800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28600" y="1632467"/>
            <a:ext cx="8686800" cy="434029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Move to authorize the </a:t>
            </a:r>
            <a:r>
              <a:rPr lang="en-GB" sz="2400" dirty="0" smtClean="0">
                <a:ea typeface="PMingLiU" charset="-120"/>
              </a:rPr>
              <a:t>P802.21 </a:t>
            </a:r>
            <a:r>
              <a:rPr lang="en-GB" sz="2400" dirty="0">
                <a:ea typeface="PMingLiU" charset="-120"/>
              </a:rPr>
              <a:t>WG Chair </a:t>
            </a:r>
            <a:r>
              <a:rPr lang="en-GB" sz="2400" dirty="0" smtClean="0">
                <a:ea typeface="PMingLiU" charset="-120"/>
              </a:rPr>
              <a:t>to </a:t>
            </a:r>
            <a:r>
              <a:rPr lang="en-US" sz="2400" dirty="0" smtClean="0">
                <a:ea typeface="PMingLiU" charset="-120"/>
              </a:rPr>
              <a:t>submit Draft </a:t>
            </a:r>
            <a:r>
              <a:rPr lang="en-US" sz="2400" dirty="0">
                <a:ea typeface="PMingLiU" charset="-120"/>
              </a:rPr>
              <a:t>IEEE </a:t>
            </a:r>
            <a:r>
              <a:rPr lang="en-US" sz="2400" dirty="0" err="1">
                <a:ea typeface="PMingLiU" charset="-120"/>
              </a:rPr>
              <a:t>S</a:t>
            </a:r>
            <a:r>
              <a:rPr lang="en-US" sz="2400" dirty="0" err="1" smtClean="0">
                <a:ea typeface="PMingLiU" charset="-120"/>
              </a:rPr>
              <a:t>td</a:t>
            </a:r>
            <a:r>
              <a:rPr lang="en-US" sz="2400" dirty="0" smtClean="0">
                <a:ea typeface="PMingLiU" charset="-120"/>
              </a:rPr>
              <a:t> </a:t>
            </a:r>
            <a:r>
              <a:rPr lang="en-US" sz="2400" dirty="0">
                <a:ea typeface="PMingLiU" charset="-120"/>
              </a:rPr>
              <a:t>802.21-revision and Draft IEEE </a:t>
            </a:r>
            <a:r>
              <a:rPr lang="en-US" sz="2400" dirty="0" err="1">
                <a:ea typeface="PMingLiU" charset="-120"/>
              </a:rPr>
              <a:t>Std</a:t>
            </a:r>
            <a:r>
              <a:rPr lang="en-US" sz="2400" dirty="0">
                <a:ea typeface="PMingLiU" charset="-120"/>
              </a:rPr>
              <a:t> 802.21.1 to ISO/IEC JTC1 SC6 for information under the PSDO </a:t>
            </a:r>
            <a:r>
              <a:rPr lang="en-US" sz="2400" dirty="0" smtClean="0">
                <a:ea typeface="PMingLiU" charset="-120"/>
              </a:rPr>
              <a:t>agreement</a:t>
            </a:r>
            <a:r>
              <a:rPr lang="en-GB" sz="2400" dirty="0" smtClean="0">
                <a:ea typeface="PMingLiU" charset="-120"/>
              </a:rPr>
              <a:t>.</a:t>
            </a:r>
          </a:p>
          <a:p>
            <a:pPr>
              <a:tabLst>
                <a:tab pos="1271588" algn="l"/>
              </a:tabLst>
              <a:defRPr/>
            </a:pPr>
            <a:endParaRPr lang="en-GB" sz="2400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</a:t>
            </a:r>
            <a:r>
              <a:rPr lang="en-US" sz="2000" dirty="0" smtClean="0">
                <a:ea typeface="PMingLiU" charset="-120"/>
              </a:rPr>
              <a:t> </a:t>
            </a:r>
            <a:r>
              <a:rPr lang="en-US" sz="2000" dirty="0" err="1" smtClean="0">
                <a:ea typeface="PMingLiU" charset="-120"/>
              </a:rPr>
              <a:t>Hyeong</a:t>
            </a:r>
            <a:r>
              <a:rPr lang="en-US" sz="2000" dirty="0" smtClean="0">
                <a:ea typeface="PMingLiU" charset="-120"/>
              </a:rPr>
              <a:t> Ho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</a:t>
            </a:r>
            <a:r>
              <a:rPr lang="en-US" sz="2000" dirty="0" smtClean="0">
                <a:ea typeface="PMingLiU" charset="-120"/>
              </a:rPr>
              <a:t>: Lily Chen 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For</a:t>
            </a:r>
            <a:r>
              <a:rPr lang="en-US" altLang="zh-HK" sz="2000" dirty="0">
                <a:ea typeface="PMingLiU" charset="-120"/>
              </a:rPr>
              <a:t>: </a:t>
            </a:r>
            <a:r>
              <a:rPr lang="en-US" altLang="zh-HK" sz="2000" dirty="0" smtClean="0">
                <a:ea typeface="PMingLiU" charset="-120"/>
              </a:rPr>
              <a:t>  08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</a:t>
            </a:r>
            <a:r>
              <a:rPr lang="en-US" altLang="zh-HK" sz="2000" dirty="0" smtClean="0">
                <a:ea typeface="PMingLiU" charset="-120"/>
              </a:rPr>
              <a:t>00 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 smtClean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 smtClean="0">
                <a:ea typeface="PMingLiU" charset="-120"/>
              </a:rPr>
              <a:t>Motion  Passes</a:t>
            </a:r>
            <a:endParaRPr lang="en-US" altLang="zh-HK" sz="40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  <a:noFill/>
        </p:spPr>
        <p:txBody>
          <a:bodyPr/>
          <a:lstStyle/>
          <a:p>
            <a:r>
              <a:rPr lang="en-US" dirty="0" smtClean="0"/>
              <a:t>Subir Das, Chair, IEEE 802.21</a:t>
            </a:r>
          </a:p>
        </p:txBody>
      </p:sp>
    </p:spTree>
    <p:extLst>
      <p:ext uri="{BB962C8B-B14F-4D97-AF65-F5344CB8AC3E}">
        <p14:creationId xmlns:p14="http://schemas.microsoft.com/office/powerpoint/2010/main" val="995526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90989</TotalTime>
  <Words>726</Words>
  <Application>Microsoft Office PowerPoint</Application>
  <PresentationFormat>On-screen Show (4:3)</PresentationFormat>
  <Paragraphs>148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8" baseType="lpstr">
      <vt:lpstr>SimSun</vt:lpstr>
      <vt:lpstr>Arial</vt:lpstr>
      <vt:lpstr>Calibri</vt:lpstr>
      <vt:lpstr>ＭＳ Ｐゴシック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PowerPoint Presentation</vt:lpstr>
      <vt:lpstr>Meeting Updates</vt:lpstr>
      <vt:lpstr>TG Reports </vt:lpstr>
      <vt:lpstr>Teleconferences (Tentative) </vt:lpstr>
      <vt:lpstr>WG Motion</vt:lpstr>
      <vt:lpstr>P802.21 WG Motion</vt:lpstr>
      <vt:lpstr>P802.21 WG Motion</vt:lpstr>
      <vt:lpstr>P802.21 WG Motion</vt:lpstr>
      <vt:lpstr>Future Sessions</vt:lpstr>
      <vt:lpstr>Future Sessions – 2016 </vt:lpstr>
      <vt:lpstr>September Interim  Meeting Logistics </vt:lpstr>
      <vt:lpstr>Future Sessions – 2017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786</cp:revision>
  <cp:lastPrinted>1998-02-10T13:28:06Z</cp:lastPrinted>
  <dcterms:created xsi:type="dcterms:W3CDTF">2002-07-08T22:03:28Z</dcterms:created>
  <dcterms:modified xsi:type="dcterms:W3CDTF">2016-07-28T21:34:11Z</dcterms:modified>
</cp:coreProperties>
</file>