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6" r:id="rId2"/>
    <p:sldId id="413" r:id="rId3"/>
    <p:sldId id="408" r:id="rId4"/>
    <p:sldId id="389" r:id="rId5"/>
    <p:sldId id="403" r:id="rId6"/>
    <p:sldId id="41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6" autoAdjust="0"/>
    <p:restoredTop sz="86431" autoAdjust="0"/>
  </p:normalViewPr>
  <p:slideViewPr>
    <p:cSldViewPr>
      <p:cViewPr varScale="1">
        <p:scale>
          <a:sx n="79" d="100"/>
          <a:sy n="79" d="100"/>
        </p:scale>
        <p:origin x="1332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60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78719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150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5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3094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3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69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57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88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5200" y="381000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21-16-0068-00-0000-Joint_Plenary_Opening_Report.ppt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4038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802 Wireless Joint Opening Plenary</a:t>
            </a:r>
            <a:br>
              <a:rPr lang="en-US" sz="40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#74, May, 2016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Big Island, HI, USA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services (e.g. Handover and other use cases)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May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3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Active Task Groups and Status 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802.21m  - Revision Project </a:t>
            </a: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802.21.1 - Use cases and Services</a:t>
            </a:r>
          </a:p>
          <a:p>
            <a:pPr>
              <a:lnSpc>
                <a:spcPct val="8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Both drafts passed WG Letter </a:t>
            </a:r>
            <a:r>
              <a:rPr lang="en-US" dirty="0" smtClean="0">
                <a:latin typeface="Arial" charset="0"/>
              </a:rPr>
              <a:t>ballots </a:t>
            </a: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1022099" y="5332413"/>
            <a:ext cx="77409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</a:t>
            </a:r>
            <a:r>
              <a:rPr lang="en-US" sz="1600" dirty="0" smtClean="0"/>
              <a:t>Kings 1   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760991" y="5807888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22 voting members  and no aspirant member as of this </a:t>
            </a:r>
            <a:r>
              <a:rPr lang="en-US" sz="1600" dirty="0" smtClean="0">
                <a:latin typeface="Arial" charset="0"/>
              </a:rPr>
              <a:t>meeting</a:t>
            </a:r>
            <a:endParaRPr lang="en-US" sz="1600" dirty="0">
              <a:latin typeface="Arial" charset="0"/>
            </a:endParaRPr>
          </a:p>
        </p:txBody>
      </p:sp>
      <p:sp>
        <p:nvSpPr>
          <p:cNvPr id="21" name="Date Placeholder 3"/>
          <p:cNvSpPr txBox="1">
            <a:spLocks/>
          </p:cNvSpPr>
          <p:nvPr/>
        </p:nvSpPr>
        <p:spPr>
          <a:xfrm>
            <a:off x="762000" y="6449655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smtClean="0"/>
              <a:t>May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429004"/>
              </p:ext>
            </p:extLst>
          </p:nvPr>
        </p:nvGraphicFramePr>
        <p:xfrm>
          <a:off x="1022099" y="1495195"/>
          <a:ext cx="7740902" cy="3762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6799">
                  <a:extLst>
                    <a:ext uri="{9D8B030D-6E8A-4147-A177-3AD203B41FA5}">
                      <a16:colId xmlns:a16="http://schemas.microsoft.com/office/drawing/2014/main" val="645634885"/>
                    </a:ext>
                  </a:extLst>
                </a:gridCol>
                <a:gridCol w="1735490">
                  <a:extLst>
                    <a:ext uri="{9D8B030D-6E8A-4147-A177-3AD203B41FA5}">
                      <a16:colId xmlns:a16="http://schemas.microsoft.com/office/drawing/2014/main" val="3235393519"/>
                    </a:ext>
                  </a:extLst>
                </a:gridCol>
                <a:gridCol w="1630410">
                  <a:extLst>
                    <a:ext uri="{9D8B030D-6E8A-4147-A177-3AD203B41FA5}">
                      <a16:colId xmlns:a16="http://schemas.microsoft.com/office/drawing/2014/main" val="2144611775"/>
                    </a:ext>
                  </a:extLst>
                </a:gridCol>
                <a:gridCol w="1726316">
                  <a:extLst>
                    <a:ext uri="{9D8B030D-6E8A-4147-A177-3AD203B41FA5}">
                      <a16:colId xmlns:a16="http://schemas.microsoft.com/office/drawing/2014/main" val="4052856145"/>
                    </a:ext>
                  </a:extLst>
                </a:gridCol>
                <a:gridCol w="1381887">
                  <a:extLst>
                    <a:ext uri="{9D8B030D-6E8A-4147-A177-3AD203B41FA5}">
                      <a16:colId xmlns:a16="http://schemas.microsoft.com/office/drawing/2014/main" val="818246323"/>
                    </a:ext>
                  </a:extLst>
                </a:gridCol>
              </a:tblGrid>
              <a:tr h="7696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16,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17,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18,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19,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5776381"/>
                  </a:ext>
                </a:extLst>
              </a:tr>
              <a:tr h="940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8:00-10:00a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IEEE 802  EC Joint Wireless Opening Plenary (8:00- 9:00am)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802.21.1 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802.21.1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28506346"/>
                  </a:ext>
                </a:extLst>
              </a:tr>
              <a:tr h="5012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10:30-12:30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802.21.1 TG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74779053"/>
                  </a:ext>
                </a:extLst>
              </a:tr>
              <a:tr h="4762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– 3:30p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WG Opening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802.21m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Closing Plenary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93041904"/>
                  </a:ext>
                </a:extLst>
              </a:tr>
              <a:tr h="537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– 6:00p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802.21.m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Future topic discussion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34763743"/>
                  </a:ext>
                </a:extLst>
              </a:tr>
              <a:tr h="537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6:00-10:30p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Social (7:00-9:30p)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N/A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2327238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May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 Address WG LB comments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Independent Services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Address WG LB comments 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May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4386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7786"/>
            <a:ext cx="85344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11-16, 2016 , Marriott Warsaw, Poland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2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43748</TotalTime>
  <Words>384</Words>
  <Application>Microsoft Office PowerPoint</Application>
  <PresentationFormat>On-screen Show (4:3)</PresentationFormat>
  <Paragraphs>110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802.11PowerPointTemplate-Landscape</vt:lpstr>
      <vt:lpstr>802 Wireless Joint Opening Plenary  IEEE 802.21  Media Independent Handover Services Session #74, May, 2016 Big Island, HI, USA</vt:lpstr>
      <vt:lpstr>802.21 WG Objective </vt:lpstr>
      <vt:lpstr>Active Task Groups and Status  </vt:lpstr>
      <vt:lpstr>Session Time and Location   </vt:lpstr>
      <vt:lpstr>Objectives for the May Meeting</vt:lpstr>
      <vt:lpstr>Future Sessions – 2016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516</cp:revision>
  <cp:lastPrinted>1998-02-10T13:28:06Z</cp:lastPrinted>
  <dcterms:created xsi:type="dcterms:W3CDTF">2002-07-08T22:03:28Z</dcterms:created>
  <dcterms:modified xsi:type="dcterms:W3CDTF">2016-05-16T17:45:24Z</dcterms:modified>
</cp:coreProperties>
</file>