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96" r:id="rId2"/>
    <p:sldId id="389" r:id="rId3"/>
    <p:sldId id="397" r:id="rId4"/>
    <p:sldId id="400" r:id="rId5"/>
    <p:sldId id="403" r:id="rId6"/>
    <p:sldId id="311" r:id="rId7"/>
    <p:sldId id="404" r:id="rId8"/>
    <p:sldId id="40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77" autoAdjust="0"/>
    <p:restoredTop sz="86455" autoAdjust="0"/>
  </p:normalViewPr>
  <p:slideViewPr>
    <p:cSldViewPr>
      <p:cViewPr varScale="1">
        <p:scale>
          <a:sx n="64" d="100"/>
          <a:sy n="64" d="100"/>
        </p:scale>
        <p:origin x="20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801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1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25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18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3314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07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FD72ED04-A864-4DC0-A8CE-E9B26A560A8E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8399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51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68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21-16-0045-00-0000-Joint_Plenary_Opening_Report.ppt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#73, March 2016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Macau, 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China(SAR)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appcomsci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87425" y="657225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87425" y="5261205"/>
            <a:ext cx="6477000" cy="317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</a:t>
            </a:r>
            <a:r>
              <a:rPr lang="en-US" sz="1400" dirty="0"/>
              <a:t>Galileo 2803 </a:t>
            </a:r>
            <a:r>
              <a:rPr lang="en-US" sz="1400" dirty="0" smtClean="0"/>
              <a:t>;  5G SC: Florence</a:t>
            </a:r>
            <a:r>
              <a:rPr lang="en-US" sz="1400" dirty="0"/>
              <a:t>; Social: Macau Tower  </a:t>
            </a:r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723900" y="571999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22 </a:t>
            </a:r>
            <a:r>
              <a:rPr lang="en-US" sz="1600" dirty="0">
                <a:latin typeface="Arial" charset="0"/>
              </a:rPr>
              <a:t>voting members </a:t>
            </a:r>
            <a:r>
              <a:rPr lang="en-US" sz="1600" dirty="0" smtClean="0">
                <a:latin typeface="Arial" charset="0"/>
              </a:rPr>
              <a:t> and no aspirant member as </a:t>
            </a:r>
            <a:r>
              <a:rPr lang="en-US" sz="1600" dirty="0">
                <a:latin typeface="Arial" charset="0"/>
              </a:rPr>
              <a:t>of this meeting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1522"/>
              </p:ext>
            </p:extLst>
          </p:nvPr>
        </p:nvGraphicFramePr>
        <p:xfrm>
          <a:off x="609600" y="1868259"/>
          <a:ext cx="7619999" cy="3233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7014"/>
                <a:gridCol w="1708384"/>
                <a:gridCol w="1604945"/>
                <a:gridCol w="1699353"/>
                <a:gridCol w="1360303"/>
              </a:tblGrid>
              <a:tr h="699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(Mar 14,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(Mar 15,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(Mar 16,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(Mar 17,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514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8:00-10:00a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IEEE 802  EC  Opening Plenary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802.21.1  TG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5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10:30-12:30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802.21.1 TG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3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1:30 – 3:30p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WG Opening Plenary and Officers election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802.21m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83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4:00 – 6:00p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802.21.m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802.21.1 TG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Closing Plenary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435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6:00-10:30p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5G Standing  Committee(19:30-21:30)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5G Standing  Committee(19:30-21:30)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Social (7:00-9:30p)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N/A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Completed WG Letter Ballot 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Completed WG Letter Ballot  </a:t>
            </a:r>
          </a:p>
          <a:p>
            <a:pPr lvl="2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106" y="9144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March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35052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Address remaining comments and update the draft </a:t>
            </a:r>
            <a:r>
              <a:rPr lang="en-US" sz="1800" dirty="0" smtClean="0">
                <a:latin typeface="Arial" charset="0"/>
              </a:rPr>
              <a:t>specification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Fix other issues in the draft specification </a:t>
            </a:r>
            <a:r>
              <a:rPr lang="en-US" sz="1800" dirty="0" smtClean="0">
                <a:latin typeface="Arial" charset="0"/>
              </a:rPr>
              <a:t> </a:t>
            </a:r>
            <a:endParaRPr lang="en-US" sz="18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Address remaining comments and update the draft </a:t>
            </a:r>
            <a:r>
              <a:rPr lang="en-US" sz="1800" dirty="0" smtClean="0">
                <a:latin typeface="Arial" charset="0"/>
              </a:rPr>
              <a:t>specification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Fix other issues in draft specification</a:t>
            </a:r>
            <a:r>
              <a:rPr lang="en-US" sz="1800" dirty="0" smtClean="0">
                <a:latin typeface="Arial" charset="0"/>
              </a:rPr>
              <a:t> </a:t>
            </a:r>
            <a:endParaRPr lang="en-US" sz="1800" dirty="0">
              <a:latin typeface="Arial" charset="0"/>
            </a:endParaRPr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dirty="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71003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smtClean="0">
                <a:solidFill>
                  <a:srgbClr val="0000FF"/>
                </a:solidFill>
              </a:rPr>
              <a:t>September </a:t>
            </a:r>
            <a:r>
              <a:rPr lang="en-US" sz="2400" b="1" smtClean="0">
                <a:solidFill>
                  <a:srgbClr val="0000FF"/>
                </a:solidFill>
              </a:rPr>
              <a:t>11-16, 2016 </a:t>
            </a:r>
            <a:r>
              <a:rPr lang="en-US" sz="2400" b="1" dirty="0" smtClean="0">
                <a:solidFill>
                  <a:srgbClr val="0000FF"/>
                </a:solidFill>
              </a:rPr>
              <a:t>, </a:t>
            </a:r>
            <a:r>
              <a:rPr lang="en-US" sz="2400" b="1" dirty="0">
                <a:solidFill>
                  <a:srgbClr val="0000FF"/>
                </a:solidFill>
              </a:rPr>
              <a:t>Marriot, </a:t>
            </a:r>
            <a:r>
              <a:rPr lang="en-US" sz="2400" b="1" dirty="0" smtClean="0">
                <a:solidFill>
                  <a:srgbClr val="0000FF"/>
                </a:solidFill>
              </a:rPr>
              <a:t>Warsaw</a:t>
            </a:r>
            <a:r>
              <a:rPr lang="en-US" sz="2400" b="1" smtClean="0">
                <a:solidFill>
                  <a:srgbClr val="0000FF"/>
                </a:solidFill>
              </a:rPr>
              <a:t>, </a:t>
            </a:r>
            <a:r>
              <a:rPr lang="en-US" sz="2400" b="1" smtClean="0">
                <a:solidFill>
                  <a:srgbClr val="0000FF"/>
                </a:solidFill>
              </a:rPr>
              <a:t>Poland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13-18, 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(TBC</a:t>
            </a:r>
            <a:r>
              <a:rPr lang="en-US" sz="2400" b="1" dirty="0" smtClean="0">
                <a:solidFill>
                  <a:srgbClr val="0000FF"/>
                </a:solidFill>
              </a:rPr>
              <a:t>)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3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40633</TotalTime>
  <Words>522</Words>
  <Application>Microsoft Office PowerPoint</Application>
  <PresentationFormat>On-screen Show (4:3)</PresentationFormat>
  <Paragraphs>141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802.11PowerPointTemplate-Landscape</vt:lpstr>
      <vt:lpstr>Joint Opening Plenary  IEEE 802.21  Media Independent Handover Services Session #73, March 2016 Macau, China(SAR)</vt:lpstr>
      <vt:lpstr>Session Time and Location   </vt:lpstr>
      <vt:lpstr>802.21 WG Objective </vt:lpstr>
      <vt:lpstr>Work Status </vt:lpstr>
      <vt:lpstr>Objectives for the March Meeting</vt:lpstr>
      <vt:lpstr>IEEE 802.21 Meeting Server Details</vt:lpstr>
      <vt:lpstr>Future Sessions – 2016 </vt:lpstr>
      <vt:lpstr>Future Sessions – 2017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sdas</cp:lastModifiedBy>
  <cp:revision>514</cp:revision>
  <cp:lastPrinted>1998-02-10T13:28:06Z</cp:lastPrinted>
  <dcterms:created xsi:type="dcterms:W3CDTF">2002-07-08T22:03:28Z</dcterms:created>
  <dcterms:modified xsi:type="dcterms:W3CDTF">2016-03-13T03:35:31Z</dcterms:modified>
</cp:coreProperties>
</file>