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7"/>
  </p:notesMasterIdLst>
  <p:handoutMasterIdLst>
    <p:handoutMasterId r:id="rId8"/>
  </p:handoutMasterIdLst>
  <p:sldIdLst>
    <p:sldId id="333" r:id="rId2"/>
    <p:sldId id="332" r:id="rId3"/>
    <p:sldId id="349" r:id="rId4"/>
    <p:sldId id="350" r:id="rId5"/>
    <p:sldId id="351" r:id="rId6"/>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CCECFF"/>
    <a:srgbClr val="99CCFF"/>
    <a:srgbClr val="66FF99"/>
    <a:srgbClr val="FF9933"/>
    <a:srgbClr val="FF0000"/>
    <a:srgbClr val="CC0000"/>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70" autoAdjust="0"/>
    <p:restoredTop sz="94660"/>
  </p:normalViewPr>
  <p:slideViewPr>
    <p:cSldViewPr>
      <p:cViewPr varScale="1">
        <p:scale>
          <a:sx n="92" d="100"/>
          <a:sy n="92" d="100"/>
        </p:scale>
        <p:origin x="1326"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71" d="100"/>
          <a:sy n="71" d="100"/>
        </p:scale>
        <p:origin x="-966" y="-10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99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endParaRPr lang="en-US" altLang="ja-JP"/>
          </a:p>
        </p:txBody>
      </p:sp>
      <p:sp>
        <p:nvSpPr>
          <p:cNvPr id="169987"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endParaRPr lang="en-US" altLang="ja-JP"/>
          </a:p>
        </p:txBody>
      </p:sp>
      <p:sp>
        <p:nvSpPr>
          <p:cNvPr id="169988"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endParaRPr lang="en-US" altLang="ja-JP"/>
          </a:p>
        </p:txBody>
      </p:sp>
      <p:sp>
        <p:nvSpPr>
          <p:cNvPr id="169989"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fld id="{02E54AAC-7967-4221-896C-041069458125}" type="slidenum">
              <a:rPr lang="en-US" altLang="ja-JP"/>
              <a:pPr/>
              <a:t>‹#›</a:t>
            </a:fld>
            <a:endParaRPr lang="en-US" altLang="ja-JP"/>
          </a:p>
        </p:txBody>
      </p:sp>
    </p:spTree>
    <p:extLst>
      <p:ext uri="{BB962C8B-B14F-4D97-AF65-F5344CB8AC3E}">
        <p14:creationId xmlns:p14="http://schemas.microsoft.com/office/powerpoint/2010/main" val="35639345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endParaRPr lang="en-US" altLang="ja-JP"/>
          </a:p>
        </p:txBody>
      </p:sp>
      <p:sp>
        <p:nvSpPr>
          <p:cNvPr id="512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endParaRPr lang="en-US" altLang="ja-JP"/>
          </a:p>
        </p:txBody>
      </p:sp>
      <p:sp>
        <p:nvSpPr>
          <p:cNvPr id="1024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ja-JP" noProof="0" smtClean="0"/>
              <a:t>Click to edit Master text styles</a:t>
            </a:r>
          </a:p>
          <a:p>
            <a:pPr lvl="1"/>
            <a:r>
              <a:rPr lang="en-US" altLang="ja-JP" noProof="0" smtClean="0"/>
              <a:t>Second level</a:t>
            </a:r>
          </a:p>
          <a:p>
            <a:pPr lvl="2"/>
            <a:r>
              <a:rPr lang="en-US" altLang="ja-JP" noProof="0" smtClean="0"/>
              <a:t>Third level</a:t>
            </a:r>
          </a:p>
          <a:p>
            <a:pPr lvl="3"/>
            <a:r>
              <a:rPr lang="en-US" altLang="ja-JP" noProof="0" smtClean="0"/>
              <a:t>Fourth level</a:t>
            </a:r>
          </a:p>
          <a:p>
            <a:pPr lvl="4"/>
            <a:r>
              <a:rPr lang="en-US" altLang="ja-JP" noProof="0" smtClean="0"/>
              <a:t>Fifth level</a:t>
            </a:r>
          </a:p>
        </p:txBody>
      </p:sp>
      <p:sp>
        <p:nvSpPr>
          <p:cNvPr id="512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endParaRPr lang="en-US" altLang="ja-JP"/>
          </a:p>
        </p:txBody>
      </p:sp>
      <p:sp>
        <p:nvSpPr>
          <p:cNvPr id="512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fld id="{09C250FF-4686-4790-9A13-5A241023D938}" type="slidenum">
              <a:rPr lang="ja-JP" altLang="en-US"/>
              <a:pPr/>
              <a:t>‹#›</a:t>
            </a:fld>
            <a:endParaRPr lang="en-US" altLang="ja-JP"/>
          </a:p>
        </p:txBody>
      </p:sp>
    </p:spTree>
    <p:extLst>
      <p:ext uri="{BB962C8B-B14F-4D97-AF65-F5344CB8AC3E}">
        <p14:creationId xmlns:p14="http://schemas.microsoft.com/office/powerpoint/2010/main" val="361613380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ln/>
        </p:spPr>
      </p:sp>
      <p:sp>
        <p:nvSpPr>
          <p:cNvPr id="11267" name="Notes Placeholder 2"/>
          <p:cNvSpPr>
            <a:spLocks noGrp="1"/>
          </p:cNvSpPr>
          <p:nvPr>
            <p:ph type="body" idx="1"/>
          </p:nvPr>
        </p:nvSpPr>
        <p:spPr>
          <a:noFill/>
          <a:ln/>
        </p:spPr>
        <p:txBody>
          <a:bodyPr/>
          <a:lstStyle/>
          <a:p>
            <a:endParaRPr lang="ja-JP" altLang="ja-JP" smtClean="0"/>
          </a:p>
        </p:txBody>
      </p:sp>
      <p:sp>
        <p:nvSpPr>
          <p:cNvPr id="11268" name="Slide Number Placeholder 3"/>
          <p:cNvSpPr>
            <a:spLocks noGrp="1"/>
          </p:cNvSpPr>
          <p:nvPr>
            <p:ph type="sldNum" sz="quarter" idx="5"/>
          </p:nvPr>
        </p:nvSpPr>
        <p:spPr>
          <a:noFill/>
        </p:spPr>
        <p:txBody>
          <a:bodyPr/>
          <a:lstStyle/>
          <a:p>
            <a:fld id="{754E374B-8F38-4A96-A73C-F401B8DEB033}" type="slidenum">
              <a:rPr lang="ja-JP" altLang="en-US"/>
              <a:pPr/>
              <a:t>1</a:t>
            </a:fld>
            <a:endParaRPr lang="en-US" altLang="ja-JP"/>
          </a:p>
        </p:txBody>
      </p:sp>
    </p:spTree>
    <p:extLst>
      <p:ext uri="{BB962C8B-B14F-4D97-AF65-F5344CB8AC3E}">
        <p14:creationId xmlns:p14="http://schemas.microsoft.com/office/powerpoint/2010/main" val="16296496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a:ln/>
        </p:spPr>
      </p:sp>
      <p:sp>
        <p:nvSpPr>
          <p:cNvPr id="12291" name="Notes Placeholder 2"/>
          <p:cNvSpPr>
            <a:spLocks noGrp="1"/>
          </p:cNvSpPr>
          <p:nvPr>
            <p:ph type="body" idx="1"/>
          </p:nvPr>
        </p:nvSpPr>
        <p:spPr>
          <a:noFill/>
          <a:ln/>
        </p:spPr>
        <p:txBody>
          <a:bodyPr/>
          <a:lstStyle/>
          <a:p>
            <a:endParaRPr lang="ja-JP" altLang="ja-JP" smtClean="0"/>
          </a:p>
        </p:txBody>
      </p:sp>
      <p:sp>
        <p:nvSpPr>
          <p:cNvPr id="12292" name="Slide Number Placeholder 3"/>
          <p:cNvSpPr>
            <a:spLocks noGrp="1"/>
          </p:cNvSpPr>
          <p:nvPr>
            <p:ph type="sldNum" sz="quarter" idx="5"/>
          </p:nvPr>
        </p:nvSpPr>
        <p:spPr>
          <a:noFill/>
        </p:spPr>
        <p:txBody>
          <a:bodyPr/>
          <a:lstStyle/>
          <a:p>
            <a:fld id="{CAC43226-BFD1-4E87-8ABA-17B19B73598B}" type="slidenum">
              <a:rPr lang="ja-JP" altLang="en-US"/>
              <a:pPr/>
              <a:t>2</a:t>
            </a:fld>
            <a:endParaRPr lang="en-US" altLang="ja-JP"/>
          </a:p>
        </p:txBody>
      </p:sp>
    </p:spTree>
    <p:extLst>
      <p:ext uri="{BB962C8B-B14F-4D97-AF65-F5344CB8AC3E}">
        <p14:creationId xmlns:p14="http://schemas.microsoft.com/office/powerpoint/2010/main" val="13554490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a:ln/>
        </p:spPr>
      </p:sp>
      <p:sp>
        <p:nvSpPr>
          <p:cNvPr id="13315" name="Notes Placeholder 2"/>
          <p:cNvSpPr>
            <a:spLocks noGrp="1"/>
          </p:cNvSpPr>
          <p:nvPr>
            <p:ph type="body" idx="1"/>
          </p:nvPr>
        </p:nvSpPr>
        <p:spPr>
          <a:noFill/>
          <a:ln/>
        </p:spPr>
        <p:txBody>
          <a:bodyPr/>
          <a:lstStyle/>
          <a:p>
            <a:endParaRPr lang="ja-JP" altLang="ja-JP" smtClean="0"/>
          </a:p>
        </p:txBody>
      </p:sp>
      <p:sp>
        <p:nvSpPr>
          <p:cNvPr id="13316" name="Slide Number Placeholder 3"/>
          <p:cNvSpPr>
            <a:spLocks noGrp="1"/>
          </p:cNvSpPr>
          <p:nvPr>
            <p:ph type="sldNum" sz="quarter" idx="5"/>
          </p:nvPr>
        </p:nvSpPr>
        <p:spPr>
          <a:noFill/>
        </p:spPr>
        <p:txBody>
          <a:bodyPr/>
          <a:lstStyle/>
          <a:p>
            <a:fld id="{22DC2F72-2D28-4C41-86EA-0F199221DF50}" type="slidenum">
              <a:rPr lang="ja-JP" altLang="en-US">
                <a:solidFill>
                  <a:srgbClr val="000000"/>
                </a:solidFill>
              </a:rPr>
              <a:pPr/>
              <a:t>3</a:t>
            </a:fld>
            <a:endParaRPr lang="en-US" altLang="ja-JP" dirty="0">
              <a:solidFill>
                <a:srgbClr val="000000"/>
              </a:solidFill>
            </a:endParaRPr>
          </a:p>
        </p:txBody>
      </p:sp>
    </p:spTree>
    <p:extLst>
      <p:ext uri="{BB962C8B-B14F-4D97-AF65-F5344CB8AC3E}">
        <p14:creationId xmlns:p14="http://schemas.microsoft.com/office/powerpoint/2010/main" val="6891985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a:ln/>
        </p:spPr>
      </p:sp>
      <p:sp>
        <p:nvSpPr>
          <p:cNvPr id="13315" name="Notes Placeholder 2"/>
          <p:cNvSpPr>
            <a:spLocks noGrp="1"/>
          </p:cNvSpPr>
          <p:nvPr>
            <p:ph type="body" idx="1"/>
          </p:nvPr>
        </p:nvSpPr>
        <p:spPr>
          <a:noFill/>
          <a:ln/>
        </p:spPr>
        <p:txBody>
          <a:bodyPr/>
          <a:lstStyle/>
          <a:p>
            <a:endParaRPr lang="ja-JP" altLang="ja-JP" dirty="0" smtClean="0"/>
          </a:p>
        </p:txBody>
      </p:sp>
      <p:sp>
        <p:nvSpPr>
          <p:cNvPr id="13316" name="Slide Number Placeholder 3"/>
          <p:cNvSpPr>
            <a:spLocks noGrp="1"/>
          </p:cNvSpPr>
          <p:nvPr>
            <p:ph type="sldNum" sz="quarter" idx="5"/>
          </p:nvPr>
        </p:nvSpPr>
        <p:spPr>
          <a:noFill/>
        </p:spPr>
        <p:txBody>
          <a:bodyPr/>
          <a:lstStyle/>
          <a:p>
            <a:fld id="{22DC2F72-2D28-4C41-86EA-0F199221DF50}" type="slidenum">
              <a:rPr lang="ja-JP" altLang="en-US">
                <a:solidFill>
                  <a:srgbClr val="000000"/>
                </a:solidFill>
              </a:rPr>
              <a:pPr/>
              <a:t>4</a:t>
            </a:fld>
            <a:endParaRPr lang="en-US" altLang="ja-JP" dirty="0">
              <a:solidFill>
                <a:srgbClr val="000000"/>
              </a:solidFill>
            </a:endParaRPr>
          </a:p>
        </p:txBody>
      </p:sp>
    </p:spTree>
    <p:extLst>
      <p:ext uri="{BB962C8B-B14F-4D97-AF65-F5344CB8AC3E}">
        <p14:creationId xmlns:p14="http://schemas.microsoft.com/office/powerpoint/2010/main" val="10447121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a:ln/>
        </p:spPr>
      </p:sp>
      <p:sp>
        <p:nvSpPr>
          <p:cNvPr id="13315" name="Notes Placeholder 2"/>
          <p:cNvSpPr>
            <a:spLocks noGrp="1"/>
          </p:cNvSpPr>
          <p:nvPr>
            <p:ph type="body" idx="1"/>
          </p:nvPr>
        </p:nvSpPr>
        <p:spPr>
          <a:noFill/>
          <a:ln/>
        </p:spPr>
        <p:txBody>
          <a:bodyPr/>
          <a:lstStyle/>
          <a:p>
            <a:endParaRPr lang="ja-JP" altLang="ja-JP" dirty="0" smtClean="0"/>
          </a:p>
        </p:txBody>
      </p:sp>
      <p:sp>
        <p:nvSpPr>
          <p:cNvPr id="13316" name="Slide Number Placeholder 3"/>
          <p:cNvSpPr>
            <a:spLocks noGrp="1"/>
          </p:cNvSpPr>
          <p:nvPr>
            <p:ph type="sldNum" sz="quarter" idx="5"/>
          </p:nvPr>
        </p:nvSpPr>
        <p:spPr>
          <a:noFill/>
        </p:spPr>
        <p:txBody>
          <a:bodyPr/>
          <a:lstStyle/>
          <a:p>
            <a:fld id="{22DC2F72-2D28-4C41-86EA-0F199221DF50}" type="slidenum">
              <a:rPr lang="ja-JP" altLang="en-US">
                <a:solidFill>
                  <a:srgbClr val="000000"/>
                </a:solidFill>
              </a:rPr>
              <a:pPr/>
              <a:t>5</a:t>
            </a:fld>
            <a:endParaRPr lang="en-US" altLang="ja-JP" dirty="0">
              <a:solidFill>
                <a:srgbClr val="000000"/>
              </a:solidFill>
            </a:endParaRPr>
          </a:p>
        </p:txBody>
      </p:sp>
    </p:spTree>
    <p:extLst>
      <p:ext uri="{BB962C8B-B14F-4D97-AF65-F5344CB8AC3E}">
        <p14:creationId xmlns:p14="http://schemas.microsoft.com/office/powerpoint/2010/main" val="33198720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5" name="Rectangle 5"/>
          <p:cNvSpPr>
            <a:spLocks noGrp="1" noChangeArrowheads="1"/>
          </p:cNvSpPr>
          <p:nvPr>
            <p:ph type="sldNum" sz="quarter" idx="11"/>
          </p:nvPr>
        </p:nvSpPr>
        <p:spPr>
          <a:ln/>
        </p:spPr>
        <p:txBody>
          <a:bodyPr/>
          <a:lstStyle>
            <a:lvl1pPr>
              <a:defRPr/>
            </a:lvl1pPr>
          </a:lstStyle>
          <a:p>
            <a:fld id="{8455D4BC-467F-4953-8B4D-0EC74EF56335}" type="slidenum">
              <a:rPr lang="en-US" altLang="ja-JP"/>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5" name="Rectangle 5"/>
          <p:cNvSpPr>
            <a:spLocks noGrp="1" noChangeArrowheads="1"/>
          </p:cNvSpPr>
          <p:nvPr>
            <p:ph type="sldNum" sz="quarter" idx="11"/>
          </p:nvPr>
        </p:nvSpPr>
        <p:spPr>
          <a:ln/>
        </p:spPr>
        <p:txBody>
          <a:bodyPr/>
          <a:lstStyle>
            <a:lvl1pPr>
              <a:defRPr/>
            </a:lvl1pPr>
          </a:lstStyle>
          <a:p>
            <a:fld id="{B414FEFE-EDE9-4658-8DE2-4FE27B1D68CE}" type="slidenum">
              <a:rPr lang="en-US" altLang="ja-JP"/>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6863" y="228600"/>
            <a:ext cx="2074862" cy="6096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22275" y="228600"/>
            <a:ext cx="6072188"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5" name="Rectangle 5"/>
          <p:cNvSpPr>
            <a:spLocks noGrp="1" noChangeArrowheads="1"/>
          </p:cNvSpPr>
          <p:nvPr>
            <p:ph type="sldNum" sz="quarter" idx="11"/>
          </p:nvPr>
        </p:nvSpPr>
        <p:spPr>
          <a:ln/>
        </p:spPr>
        <p:txBody>
          <a:bodyPr/>
          <a:lstStyle>
            <a:lvl1pPr>
              <a:defRPr/>
            </a:lvl1pPr>
          </a:lstStyle>
          <a:p>
            <a:fld id="{EBD02564-781E-440D-BB49-EFEF102E43FE}" type="slidenum">
              <a:rPr lang="en-US" altLang="ja-JP"/>
              <a:pPr/>
              <a:t>‹#›</a:t>
            </a:fld>
            <a:endParaRPr lang="en-US" altLang="ja-JP"/>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4" name="Rectangle 5"/>
          <p:cNvSpPr>
            <a:spLocks noGrp="1" noChangeArrowheads="1"/>
          </p:cNvSpPr>
          <p:nvPr>
            <p:ph type="sldNum" sz="quarter" idx="11"/>
          </p:nvPr>
        </p:nvSpPr>
        <p:spPr>
          <a:ln/>
        </p:spPr>
        <p:txBody>
          <a:bodyPr/>
          <a:lstStyle>
            <a:lvl1pPr>
              <a:defRPr/>
            </a:lvl1pPr>
          </a:lstStyle>
          <a:p>
            <a:fld id="{81B2CAAD-A3F9-4565-BF87-B007ADA8FF30}" type="slidenum">
              <a:rPr lang="en-US" altLang="ja-JP"/>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a:xfrm>
            <a:off x="428625" y="6400800"/>
            <a:ext cx="2571750" cy="285750"/>
          </a:xfrm>
        </p:spPr>
        <p:txBody>
          <a:bodyPr/>
          <a:lstStyle>
            <a:lvl1pPr>
              <a:defRPr/>
            </a:lvl1pPr>
          </a:lstStyle>
          <a:p>
            <a:pPr>
              <a:defRPr/>
            </a:pPr>
            <a:r>
              <a:rPr lang="en-US"/>
              <a:t>21-13-0090-00-MuGM</a:t>
            </a:r>
          </a:p>
        </p:txBody>
      </p:sp>
      <p:sp>
        <p:nvSpPr>
          <p:cNvPr id="5" name="Slide Number Placeholder 4"/>
          <p:cNvSpPr>
            <a:spLocks noGrp="1"/>
          </p:cNvSpPr>
          <p:nvPr>
            <p:ph type="sldNum" sz="quarter" idx="11"/>
          </p:nvPr>
        </p:nvSpPr>
        <p:spPr/>
        <p:txBody>
          <a:bodyPr/>
          <a:lstStyle>
            <a:lvl1pPr>
              <a:defRPr/>
            </a:lvl1pPr>
          </a:lstStyle>
          <a:p>
            <a:fld id="{31C50C8B-955C-4492-B51E-B775838F861B}" type="slidenum">
              <a:rPr lang="en-US" altLang="ja-JP"/>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5" name="Rectangle 5"/>
          <p:cNvSpPr>
            <a:spLocks noGrp="1" noChangeArrowheads="1"/>
          </p:cNvSpPr>
          <p:nvPr>
            <p:ph type="sldNum" sz="quarter" idx="11"/>
          </p:nvPr>
        </p:nvSpPr>
        <p:spPr>
          <a:ln/>
        </p:spPr>
        <p:txBody>
          <a:bodyPr/>
          <a:lstStyle>
            <a:lvl1pPr>
              <a:defRPr/>
            </a:lvl1pPr>
          </a:lstStyle>
          <a:p>
            <a:fld id="{E93D86C3-6E05-4C09-ABC9-992092544F3C}" type="slidenum">
              <a:rPr lang="en-US" altLang="ja-JP"/>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22275"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6" name="Rectangle 5"/>
          <p:cNvSpPr>
            <a:spLocks noGrp="1" noChangeArrowheads="1"/>
          </p:cNvSpPr>
          <p:nvPr>
            <p:ph type="sldNum" sz="quarter" idx="11"/>
          </p:nvPr>
        </p:nvSpPr>
        <p:spPr>
          <a:ln/>
        </p:spPr>
        <p:txBody>
          <a:bodyPr/>
          <a:lstStyle>
            <a:lvl1pPr>
              <a:defRPr/>
            </a:lvl1pPr>
          </a:lstStyle>
          <a:p>
            <a:fld id="{0A2A9F41-7C47-4DE5-BE89-D9D31BE550CB}" type="slidenum">
              <a:rPr lang="en-US" altLang="ja-JP"/>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8" name="Rectangle 5"/>
          <p:cNvSpPr>
            <a:spLocks noGrp="1" noChangeArrowheads="1"/>
          </p:cNvSpPr>
          <p:nvPr>
            <p:ph type="sldNum" sz="quarter" idx="11"/>
          </p:nvPr>
        </p:nvSpPr>
        <p:spPr>
          <a:ln/>
        </p:spPr>
        <p:txBody>
          <a:bodyPr/>
          <a:lstStyle>
            <a:lvl1pPr>
              <a:defRPr/>
            </a:lvl1pPr>
          </a:lstStyle>
          <a:p>
            <a:fld id="{EF7C9FE7-D30C-4263-9944-1EA544AC8F0F}" type="slidenum">
              <a:rPr lang="en-US" altLang="ja-JP"/>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4" name="Rectangle 5"/>
          <p:cNvSpPr>
            <a:spLocks noGrp="1" noChangeArrowheads="1"/>
          </p:cNvSpPr>
          <p:nvPr>
            <p:ph type="sldNum" sz="quarter" idx="11"/>
          </p:nvPr>
        </p:nvSpPr>
        <p:spPr>
          <a:ln/>
        </p:spPr>
        <p:txBody>
          <a:bodyPr/>
          <a:lstStyle>
            <a:lvl1pPr>
              <a:defRPr/>
            </a:lvl1pPr>
          </a:lstStyle>
          <a:p>
            <a:fld id="{E6CB4F26-4AD7-4559-8310-2CE34251CE29}" type="slidenum">
              <a:rPr lang="en-US" altLang="ja-JP"/>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3" name="Rectangle 5"/>
          <p:cNvSpPr>
            <a:spLocks noGrp="1" noChangeArrowheads="1"/>
          </p:cNvSpPr>
          <p:nvPr>
            <p:ph type="sldNum" sz="quarter" idx="11"/>
          </p:nvPr>
        </p:nvSpPr>
        <p:spPr>
          <a:ln/>
        </p:spPr>
        <p:txBody>
          <a:bodyPr/>
          <a:lstStyle>
            <a:lvl1pPr>
              <a:defRPr/>
            </a:lvl1pPr>
          </a:lstStyle>
          <a:p>
            <a:fld id="{CE56FF84-9F7D-49EB-B8B9-BE9F48A1C605}" type="slidenum">
              <a:rPr lang="en-US" altLang="ja-JP"/>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6" name="Rectangle 5"/>
          <p:cNvSpPr>
            <a:spLocks noGrp="1" noChangeArrowheads="1"/>
          </p:cNvSpPr>
          <p:nvPr>
            <p:ph type="sldNum" sz="quarter" idx="11"/>
          </p:nvPr>
        </p:nvSpPr>
        <p:spPr>
          <a:ln/>
        </p:spPr>
        <p:txBody>
          <a:bodyPr/>
          <a:lstStyle>
            <a:lvl1pPr>
              <a:defRPr/>
            </a:lvl1pPr>
          </a:lstStyle>
          <a:p>
            <a:fld id="{692A9F8B-6637-4717-B8CA-57B8E64135D6}" type="slidenum">
              <a:rPr lang="en-US" altLang="ja-JP"/>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6" name="Rectangle 5"/>
          <p:cNvSpPr>
            <a:spLocks noGrp="1" noChangeArrowheads="1"/>
          </p:cNvSpPr>
          <p:nvPr>
            <p:ph type="sldNum" sz="quarter" idx="11"/>
          </p:nvPr>
        </p:nvSpPr>
        <p:spPr>
          <a:ln/>
        </p:spPr>
        <p:txBody>
          <a:bodyPr/>
          <a:lstStyle>
            <a:lvl1pPr>
              <a:defRPr/>
            </a:lvl1pPr>
          </a:lstStyle>
          <a:p>
            <a:fld id="{B1B19F03-10DE-4D21-B4FD-82CD5DB427B0}" type="slidenum">
              <a:rPr lang="en-US" altLang="ja-JP"/>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22275" y="228600"/>
            <a:ext cx="8270875" cy="685800"/>
          </a:xfrm>
          <a:prstGeom prst="rect">
            <a:avLst/>
          </a:prstGeom>
          <a:noFill/>
          <a:ln w="12700">
            <a:noFill/>
            <a:miter lim="800000"/>
            <a:headEnd/>
            <a:tailEnd/>
          </a:ln>
        </p:spPr>
        <p:txBody>
          <a:bodyPr vert="horz" wrap="square" lIns="90488" tIns="44450" rIns="90488" bIns="44450" numCol="1" anchor="ctr" anchorCtr="0" compatLnSpc="1">
            <a:prstTxWarp prst="textNoShape">
              <a:avLst/>
            </a:prstTxWarp>
          </a:bodyPr>
          <a:lstStyle/>
          <a:p>
            <a:pPr lvl="0"/>
            <a:r>
              <a:rPr lang="en-US" altLang="ja-JP" smtClean="0"/>
              <a:t>Title: 36 pt Rotis Sans Serif</a:t>
            </a:r>
          </a:p>
        </p:txBody>
      </p:sp>
      <p:sp>
        <p:nvSpPr>
          <p:cNvPr id="1027" name="Rectangle 3"/>
          <p:cNvSpPr>
            <a:spLocks noGrp="1" noChangeArrowheads="1"/>
          </p:cNvSpPr>
          <p:nvPr>
            <p:ph type="body" idx="1"/>
          </p:nvPr>
        </p:nvSpPr>
        <p:spPr bwMode="auto">
          <a:xfrm>
            <a:off x="201613" y="1000125"/>
            <a:ext cx="8299450" cy="5181600"/>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p>
            <a:pPr lvl="0"/>
            <a:r>
              <a:rPr lang="en-US" altLang="ja-JP" smtClean="0"/>
              <a:t>IEEE 802.21 Powerpoint Template</a:t>
            </a:r>
            <a:br>
              <a:rPr lang="en-US" altLang="ja-JP" smtClean="0"/>
            </a:br>
            <a:r>
              <a:rPr lang="en-US" altLang="ja-JP" smtClean="0"/>
              <a:t>(Rotis Sans Serif 24 pt)</a:t>
            </a:r>
          </a:p>
          <a:p>
            <a:pPr lvl="0"/>
            <a:r>
              <a:rPr lang="en-US" altLang="ja-JP" smtClean="0"/>
              <a:t>1st Level Bullet</a:t>
            </a:r>
          </a:p>
          <a:p>
            <a:pPr lvl="1"/>
            <a:r>
              <a:rPr lang="en-US" altLang="ja-JP" smtClean="0"/>
              <a:t>2nd Level Bullet</a:t>
            </a:r>
          </a:p>
          <a:p>
            <a:pPr lvl="2"/>
            <a:r>
              <a:rPr lang="en-US" altLang="ja-JP" smtClean="0"/>
              <a:t>3rd Level Bullet</a:t>
            </a:r>
          </a:p>
          <a:p>
            <a:pPr lvl="2"/>
            <a:endParaRPr lang="en-US" altLang="ja-JP" smtClean="0"/>
          </a:p>
          <a:p>
            <a:pPr lvl="1"/>
            <a:endParaRPr lang="en-US" altLang="ja-JP" smtClean="0"/>
          </a:p>
          <a:p>
            <a:pPr lvl="0"/>
            <a:endParaRPr lang="en-US" altLang="ja-JP" smtClean="0"/>
          </a:p>
          <a:p>
            <a:pPr lvl="0"/>
            <a:endParaRPr lang="en-US" altLang="ja-JP" smtClean="0"/>
          </a:p>
          <a:p>
            <a:pPr lvl="0"/>
            <a:r>
              <a:rPr lang="en-US" altLang="ja-JP" smtClean="0"/>
              <a:t/>
            </a:r>
            <a:br>
              <a:rPr lang="en-US" altLang="ja-JP" smtClean="0"/>
            </a:br>
            <a:endParaRPr lang="en-US" altLang="ja-JP" smtClean="0"/>
          </a:p>
        </p:txBody>
      </p:sp>
      <p:sp>
        <p:nvSpPr>
          <p:cNvPr id="160772" name="Rectangle 4"/>
          <p:cNvSpPr>
            <a:spLocks noGrp="1" noChangeArrowheads="1"/>
          </p:cNvSpPr>
          <p:nvPr>
            <p:ph type="ftr" sz="quarter" idx="3"/>
          </p:nvPr>
        </p:nvSpPr>
        <p:spPr bwMode="auto">
          <a:xfrm>
            <a:off x="381000" y="6400800"/>
            <a:ext cx="2619375" cy="285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lgn="ctr" eaLnBrk="0" hangingPunct="0">
              <a:lnSpc>
                <a:spcPct val="90000"/>
              </a:lnSpc>
              <a:defRPr sz="1400">
                <a:latin typeface="+mn-lt"/>
              </a:defRPr>
            </a:lvl1pPr>
          </a:lstStyle>
          <a:p>
            <a:pPr>
              <a:defRPr/>
            </a:pPr>
            <a:r>
              <a:rPr lang="en-US"/>
              <a:t>21-13-0090-00-MuGM</a:t>
            </a:r>
          </a:p>
        </p:txBody>
      </p:sp>
      <p:sp>
        <p:nvSpPr>
          <p:cNvPr id="160773" name="Rectangle 5"/>
          <p:cNvSpPr>
            <a:spLocks noGrp="1" noChangeArrowheads="1"/>
          </p:cNvSpPr>
          <p:nvPr>
            <p:ph type="sldNum" sz="quarter" idx="4"/>
          </p:nvPr>
        </p:nvSpPr>
        <p:spPr bwMode="auto">
          <a:xfrm>
            <a:off x="7772400" y="6400800"/>
            <a:ext cx="6858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lnSpc>
                <a:spcPct val="90000"/>
              </a:lnSpc>
              <a:defRPr sz="1400">
                <a:latin typeface="Times" charset="0"/>
                <a:ea typeface="MS PGothic" pitchFamily="34" charset="-128"/>
              </a:defRPr>
            </a:lvl1pPr>
          </a:lstStyle>
          <a:p>
            <a:fld id="{30460105-BC9B-458C-A0A7-B59E81B64C19}" type="slidenum">
              <a:rPr lang="en-US" altLang="ja-JP"/>
              <a:pPr/>
              <a:t>‹#›</a:t>
            </a:fld>
            <a:endParaRPr lang="en-US" altLang="ja-JP"/>
          </a:p>
        </p:txBody>
      </p:sp>
      <p:pic>
        <p:nvPicPr>
          <p:cNvPr id="1030" name="Picture 6" descr="smllieee"/>
          <p:cNvPicPr>
            <a:picLocks noChangeAspect="1" noChangeArrowheads="1"/>
          </p:cNvPicPr>
          <p:nvPr userDrawn="1"/>
        </p:nvPicPr>
        <p:blipFill>
          <a:blip r:embed="rId14" cstate="print"/>
          <a:srcRect/>
          <a:stretch>
            <a:fillRect/>
          </a:stretch>
        </p:blipFill>
        <p:spPr bwMode="auto">
          <a:xfrm>
            <a:off x="228600" y="57150"/>
            <a:ext cx="754063" cy="857250"/>
          </a:xfrm>
          <a:prstGeom prst="rect">
            <a:avLst/>
          </a:prstGeom>
          <a:noFill/>
          <a:ln w="9525">
            <a:noFill/>
            <a:miter lim="800000"/>
            <a:headEnd/>
            <a:tailEnd/>
          </a:ln>
        </p:spPr>
      </p:pic>
      <p:pic>
        <p:nvPicPr>
          <p:cNvPr id="1031" name="Picture 7" descr="802logo"/>
          <p:cNvPicPr>
            <a:picLocks noChangeAspect="1" noChangeArrowheads="1"/>
          </p:cNvPicPr>
          <p:nvPr userDrawn="1"/>
        </p:nvPicPr>
        <p:blipFill>
          <a:blip r:embed="rId15" cstate="print"/>
          <a:srcRect/>
          <a:stretch>
            <a:fillRect/>
          </a:stretch>
        </p:blipFill>
        <p:spPr bwMode="auto">
          <a:xfrm>
            <a:off x="8237538" y="76200"/>
            <a:ext cx="754062" cy="7778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197" r:id="rId1"/>
    <p:sldLayoutId id="2147484208" r:id="rId2"/>
    <p:sldLayoutId id="2147484198" r:id="rId3"/>
    <p:sldLayoutId id="2147484199" r:id="rId4"/>
    <p:sldLayoutId id="2147484200" r:id="rId5"/>
    <p:sldLayoutId id="2147484201" r:id="rId6"/>
    <p:sldLayoutId id="2147484202" r:id="rId7"/>
    <p:sldLayoutId id="2147484203" r:id="rId8"/>
    <p:sldLayoutId id="2147484204" r:id="rId9"/>
    <p:sldLayoutId id="2147484205" r:id="rId10"/>
    <p:sldLayoutId id="2147484206" r:id="rId11"/>
    <p:sldLayoutId id="2147484207" r:id="rId12"/>
  </p:sldLayoutIdLst>
  <p:hf hdr="0" dt="0"/>
  <p:txStyles>
    <p:titleStyle>
      <a:lvl1pPr algn="ctr" defTabSz="762000" rtl="0" eaLnBrk="0" fontAlgn="base" hangingPunct="0">
        <a:lnSpc>
          <a:spcPct val="90000"/>
        </a:lnSpc>
        <a:spcBef>
          <a:spcPct val="0"/>
        </a:spcBef>
        <a:spcAft>
          <a:spcPct val="0"/>
        </a:spcAft>
        <a:defRPr sz="3600" b="1">
          <a:solidFill>
            <a:schemeClr val="tx1"/>
          </a:solidFill>
          <a:latin typeface="+mj-lt"/>
          <a:ea typeface="+mj-ea"/>
          <a:cs typeface="+mj-cs"/>
        </a:defRPr>
      </a:lvl1pPr>
      <a:lvl2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2pPr>
      <a:lvl3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3pPr>
      <a:lvl4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4pPr>
      <a:lvl5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5pPr>
      <a:lvl6pPr marL="457200" algn="ctr" defTabSz="762000" rtl="0" fontAlgn="base">
        <a:lnSpc>
          <a:spcPct val="90000"/>
        </a:lnSpc>
        <a:spcBef>
          <a:spcPct val="0"/>
        </a:spcBef>
        <a:spcAft>
          <a:spcPct val="0"/>
        </a:spcAft>
        <a:defRPr sz="3600" b="1">
          <a:solidFill>
            <a:schemeClr val="tx1"/>
          </a:solidFill>
          <a:latin typeface="Times New Roman" pitchFamily="18" charset="0"/>
        </a:defRPr>
      </a:lvl6pPr>
      <a:lvl7pPr marL="914400" algn="ctr" defTabSz="762000" rtl="0" fontAlgn="base">
        <a:lnSpc>
          <a:spcPct val="90000"/>
        </a:lnSpc>
        <a:spcBef>
          <a:spcPct val="0"/>
        </a:spcBef>
        <a:spcAft>
          <a:spcPct val="0"/>
        </a:spcAft>
        <a:defRPr sz="3600" b="1">
          <a:solidFill>
            <a:schemeClr val="tx1"/>
          </a:solidFill>
          <a:latin typeface="Times New Roman" pitchFamily="18" charset="0"/>
        </a:defRPr>
      </a:lvl7pPr>
      <a:lvl8pPr marL="1371600" algn="ctr" defTabSz="762000" rtl="0" fontAlgn="base">
        <a:lnSpc>
          <a:spcPct val="90000"/>
        </a:lnSpc>
        <a:spcBef>
          <a:spcPct val="0"/>
        </a:spcBef>
        <a:spcAft>
          <a:spcPct val="0"/>
        </a:spcAft>
        <a:defRPr sz="3600" b="1">
          <a:solidFill>
            <a:schemeClr val="tx1"/>
          </a:solidFill>
          <a:latin typeface="Times New Roman" pitchFamily="18" charset="0"/>
        </a:defRPr>
      </a:lvl8pPr>
      <a:lvl9pPr marL="1828800" algn="ctr" defTabSz="762000" rtl="0" fontAlgn="base">
        <a:lnSpc>
          <a:spcPct val="90000"/>
        </a:lnSpc>
        <a:spcBef>
          <a:spcPct val="0"/>
        </a:spcBef>
        <a:spcAft>
          <a:spcPct val="0"/>
        </a:spcAft>
        <a:defRPr sz="3600" b="1">
          <a:solidFill>
            <a:schemeClr val="tx1"/>
          </a:solidFill>
          <a:latin typeface="Times New Roman" pitchFamily="18" charset="0"/>
        </a:defRPr>
      </a:lvl9pPr>
    </p:titleStyle>
    <p:bodyStyle>
      <a:lvl1pPr marL="280988" indent="-280988" algn="l" defTabSz="762000" rtl="0" eaLnBrk="0" fontAlgn="base" hangingPunct="0">
        <a:lnSpc>
          <a:spcPct val="90000"/>
        </a:lnSpc>
        <a:spcBef>
          <a:spcPct val="40000"/>
        </a:spcBef>
        <a:spcAft>
          <a:spcPct val="0"/>
        </a:spcAft>
        <a:buClr>
          <a:schemeClr val="accent1"/>
        </a:buClr>
        <a:buChar char="•"/>
        <a:defRPr sz="2400">
          <a:solidFill>
            <a:schemeClr val="tx1"/>
          </a:solidFill>
          <a:latin typeface="+mn-lt"/>
          <a:ea typeface="+mn-ea"/>
          <a:cs typeface="+mn-cs"/>
        </a:defRPr>
      </a:lvl1pPr>
      <a:lvl2pPr marL="666750"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defRPr>
      </a:lvl2pPr>
      <a:lvl3pPr marL="1147763"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defRPr>
      </a:lvl3pPr>
      <a:lvl4pPr marL="1804988" indent="-277813" algn="l" defTabSz="762000" rtl="0" eaLnBrk="0" fontAlgn="base" hangingPunct="0">
        <a:spcBef>
          <a:spcPct val="20000"/>
        </a:spcBef>
        <a:spcAft>
          <a:spcPct val="0"/>
        </a:spcAft>
        <a:buChar char="–"/>
        <a:defRPr sz="2000">
          <a:solidFill>
            <a:schemeClr val="tx1"/>
          </a:solidFill>
          <a:latin typeface="Rotis Sans Serif for Nokia" pitchFamily="34" charset="0"/>
        </a:defRPr>
      </a:lvl4pPr>
      <a:lvl5pPr marL="2286000" indent="-280988" algn="l" defTabSz="762000" rtl="0" eaLnBrk="0" fontAlgn="base" hangingPunct="0">
        <a:spcBef>
          <a:spcPct val="20000"/>
        </a:spcBef>
        <a:spcAft>
          <a:spcPct val="0"/>
        </a:spcAft>
        <a:buChar char="»"/>
        <a:defRPr sz="2000">
          <a:solidFill>
            <a:schemeClr val="tx1"/>
          </a:solidFill>
          <a:latin typeface="Rotis Sans Serif for Nokia" pitchFamily="34" charset="0"/>
        </a:defRPr>
      </a:lvl5pPr>
      <a:lvl6pPr marL="2743200" indent="-280988" algn="l" defTabSz="762000" rtl="0" fontAlgn="base">
        <a:spcBef>
          <a:spcPct val="20000"/>
        </a:spcBef>
        <a:spcAft>
          <a:spcPct val="0"/>
        </a:spcAft>
        <a:buChar char="»"/>
        <a:defRPr sz="2000">
          <a:solidFill>
            <a:schemeClr val="tx1"/>
          </a:solidFill>
          <a:latin typeface="Rotis Sans Serif for Nokia" pitchFamily="34" charset="0"/>
        </a:defRPr>
      </a:lvl6pPr>
      <a:lvl7pPr marL="3200400" indent="-280988" algn="l" defTabSz="762000" rtl="0" fontAlgn="base">
        <a:spcBef>
          <a:spcPct val="20000"/>
        </a:spcBef>
        <a:spcAft>
          <a:spcPct val="0"/>
        </a:spcAft>
        <a:buChar char="»"/>
        <a:defRPr sz="2000">
          <a:solidFill>
            <a:schemeClr val="tx1"/>
          </a:solidFill>
          <a:latin typeface="Rotis Sans Serif for Nokia" pitchFamily="34" charset="0"/>
        </a:defRPr>
      </a:lvl7pPr>
      <a:lvl8pPr marL="3657600" indent="-280988" algn="l" defTabSz="762000" rtl="0" fontAlgn="base">
        <a:spcBef>
          <a:spcPct val="20000"/>
        </a:spcBef>
        <a:spcAft>
          <a:spcPct val="0"/>
        </a:spcAft>
        <a:buChar char="»"/>
        <a:defRPr sz="2000">
          <a:solidFill>
            <a:schemeClr val="tx1"/>
          </a:solidFill>
          <a:latin typeface="Rotis Sans Serif for Nokia" pitchFamily="34" charset="0"/>
        </a:defRPr>
      </a:lvl8pPr>
      <a:lvl9pPr marL="4114800" indent="-280988" algn="l" defTabSz="762000" rtl="0" fontAlgn="base">
        <a:spcBef>
          <a:spcPct val="20000"/>
        </a:spcBef>
        <a:spcAft>
          <a:spcPct val="0"/>
        </a:spcAft>
        <a:buChar char="»"/>
        <a:defRPr sz="2000">
          <a:solidFill>
            <a:schemeClr val="tx1"/>
          </a:solidFill>
          <a:latin typeface="Rotis Sans Serif for Noki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tandards.ieee.org/guides/opman/sect6.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standards.ieee.org/board/pat/faq.pdf" TargetMode="External"/><Relationship Id="rId4" Type="http://schemas.openxmlformats.org/officeDocument/2006/relationships/hyperlink" Target="http://127.0.0.1:4664/cache?event_id=757737&amp;schema_id=1&amp;s=5X0vID10lu_E6yrIkWkNd4Wz2H8&amp;q=hancock"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txBox="1">
            <a:spLocks noChangeArrowheads="1"/>
          </p:cNvSpPr>
          <p:nvPr/>
        </p:nvSpPr>
        <p:spPr bwMode="auto">
          <a:xfrm>
            <a:off x="611560" y="1065323"/>
            <a:ext cx="8399462" cy="5334000"/>
          </a:xfrm>
          <a:prstGeom prst="rect">
            <a:avLst/>
          </a:prstGeom>
          <a:solidFill>
            <a:srgbClr val="66CCFF"/>
          </a:solidFill>
          <a:ln w="12700">
            <a:noFill/>
            <a:miter lim="800000"/>
            <a:headEnd/>
            <a:tailEnd/>
          </a:ln>
        </p:spPr>
        <p:txBody>
          <a:bodyPr lIns="90488" tIns="44450" rIns="90488" bIns="44450"/>
          <a:lstStyle/>
          <a:p>
            <a:pPr marL="280988" indent="-280988" defTabSz="762000">
              <a:lnSpc>
                <a:spcPct val="90000"/>
              </a:lnSpc>
              <a:spcBef>
                <a:spcPct val="40000"/>
              </a:spcBef>
              <a:buClr>
                <a:srgbClr val="FAFD00"/>
              </a:buClr>
            </a:pPr>
            <a:r>
              <a:rPr lang="en-US" altLang="ja-JP" b="1" dirty="0">
                <a:latin typeface="Times" charset="0"/>
                <a:ea typeface="MS PGothic" pitchFamily="34" charset="-128"/>
                <a:cs typeface="Times New Roman" pitchFamily="18" charset="0"/>
              </a:rPr>
              <a:t>IEEE </a:t>
            </a:r>
            <a:r>
              <a:rPr lang="en-US" altLang="ja-JP" b="1" dirty="0" smtClean="0">
                <a:latin typeface="Times" charset="0"/>
                <a:ea typeface="MS PGothic" pitchFamily="34" charset="-128"/>
                <a:cs typeface="Times New Roman" pitchFamily="18" charset="0"/>
              </a:rPr>
              <a:t>802.21</a:t>
            </a:r>
            <a:endParaRPr lang="en-US" altLang="ja-JP" b="1" dirty="0">
              <a:latin typeface="Times" charset="0"/>
              <a:ea typeface="MS PGothic" pitchFamily="34" charset="-128"/>
              <a:cs typeface="Times New Roman" pitchFamily="18" charset="0"/>
            </a:endParaRPr>
          </a:p>
          <a:p>
            <a:pPr marL="280988" indent="-280988" defTabSz="762000">
              <a:lnSpc>
                <a:spcPct val="90000"/>
              </a:lnSpc>
              <a:spcBef>
                <a:spcPct val="40000"/>
              </a:spcBef>
              <a:buClr>
                <a:srgbClr val="FAFD00"/>
              </a:buClr>
            </a:pPr>
            <a:r>
              <a:rPr lang="en-US" altLang="ja-JP" dirty="0">
                <a:latin typeface="Times" charset="0"/>
                <a:ea typeface="MS PGothic" pitchFamily="34" charset="-128"/>
                <a:cs typeface="Times New Roman" pitchFamily="18" charset="0"/>
              </a:rPr>
              <a:t>DCN: </a:t>
            </a:r>
            <a:r>
              <a:rPr lang="en-US" altLang="ja-JP" dirty="0" smtClean="0">
                <a:latin typeface="Times" charset="0"/>
                <a:ea typeface="MS PGothic" pitchFamily="34" charset="-128"/>
                <a:cs typeface="Times New Roman" pitchFamily="18" charset="0"/>
              </a:rPr>
              <a:t>21-15-0019-00</a:t>
            </a:r>
            <a:endParaRPr lang="en-US" altLang="ja-JP" dirty="0">
              <a:latin typeface="Times" charset="0"/>
              <a:ea typeface="MS PGothic" pitchFamily="34" charset="-128"/>
              <a:cs typeface="Times New Roman" pitchFamily="18" charset="0"/>
            </a:endParaRPr>
          </a:p>
          <a:p>
            <a:pPr marL="280988" indent="-280988" defTabSz="762000">
              <a:lnSpc>
                <a:spcPct val="90000"/>
              </a:lnSpc>
              <a:spcBef>
                <a:spcPct val="40000"/>
              </a:spcBef>
              <a:buClr>
                <a:srgbClr val="FAFD00"/>
              </a:buClr>
            </a:pPr>
            <a:r>
              <a:rPr lang="en-US" altLang="ja-JP" dirty="0">
                <a:latin typeface="Times" charset="0"/>
                <a:ea typeface="MS PGothic" pitchFamily="34" charset="-128"/>
                <a:cs typeface="Times New Roman" pitchFamily="18" charset="0"/>
              </a:rPr>
              <a:t>Title: </a:t>
            </a:r>
            <a:r>
              <a:rPr lang="en-US" altLang="ja-JP" b="1" dirty="0" smtClean="0">
                <a:latin typeface="Times" charset="0"/>
                <a:ea typeface="MS PGothic" pitchFamily="34" charset="-128"/>
                <a:cs typeface="Times New Roman" pitchFamily="18" charset="0"/>
              </a:rPr>
              <a:t> 802.21.1 TG  Closing Note</a:t>
            </a:r>
            <a:endParaRPr lang="en-US" altLang="ja-JP" b="1" dirty="0">
              <a:latin typeface="Times" charset="0"/>
              <a:ea typeface="MS PGothic" pitchFamily="34" charset="-128"/>
              <a:cs typeface="Times New Roman" pitchFamily="18" charset="0"/>
            </a:endParaRPr>
          </a:p>
          <a:p>
            <a:pPr marL="280988" indent="-280988" defTabSz="762000">
              <a:lnSpc>
                <a:spcPct val="90000"/>
              </a:lnSpc>
              <a:spcBef>
                <a:spcPct val="40000"/>
              </a:spcBef>
              <a:buClr>
                <a:srgbClr val="FAFD00"/>
              </a:buClr>
            </a:pPr>
            <a:r>
              <a:rPr lang="en-US" altLang="ja-JP" dirty="0">
                <a:latin typeface="Times" charset="0"/>
                <a:ea typeface="MS PGothic" pitchFamily="34" charset="-128"/>
                <a:cs typeface="Times New Roman" pitchFamily="18" charset="0"/>
              </a:rPr>
              <a:t>Date Submitted: </a:t>
            </a:r>
            <a:r>
              <a:rPr lang="en-US" altLang="ja-JP" dirty="0" smtClean="0">
                <a:latin typeface="Times" charset="0"/>
                <a:ea typeface="MS PGothic" pitchFamily="34" charset="-128"/>
                <a:cs typeface="Times New Roman" pitchFamily="18" charset="0"/>
              </a:rPr>
              <a:t> </a:t>
            </a:r>
            <a:r>
              <a:rPr lang="en-US" altLang="ja-JP" dirty="0" smtClean="0">
                <a:latin typeface="Times" charset="0"/>
                <a:ea typeface="MS PGothic" pitchFamily="34" charset="-128"/>
                <a:cs typeface="Times New Roman" pitchFamily="18" charset="0"/>
              </a:rPr>
              <a:t>January</a:t>
            </a:r>
            <a:r>
              <a:rPr lang="en-US" altLang="ja-JP" dirty="0" smtClean="0">
                <a:latin typeface="Times" charset="0"/>
                <a:ea typeface="MS PGothic" pitchFamily="34" charset="-128"/>
                <a:cs typeface="Times New Roman" pitchFamily="18" charset="0"/>
              </a:rPr>
              <a:t> 21, 2016</a:t>
            </a:r>
            <a:endParaRPr lang="en-US" altLang="ja-JP" dirty="0">
              <a:latin typeface="Times" charset="0"/>
              <a:ea typeface="MS PGothic" pitchFamily="34" charset="-128"/>
              <a:cs typeface="Times New Roman" pitchFamily="18" charset="0"/>
            </a:endParaRPr>
          </a:p>
          <a:p>
            <a:pPr marL="280988" indent="-280988" defTabSz="762000">
              <a:lnSpc>
                <a:spcPct val="90000"/>
              </a:lnSpc>
              <a:spcBef>
                <a:spcPct val="40000"/>
              </a:spcBef>
              <a:buClr>
                <a:srgbClr val="FAFD00"/>
              </a:buClr>
            </a:pPr>
            <a:r>
              <a:rPr lang="en-US" altLang="ja-JP" dirty="0" smtClean="0">
                <a:latin typeface="Times" charset="0"/>
                <a:ea typeface="MS PGothic" pitchFamily="34" charset="-128"/>
                <a:cs typeface="Times New Roman" pitchFamily="18" charset="0"/>
              </a:rPr>
              <a:t>IEEE 802.21 </a:t>
            </a:r>
            <a:r>
              <a:rPr lang="en-US" altLang="ja-JP" dirty="0">
                <a:latin typeface="Times" charset="0"/>
                <a:ea typeface="MS PGothic" pitchFamily="34" charset="-128"/>
                <a:cs typeface="Times New Roman" pitchFamily="18" charset="0"/>
              </a:rPr>
              <a:t>session </a:t>
            </a:r>
            <a:r>
              <a:rPr lang="en-US" altLang="ja-JP" dirty="0" smtClean="0">
                <a:latin typeface="Times" charset="0"/>
                <a:ea typeface="MS PGothic" pitchFamily="34" charset="-128"/>
                <a:cs typeface="Times New Roman" pitchFamily="18" charset="0"/>
              </a:rPr>
              <a:t>#</a:t>
            </a:r>
            <a:r>
              <a:rPr lang="en-US" altLang="ja-JP" dirty="0">
                <a:latin typeface="Times" charset="0"/>
                <a:ea typeface="MS PGothic" pitchFamily="34" charset="-128"/>
                <a:cs typeface="Times New Roman" pitchFamily="18" charset="0"/>
              </a:rPr>
              <a:t>2</a:t>
            </a:r>
            <a:r>
              <a:rPr lang="en-US" altLang="ja-JP" dirty="0" smtClean="0">
                <a:latin typeface="Times" charset="0"/>
                <a:ea typeface="MS PGothic" pitchFamily="34" charset="-128"/>
                <a:cs typeface="Times New Roman" pitchFamily="18" charset="0"/>
              </a:rPr>
              <a:t> </a:t>
            </a:r>
            <a:r>
              <a:rPr lang="en-US" altLang="ja-JP" dirty="0" smtClean="0">
                <a:latin typeface="Times" charset="0"/>
                <a:ea typeface="MS PGothic" pitchFamily="34" charset="-128"/>
                <a:cs typeface="Times New Roman" pitchFamily="18" charset="0"/>
              </a:rPr>
              <a:t>in </a:t>
            </a:r>
            <a:r>
              <a:rPr lang="en-US" altLang="ja-JP" dirty="0" smtClean="0">
                <a:latin typeface="Times" charset="0"/>
                <a:ea typeface="MS PGothic" pitchFamily="34" charset="-128"/>
                <a:cs typeface="Times New Roman" pitchFamily="18" charset="0"/>
              </a:rPr>
              <a:t>Atlanta</a:t>
            </a:r>
            <a:r>
              <a:rPr lang="en-US" altLang="ja-JP" dirty="0" smtClean="0">
                <a:latin typeface="Times" charset="0"/>
                <a:ea typeface="MS PGothic" pitchFamily="34" charset="-128"/>
                <a:cs typeface="Times New Roman" pitchFamily="18" charset="0"/>
              </a:rPr>
              <a:t>,  Georgia </a:t>
            </a:r>
            <a:endParaRPr lang="en-US" altLang="ja-JP" dirty="0" smtClean="0">
              <a:latin typeface="Times" charset="0"/>
              <a:ea typeface="MS PGothic" pitchFamily="34" charset="-128"/>
              <a:cs typeface="Times New Roman" pitchFamily="18" charset="0"/>
            </a:endParaRPr>
          </a:p>
          <a:p>
            <a:pPr marL="280988" indent="-280988" defTabSz="762000">
              <a:lnSpc>
                <a:spcPct val="90000"/>
              </a:lnSpc>
              <a:spcBef>
                <a:spcPct val="40000"/>
              </a:spcBef>
              <a:buClr>
                <a:srgbClr val="FAFD00"/>
              </a:buClr>
            </a:pPr>
            <a:r>
              <a:rPr lang="en-US" altLang="ja-JP" kern="0" dirty="0">
                <a:solidFill>
                  <a:srgbClr val="000000"/>
                </a:solidFill>
                <a:ea typeface="ＭＳ Ｐゴシック" pitchFamily="34" charset="-128"/>
                <a:cs typeface="Times New Roman" pitchFamily="18" charset="0"/>
              </a:rPr>
              <a:t>Presented at IEEE </a:t>
            </a:r>
            <a:r>
              <a:rPr lang="en-US" altLang="ja-JP" kern="0" dirty="0" smtClean="0">
                <a:solidFill>
                  <a:srgbClr val="000000"/>
                </a:solidFill>
                <a:ea typeface="ＭＳ Ｐゴシック" pitchFamily="34" charset="-128"/>
                <a:cs typeface="Times New Roman" pitchFamily="18" charset="0"/>
              </a:rPr>
              <a:t>802.21.1 TG, </a:t>
            </a:r>
            <a:r>
              <a:rPr lang="en-US" altLang="ja-JP" kern="0" dirty="0" smtClean="0">
                <a:solidFill>
                  <a:srgbClr val="000000"/>
                </a:solidFill>
                <a:ea typeface="ＭＳ Ｐゴシック" pitchFamily="34" charset="-128"/>
                <a:cs typeface="Times New Roman" pitchFamily="18" charset="0"/>
              </a:rPr>
              <a:t>January</a:t>
            </a:r>
            <a:r>
              <a:rPr lang="en-US" altLang="ja-JP" kern="0" dirty="0" smtClean="0">
                <a:solidFill>
                  <a:srgbClr val="000000"/>
                </a:solidFill>
                <a:ea typeface="ＭＳ Ｐゴシック" pitchFamily="34" charset="-128"/>
                <a:cs typeface="Times New Roman" pitchFamily="18" charset="0"/>
              </a:rPr>
              <a:t> </a:t>
            </a:r>
            <a:r>
              <a:rPr lang="en-US" altLang="ja-JP" kern="0" dirty="0" smtClean="0">
                <a:solidFill>
                  <a:srgbClr val="000000"/>
                </a:solidFill>
                <a:ea typeface="ＭＳ Ｐゴシック" pitchFamily="34" charset="-128"/>
                <a:cs typeface="Times New Roman" pitchFamily="18" charset="0"/>
              </a:rPr>
              <a:t>Interim meeting</a:t>
            </a:r>
            <a:endParaRPr lang="en-US" altLang="ja-JP" dirty="0">
              <a:latin typeface="Times" charset="0"/>
              <a:ea typeface="MS PGothic" pitchFamily="34" charset="-128"/>
              <a:cs typeface="Times New Roman" pitchFamily="18" charset="0"/>
            </a:endParaRPr>
          </a:p>
          <a:p>
            <a:pPr marL="280988" indent="-280988" defTabSz="762000">
              <a:lnSpc>
                <a:spcPct val="90000"/>
              </a:lnSpc>
              <a:spcBef>
                <a:spcPct val="40000"/>
              </a:spcBef>
              <a:buClr>
                <a:srgbClr val="FAFD00"/>
              </a:buClr>
            </a:pPr>
            <a:r>
              <a:rPr lang="en-US" altLang="ja-JP" dirty="0">
                <a:latin typeface="Times" charset="0"/>
                <a:ea typeface="MS PGothic" pitchFamily="34" charset="-128"/>
                <a:cs typeface="Times New Roman" pitchFamily="18" charset="0"/>
              </a:rPr>
              <a:t>Authors or Source(s):</a:t>
            </a:r>
          </a:p>
          <a:p>
            <a:pPr marL="280988" indent="-280988" defTabSz="762000">
              <a:lnSpc>
                <a:spcPct val="90000"/>
              </a:lnSpc>
              <a:spcBef>
                <a:spcPct val="40000"/>
              </a:spcBef>
              <a:buClr>
                <a:srgbClr val="FAFD00"/>
              </a:buClr>
            </a:pPr>
            <a:r>
              <a:rPr lang="en-US" altLang="ja-JP" dirty="0">
                <a:latin typeface="Times" charset="0"/>
                <a:ea typeface="MS PGothic" pitchFamily="34" charset="-128"/>
                <a:cs typeface="Times New Roman" pitchFamily="18" charset="0"/>
              </a:rPr>
              <a:t> </a:t>
            </a:r>
            <a:r>
              <a:rPr lang="en-US" altLang="ja-JP" b="1" dirty="0" smtClean="0">
                <a:latin typeface="Times" charset="0"/>
                <a:ea typeface="MS PGothic" pitchFamily="34" charset="-128"/>
                <a:cs typeface="Times New Roman" pitchFamily="18" charset="0"/>
              </a:rPr>
              <a:t>Subir Das (ACS)</a:t>
            </a:r>
            <a:endParaRPr lang="en-US" altLang="ja-JP" b="1" dirty="0">
              <a:latin typeface="Times" charset="0"/>
              <a:ea typeface="MS PGothic" pitchFamily="34" charset="-128"/>
              <a:cs typeface="Times New Roman" pitchFamily="18" charset="0"/>
            </a:endParaRPr>
          </a:p>
          <a:p>
            <a:pPr marL="280988" indent="-280988" algn="just" defTabSz="762000">
              <a:lnSpc>
                <a:spcPct val="90000"/>
              </a:lnSpc>
              <a:spcBef>
                <a:spcPct val="40000"/>
              </a:spcBef>
              <a:buClr>
                <a:srgbClr val="FAFD00"/>
              </a:buClr>
            </a:pPr>
            <a:r>
              <a:rPr lang="en-US" altLang="ja-JP" dirty="0">
                <a:latin typeface="Times" charset="0"/>
                <a:ea typeface="MS PGothic" pitchFamily="34" charset="-128"/>
                <a:cs typeface="Times New Roman" pitchFamily="18" charset="0"/>
              </a:rPr>
              <a:t>Abstract: </a:t>
            </a:r>
            <a:r>
              <a:rPr lang="en-US" altLang="ja-JP" dirty="0" smtClean="0">
                <a:latin typeface="Times" charset="0"/>
                <a:ea typeface="MS PGothic" pitchFamily="34" charset="-128"/>
                <a:cs typeface="Times New Roman" pitchFamily="18" charset="0"/>
              </a:rPr>
              <a:t>802.21.1 TG Closing Report </a:t>
            </a:r>
            <a:r>
              <a:rPr lang="en-US" altLang="ja-JP" dirty="0">
                <a:latin typeface="Times" charset="0"/>
                <a:ea typeface="MS PGothic" pitchFamily="34" charset="-128"/>
                <a:cs typeface="Times New Roman" pitchFamily="18" charset="0"/>
              </a:rPr>
              <a:t>for session </a:t>
            </a:r>
            <a:r>
              <a:rPr lang="en-US" altLang="ja-JP" dirty="0" smtClean="0">
                <a:latin typeface="Times" charset="0"/>
                <a:ea typeface="MS PGothic" pitchFamily="34" charset="-128"/>
                <a:cs typeface="Times New Roman" pitchFamily="18" charset="0"/>
              </a:rPr>
              <a:t>#</a:t>
            </a:r>
            <a:r>
              <a:rPr lang="en-US" altLang="ja-JP" dirty="0" smtClean="0">
                <a:latin typeface="Times" charset="0"/>
                <a:ea typeface="MS PGothic" pitchFamily="34" charset="-128"/>
                <a:cs typeface="Times New Roman" pitchFamily="18" charset="0"/>
              </a:rPr>
              <a:t>72</a:t>
            </a:r>
            <a:r>
              <a:rPr lang="en-US" altLang="ja-JP" dirty="0" smtClean="0">
                <a:latin typeface="Times" charset="0"/>
                <a:ea typeface="MS PGothic" pitchFamily="34" charset="-128"/>
                <a:cs typeface="Times New Roman" pitchFamily="18" charset="0"/>
              </a:rPr>
              <a:t>	</a:t>
            </a:r>
            <a:endParaRPr lang="en-US" altLang="ja-JP" dirty="0">
              <a:latin typeface="Times" charset="0"/>
              <a:ea typeface="MS PGothic" pitchFamily="34" charset="-128"/>
              <a:cs typeface="Times New Roman" pitchFamily="18" charset="0"/>
            </a:endParaRPr>
          </a:p>
        </p:txBody>
      </p:sp>
      <p:sp>
        <p:nvSpPr>
          <p:cNvPr id="3075" name="Slide Number Placeholder 6"/>
          <p:cNvSpPr>
            <a:spLocks noGrp="1"/>
          </p:cNvSpPr>
          <p:nvPr>
            <p:ph type="sldNum" sz="quarter" idx="11"/>
          </p:nvPr>
        </p:nvSpPr>
        <p:spPr>
          <a:noFill/>
        </p:spPr>
        <p:txBody>
          <a:bodyPr/>
          <a:lstStyle/>
          <a:p>
            <a:fld id="{8105D15D-968E-4782-BB8D-5D7B6E6A8805}" type="slidenum">
              <a:rPr lang="en-US" altLang="ja-JP"/>
              <a:pPr/>
              <a:t>1</a:t>
            </a:fld>
            <a:endParaRPr lang="en-US" altLang="ja-JP"/>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Slide Number Placeholder 4"/>
          <p:cNvSpPr>
            <a:spLocks noGrp="1"/>
          </p:cNvSpPr>
          <p:nvPr>
            <p:ph type="sldNum" sz="quarter" idx="11"/>
          </p:nvPr>
        </p:nvSpPr>
        <p:spPr>
          <a:noFill/>
        </p:spPr>
        <p:txBody>
          <a:bodyPr/>
          <a:lstStyle/>
          <a:p>
            <a:fld id="{B451F410-220C-414B-A8D6-3FB881A4E68B}" type="slidenum">
              <a:rPr lang="en-US" altLang="ja-JP"/>
              <a:pPr/>
              <a:t>2</a:t>
            </a:fld>
            <a:endParaRPr lang="en-US" altLang="ja-JP"/>
          </a:p>
        </p:txBody>
      </p:sp>
      <p:sp>
        <p:nvSpPr>
          <p:cNvPr id="4100" name="Rectangle 3"/>
          <p:cNvSpPr>
            <a:spLocks noChangeArrowheads="1"/>
          </p:cNvSpPr>
          <p:nvPr/>
        </p:nvSpPr>
        <p:spPr bwMode="auto">
          <a:xfrm>
            <a:off x="381000" y="990600"/>
            <a:ext cx="8493125" cy="5334000"/>
          </a:xfrm>
          <a:prstGeom prst="rect">
            <a:avLst/>
          </a:prstGeom>
          <a:solidFill>
            <a:srgbClr val="66CCFF"/>
          </a:solidFill>
          <a:ln w="12700">
            <a:noFill/>
            <a:miter lim="800000"/>
            <a:headEnd/>
            <a:tailEnd/>
          </a:ln>
        </p:spPr>
        <p:txBody>
          <a:bodyPr lIns="90488" tIns="44450" rIns="90488" bIns="44450"/>
          <a:lstStyle/>
          <a:p>
            <a:pPr marL="666750" lvl="1" indent="-195263" defTabSz="762000">
              <a:lnSpc>
                <a:spcPct val="80000"/>
              </a:lnSpc>
              <a:buClr>
                <a:schemeClr val="accent1"/>
              </a:buClr>
              <a:buSzPct val="75000"/>
            </a:pPr>
            <a:r>
              <a:rPr lang="en-US" altLang="ja-JP" sz="1800" b="1" dirty="0">
                <a:latin typeface="Times" charset="0"/>
                <a:ea typeface="MS PGothic" pitchFamily="34" charset="-128"/>
                <a:cs typeface="Times New Roman" pitchFamily="18" charset="0"/>
              </a:rPr>
              <a:t>IEEE 802.21 presentation release statements</a:t>
            </a:r>
            <a:endParaRPr lang="en-US" altLang="ja-JP" sz="1800" dirty="0">
              <a:latin typeface="Times" charset="0"/>
              <a:ea typeface="MS PGothic" pitchFamily="34" charset="-128"/>
              <a:cs typeface="Times New Roman" pitchFamily="18" charset="0"/>
            </a:endParaRPr>
          </a:p>
          <a:p>
            <a:pPr marL="280988" indent="-280988" algn="just" defTabSz="762000">
              <a:lnSpc>
                <a:spcPct val="80000"/>
              </a:lnSpc>
              <a:spcBef>
                <a:spcPct val="40000"/>
              </a:spcBef>
              <a:buClr>
                <a:srgbClr val="FAFD00"/>
              </a:buClr>
              <a:buSzPct val="200000"/>
            </a:pPr>
            <a:r>
              <a:rPr lang="en-US" altLang="ja-JP" sz="1600" dirty="0">
                <a:latin typeface="Times" charset="0"/>
                <a:ea typeface="MS PGothic" pitchFamily="34" charset="-128"/>
                <a:cs typeface="Times New Roman" pitchFamily="18"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80988" indent="-280988" algn="just" defTabSz="762000">
              <a:lnSpc>
                <a:spcPct val="80000"/>
              </a:lnSpc>
              <a:spcBef>
                <a:spcPct val="40000"/>
              </a:spcBef>
              <a:buClr>
                <a:srgbClr val="FAFD00"/>
              </a:buClr>
              <a:buSzPct val="200000"/>
            </a:pPr>
            <a:r>
              <a:rPr lang="en-US" altLang="ja-JP" sz="1600" dirty="0">
                <a:latin typeface="Times" charset="0"/>
                <a:ea typeface="MS PGothic" pitchFamily="34" charset="-128"/>
                <a:cs typeface="Times New Roman" pitchFamily="18" charset="0"/>
              </a:rPr>
              <a:t>The contributor grants a free, irrevocable license to the IEEE to incorporate material contained in this contribution, and any modifications thereof, in the creation of an IEEE Standards publication; to copyright in the IEEE</a:t>
            </a:r>
            <a:r>
              <a:rPr lang="en-US" altLang="ja-JP" sz="1600" dirty="0">
                <a:ea typeface="MS PGothic" pitchFamily="34" charset="-128"/>
                <a:cs typeface="Times New Roman" pitchFamily="18" charset="0"/>
              </a:rPr>
              <a:t>’</a:t>
            </a:r>
            <a:r>
              <a:rPr lang="en-US" altLang="ja-JP" sz="1600" dirty="0">
                <a:latin typeface="Times" charset="0"/>
                <a:ea typeface="MS PGothic" pitchFamily="34" charset="-128"/>
                <a:cs typeface="Times New Roman" pitchFamily="18" charset="0"/>
              </a:rPr>
              <a:t>s name any IEEE Standards publication even though it may include portions of this contribution; and at the IEEE</a:t>
            </a:r>
            <a:r>
              <a:rPr lang="en-US" altLang="ja-JP" sz="1600" dirty="0">
                <a:ea typeface="MS PGothic" pitchFamily="34" charset="-128"/>
                <a:cs typeface="Times New Roman" pitchFamily="18" charset="0"/>
              </a:rPr>
              <a:t>’</a:t>
            </a:r>
            <a:r>
              <a:rPr lang="en-US" altLang="ja-JP" sz="1600" dirty="0">
                <a:latin typeface="Times" charset="0"/>
                <a:ea typeface="MS PGothic" pitchFamily="34" charset="-128"/>
                <a:cs typeface="Times New Roman" pitchFamily="18" charset="0"/>
              </a:rPr>
              <a:t>s sole discretion to permit others to reproduce in whole or in part the resulting IEEE Standards publication. The contributor also acknowledges and accepts that this contribution may be made public by IEEE 802.21.</a:t>
            </a:r>
          </a:p>
          <a:p>
            <a:pPr marL="280988" indent="-280988" defTabSz="762000">
              <a:lnSpc>
                <a:spcPct val="80000"/>
              </a:lnSpc>
              <a:spcBef>
                <a:spcPct val="40000"/>
              </a:spcBef>
              <a:buClr>
                <a:srgbClr val="FAFD00"/>
              </a:buClr>
              <a:buSzPct val="200000"/>
            </a:pPr>
            <a:r>
              <a:rPr lang="en-US" altLang="ja-JP" sz="1600" dirty="0">
                <a:latin typeface="Times" charset="0"/>
                <a:ea typeface="MS PGothic" pitchFamily="34" charset="-128"/>
                <a:cs typeface="Times New Roman" pitchFamily="18" charset="0"/>
              </a:rPr>
              <a:t>The contributor is familiar with IEEE patent policy, as stated in </a:t>
            </a:r>
            <a:r>
              <a:rPr lang="en-US" altLang="ja-JP" sz="1600" dirty="0">
                <a:latin typeface="Times" charset="0"/>
                <a:ea typeface="MS PGothic" pitchFamily="34" charset="-128"/>
                <a:cs typeface="Times New Roman" pitchFamily="18" charset="0"/>
                <a:hlinkClick r:id="rId3"/>
              </a:rPr>
              <a:t>Section 6 of the IEEE-SA Standards Board bylaws</a:t>
            </a:r>
            <a:r>
              <a:rPr lang="en-US" altLang="ja-JP" sz="1600" dirty="0">
                <a:solidFill>
                  <a:srgbClr val="000099"/>
                </a:solidFill>
                <a:latin typeface="Times" charset="0"/>
                <a:ea typeface="MS PGothic" pitchFamily="34" charset="-128"/>
                <a:cs typeface="Times New Roman" pitchFamily="18" charset="0"/>
              </a:rPr>
              <a:t> </a:t>
            </a:r>
            <a:r>
              <a:rPr lang="en-US" altLang="ja-JP" sz="1600" dirty="0">
                <a:latin typeface="Times" charset="0"/>
                <a:ea typeface="MS PGothic" pitchFamily="34" charset="-128"/>
                <a:cs typeface="Times New Roman" pitchFamily="18" charset="0"/>
              </a:rPr>
              <a:t>&lt;</a:t>
            </a:r>
            <a:r>
              <a:rPr lang="en-US" altLang="ja-JP" sz="1600" dirty="0">
                <a:latin typeface="Times" charset="0"/>
                <a:ea typeface="MS PGothic" pitchFamily="34" charset="-128"/>
                <a:cs typeface="Times New Roman" pitchFamily="18" charset="0"/>
                <a:hlinkClick r:id="rId4"/>
              </a:rPr>
              <a:t>http://standards.ieee.org/guides/bylaws/sect6-7.html#6</a:t>
            </a:r>
            <a:r>
              <a:rPr lang="en-US" altLang="ja-JP" sz="1600" dirty="0">
                <a:latin typeface="Times" charset="0"/>
                <a:ea typeface="MS PGothic" pitchFamily="34" charset="-128"/>
                <a:cs typeface="Times New Roman" pitchFamily="18" charset="0"/>
              </a:rPr>
              <a:t>&gt; and in </a:t>
            </a:r>
            <a:r>
              <a:rPr lang="en-US" altLang="ja-JP" sz="1600" i="1" dirty="0">
                <a:latin typeface="Times" charset="0"/>
                <a:ea typeface="MS PGothic" pitchFamily="34" charset="-128"/>
                <a:cs typeface="Times New Roman" pitchFamily="18" charset="0"/>
              </a:rPr>
              <a:t>Understanding Patent Issues During IEEE Standards Development</a:t>
            </a:r>
            <a:r>
              <a:rPr lang="en-US" altLang="ja-JP" sz="1600" dirty="0">
                <a:latin typeface="Times" charset="0"/>
                <a:ea typeface="MS PGothic" pitchFamily="34" charset="-128"/>
                <a:cs typeface="Times New Roman" pitchFamily="18" charset="0"/>
              </a:rPr>
              <a:t> </a:t>
            </a:r>
            <a:r>
              <a:rPr lang="en-US" altLang="ja-JP" sz="1600" dirty="0">
                <a:latin typeface="Times" charset="0"/>
                <a:ea typeface="MS PGothic" pitchFamily="34" charset="-128"/>
                <a:cs typeface="Times New Roman" pitchFamily="18" charset="0"/>
                <a:hlinkClick r:id="rId5"/>
              </a:rPr>
              <a:t>http://standards.ieee.org/board/pat/faq.pdf</a:t>
            </a:r>
            <a:r>
              <a:rPr lang="en-US" altLang="ja-JP" sz="1600" dirty="0">
                <a:latin typeface="Times" charset="0"/>
                <a:ea typeface="MS PGothic" pitchFamily="34" charset="-128"/>
                <a:cs typeface="Times New Roman" pitchFamily="18" charset="0"/>
              </a:rPr>
              <a:t>&gt;</a:t>
            </a:r>
            <a:r>
              <a:rPr lang="en-US" altLang="ja-JP" sz="1600" dirty="0">
                <a:ea typeface="MS PGothic" pitchFamily="34" charset="-128"/>
                <a:cs typeface="Times New Roman" pitchFamily="18" charset="0"/>
              </a:rPr>
              <a:t> </a:t>
            </a:r>
            <a:endParaRPr lang="en-US" altLang="ja-JP" sz="1600" dirty="0">
              <a:latin typeface="Times" charset="0"/>
              <a:ea typeface="MS PGothic" pitchFamily="34" charset="-12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altLang="ja-JP" dirty="0" smtClean="0">
                <a:ea typeface="MS PGothic" pitchFamily="34" charset="-128"/>
              </a:rPr>
              <a:t>Meeting </a:t>
            </a:r>
            <a:r>
              <a:rPr lang="en-US" altLang="ja-JP" dirty="0" smtClean="0">
                <a:ea typeface="MS PGothic" pitchFamily="34" charset="-128"/>
              </a:rPr>
              <a:t>Details  </a:t>
            </a:r>
            <a:endParaRPr lang="en-US" altLang="ja-JP" dirty="0" smtClean="0">
              <a:ea typeface="MS PGothic" pitchFamily="34" charset="-128"/>
            </a:endParaRPr>
          </a:p>
        </p:txBody>
      </p:sp>
      <p:sp>
        <p:nvSpPr>
          <p:cNvPr id="5124" name="Slide Number Placeholder 4"/>
          <p:cNvSpPr>
            <a:spLocks noGrp="1"/>
          </p:cNvSpPr>
          <p:nvPr>
            <p:ph type="sldNum" sz="quarter" idx="11"/>
          </p:nvPr>
        </p:nvSpPr>
        <p:spPr>
          <a:noFill/>
        </p:spPr>
        <p:txBody>
          <a:bodyPr/>
          <a:lstStyle/>
          <a:p>
            <a:fld id="{D3018DCB-6270-4AB1-9792-5DD447150E0C}" type="slidenum">
              <a:rPr lang="en-US" altLang="ja-JP">
                <a:solidFill>
                  <a:srgbClr val="000000"/>
                </a:solidFill>
              </a:rPr>
              <a:pPr/>
              <a:t>3</a:t>
            </a:fld>
            <a:endParaRPr lang="en-US" altLang="ja-JP" dirty="0">
              <a:solidFill>
                <a:srgbClr val="000000"/>
              </a:solidFill>
            </a:endParaRPr>
          </a:p>
        </p:txBody>
      </p:sp>
      <p:sp>
        <p:nvSpPr>
          <p:cNvPr id="5125" name="Content Placeholder 2"/>
          <p:cNvSpPr txBox="1">
            <a:spLocks/>
          </p:cNvSpPr>
          <p:nvPr/>
        </p:nvSpPr>
        <p:spPr bwMode="auto">
          <a:xfrm>
            <a:off x="287016" y="1124744"/>
            <a:ext cx="8856984" cy="5544616"/>
          </a:xfrm>
          <a:prstGeom prst="rect">
            <a:avLst/>
          </a:prstGeom>
          <a:noFill/>
          <a:ln w="12700">
            <a:noFill/>
            <a:miter lim="800000"/>
            <a:headEnd/>
            <a:tailEnd/>
          </a:ln>
        </p:spPr>
        <p:txBody>
          <a:bodyPr lIns="90488" tIns="44450" rIns="90488" bIns="44450"/>
          <a:lstStyle/>
          <a:p>
            <a:pPr>
              <a:buFont typeface="Arial" pitchFamily="34" charset="0"/>
              <a:buChar char="•"/>
            </a:pPr>
            <a:r>
              <a:rPr lang="en-US" altLang="ja-JP" dirty="0">
                <a:solidFill>
                  <a:srgbClr val="000000"/>
                </a:solidFill>
                <a:ea typeface="MS PGothic" pitchFamily="34" charset="-128"/>
              </a:rPr>
              <a:t>  </a:t>
            </a:r>
            <a:r>
              <a:rPr lang="en-US" altLang="ja-JP" sz="2800" dirty="0" smtClean="0">
                <a:solidFill>
                  <a:srgbClr val="000000"/>
                </a:solidFill>
                <a:ea typeface="MS PGothic" pitchFamily="34" charset="-128"/>
              </a:rPr>
              <a:t>TG </a:t>
            </a:r>
            <a:r>
              <a:rPr lang="en-US" altLang="ja-JP" sz="2800" dirty="0" smtClean="0">
                <a:solidFill>
                  <a:srgbClr val="000000"/>
                </a:solidFill>
                <a:ea typeface="MS PGothic" pitchFamily="34" charset="-128"/>
              </a:rPr>
              <a:t>802.21.1  </a:t>
            </a:r>
            <a:r>
              <a:rPr lang="en-US" altLang="ja-JP" sz="2800" dirty="0" smtClean="0">
                <a:solidFill>
                  <a:srgbClr val="000000"/>
                </a:solidFill>
                <a:ea typeface="MS PGothic" pitchFamily="34" charset="-128"/>
              </a:rPr>
              <a:t>was</a:t>
            </a:r>
            <a:r>
              <a:rPr lang="en-US" altLang="ja-JP" sz="2800" dirty="0" smtClean="0">
                <a:solidFill>
                  <a:srgbClr val="000000"/>
                </a:solidFill>
                <a:ea typeface="MS PGothic" pitchFamily="34" charset="-128"/>
              </a:rPr>
              <a:t> </a:t>
            </a:r>
            <a:r>
              <a:rPr lang="en-US" altLang="ja-JP" sz="2800" dirty="0" smtClean="0">
                <a:solidFill>
                  <a:srgbClr val="000000"/>
                </a:solidFill>
                <a:ea typeface="MS PGothic" pitchFamily="34" charset="-128"/>
              </a:rPr>
              <a:t>scheduled  for </a:t>
            </a:r>
            <a:r>
              <a:rPr lang="en-US" altLang="ja-JP" sz="2800" dirty="0" smtClean="0">
                <a:solidFill>
                  <a:srgbClr val="000000"/>
                </a:solidFill>
                <a:ea typeface="MS PGothic" pitchFamily="34" charset="-128"/>
              </a:rPr>
              <a:t>six sessions</a:t>
            </a:r>
            <a:r>
              <a:rPr lang="en-US" altLang="ja-JP" sz="2800" dirty="0" smtClean="0">
                <a:solidFill>
                  <a:srgbClr val="000000"/>
                </a:solidFill>
                <a:ea typeface="MS PGothic" pitchFamily="34" charset="-128"/>
              </a:rPr>
              <a:t>: </a:t>
            </a:r>
            <a:endParaRPr lang="en-US" altLang="ja-JP" dirty="0" smtClean="0">
              <a:solidFill>
                <a:srgbClr val="000000"/>
              </a:solidFill>
              <a:ea typeface="MS PGothic" pitchFamily="34" charset="-128"/>
            </a:endParaRPr>
          </a:p>
          <a:p>
            <a:pPr lvl="1">
              <a:buFont typeface="Arial" pitchFamily="34" charset="0"/>
              <a:buChar char="•"/>
            </a:pPr>
            <a:r>
              <a:rPr lang="en-US" altLang="ja-JP" dirty="0" smtClean="0">
                <a:solidFill>
                  <a:srgbClr val="000000"/>
                </a:solidFill>
                <a:ea typeface="MS PGothic" pitchFamily="34" charset="-128"/>
              </a:rPr>
              <a:t> </a:t>
            </a:r>
            <a:r>
              <a:rPr lang="en-US" altLang="ja-JP" dirty="0" smtClean="0">
                <a:solidFill>
                  <a:srgbClr val="000000"/>
                </a:solidFill>
                <a:ea typeface="MS PGothic" pitchFamily="34" charset="-128"/>
              </a:rPr>
              <a:t>Tues</a:t>
            </a:r>
            <a:r>
              <a:rPr lang="en-US" altLang="ja-JP" dirty="0" smtClean="0">
                <a:solidFill>
                  <a:srgbClr val="000000"/>
                </a:solidFill>
                <a:ea typeface="MS PGothic" pitchFamily="34" charset="-128"/>
              </a:rPr>
              <a:t>day</a:t>
            </a:r>
            <a:r>
              <a:rPr lang="en-US" altLang="ja-JP" dirty="0" smtClean="0">
                <a:solidFill>
                  <a:srgbClr val="000000"/>
                </a:solidFill>
                <a:ea typeface="MS PGothic" pitchFamily="34" charset="-128"/>
              </a:rPr>
              <a:t>, </a:t>
            </a:r>
            <a:r>
              <a:rPr lang="en-US" altLang="ja-JP" dirty="0" smtClean="0">
                <a:solidFill>
                  <a:srgbClr val="000000"/>
                </a:solidFill>
                <a:ea typeface="MS PGothic" pitchFamily="34" charset="-128"/>
              </a:rPr>
              <a:t>Jan</a:t>
            </a:r>
            <a:r>
              <a:rPr lang="en-US" altLang="ja-JP" dirty="0" smtClean="0">
                <a:solidFill>
                  <a:srgbClr val="000000"/>
                </a:solidFill>
                <a:ea typeface="MS PGothic" pitchFamily="34" charset="-128"/>
              </a:rPr>
              <a:t> 19, 2016 </a:t>
            </a:r>
            <a:endParaRPr lang="en-US" altLang="ja-JP" sz="2800" dirty="0" smtClean="0">
              <a:solidFill>
                <a:srgbClr val="000000"/>
              </a:solidFill>
              <a:ea typeface="MS PGothic" pitchFamily="34" charset="-128"/>
            </a:endParaRPr>
          </a:p>
          <a:p>
            <a:pPr lvl="2">
              <a:buFont typeface="Arial" pitchFamily="34" charset="0"/>
              <a:buChar char="•"/>
            </a:pPr>
            <a:r>
              <a:rPr lang="en-US" altLang="ja-JP" dirty="0" smtClean="0">
                <a:solidFill>
                  <a:srgbClr val="000000"/>
                </a:solidFill>
                <a:ea typeface="MS PGothic" pitchFamily="34" charset="-128"/>
              </a:rPr>
              <a:t>A</a:t>
            </a:r>
            <a:r>
              <a:rPr lang="en-US" altLang="ja-JP" dirty="0" smtClean="0">
                <a:solidFill>
                  <a:srgbClr val="000000"/>
                </a:solidFill>
                <a:ea typeface="MS PGothic" pitchFamily="34" charset="-128"/>
              </a:rPr>
              <a:t>M1 </a:t>
            </a:r>
            <a:r>
              <a:rPr lang="en-US" altLang="ja-JP" dirty="0" smtClean="0">
                <a:solidFill>
                  <a:srgbClr val="000000"/>
                </a:solidFill>
                <a:ea typeface="MS PGothic" pitchFamily="34" charset="-128"/>
              </a:rPr>
              <a:t>: </a:t>
            </a:r>
            <a:r>
              <a:rPr lang="en-US" altLang="ja-JP" dirty="0" smtClean="0">
                <a:solidFill>
                  <a:srgbClr val="000000"/>
                </a:solidFill>
                <a:ea typeface="MS PGothic" pitchFamily="34" charset="-128"/>
              </a:rPr>
              <a:t>8:00- </a:t>
            </a:r>
            <a:r>
              <a:rPr lang="en-US" altLang="ja-JP" dirty="0" smtClean="0">
                <a:solidFill>
                  <a:srgbClr val="000000"/>
                </a:solidFill>
                <a:ea typeface="MS PGothic" pitchFamily="34" charset="-128"/>
              </a:rPr>
              <a:t>10</a:t>
            </a:r>
            <a:r>
              <a:rPr lang="en-US" altLang="ja-JP" dirty="0" smtClean="0">
                <a:solidFill>
                  <a:srgbClr val="000000"/>
                </a:solidFill>
                <a:ea typeface="MS PGothic" pitchFamily="34" charset="-128"/>
              </a:rPr>
              <a:t>:00 </a:t>
            </a:r>
            <a:r>
              <a:rPr lang="en-US" altLang="ja-JP" dirty="0" smtClean="0">
                <a:solidFill>
                  <a:srgbClr val="000000"/>
                </a:solidFill>
                <a:ea typeface="MS PGothic" pitchFamily="34" charset="-128"/>
              </a:rPr>
              <a:t>a</a:t>
            </a:r>
            <a:r>
              <a:rPr lang="en-US" altLang="ja-JP" dirty="0" smtClean="0">
                <a:solidFill>
                  <a:srgbClr val="000000"/>
                </a:solidFill>
                <a:ea typeface="MS PGothic" pitchFamily="34" charset="-128"/>
              </a:rPr>
              <a:t>m</a:t>
            </a:r>
          </a:p>
          <a:p>
            <a:pPr lvl="2">
              <a:buFont typeface="Arial" pitchFamily="34" charset="0"/>
              <a:buChar char="•"/>
            </a:pPr>
            <a:r>
              <a:rPr lang="en-US" altLang="ja-JP" dirty="0" smtClean="0">
                <a:solidFill>
                  <a:srgbClr val="000000"/>
                </a:solidFill>
                <a:ea typeface="MS PGothic" pitchFamily="34" charset="-128"/>
              </a:rPr>
              <a:t>PM2 : 4:00- 6:00 pm </a:t>
            </a:r>
            <a:endParaRPr lang="en-US" altLang="ja-JP" dirty="0" smtClean="0">
              <a:solidFill>
                <a:srgbClr val="000000"/>
              </a:solidFill>
              <a:ea typeface="MS PGothic" pitchFamily="34" charset="-128"/>
            </a:endParaRPr>
          </a:p>
          <a:p>
            <a:pPr lvl="1">
              <a:buFont typeface="Arial" pitchFamily="34" charset="0"/>
              <a:buChar char="•"/>
            </a:pPr>
            <a:r>
              <a:rPr lang="en-US" altLang="ja-JP" dirty="0" smtClean="0">
                <a:solidFill>
                  <a:srgbClr val="000000"/>
                </a:solidFill>
                <a:ea typeface="MS PGothic" pitchFamily="34" charset="-128"/>
              </a:rPr>
              <a:t>Wednesday</a:t>
            </a:r>
            <a:r>
              <a:rPr lang="en-US" altLang="ja-JP" dirty="0" smtClean="0">
                <a:solidFill>
                  <a:srgbClr val="000000"/>
                </a:solidFill>
                <a:ea typeface="MS PGothic" pitchFamily="34" charset="-128"/>
              </a:rPr>
              <a:t>, </a:t>
            </a:r>
            <a:r>
              <a:rPr lang="en-US" altLang="ja-JP" dirty="0" smtClean="0">
                <a:solidFill>
                  <a:srgbClr val="000000"/>
                </a:solidFill>
                <a:ea typeface="MS PGothic" pitchFamily="34" charset="-128"/>
              </a:rPr>
              <a:t>Jan</a:t>
            </a:r>
            <a:r>
              <a:rPr lang="en-US" altLang="ja-JP" dirty="0" smtClean="0">
                <a:solidFill>
                  <a:srgbClr val="000000"/>
                </a:solidFill>
                <a:ea typeface="MS PGothic" pitchFamily="34" charset="-128"/>
              </a:rPr>
              <a:t> 20, 2016</a:t>
            </a:r>
            <a:endParaRPr lang="en-US" altLang="ja-JP" dirty="0" smtClean="0">
              <a:solidFill>
                <a:srgbClr val="000000"/>
              </a:solidFill>
              <a:ea typeface="MS PGothic" pitchFamily="34" charset="-128"/>
            </a:endParaRPr>
          </a:p>
          <a:p>
            <a:pPr lvl="2">
              <a:buFont typeface="Arial" pitchFamily="34" charset="0"/>
              <a:buChar char="•"/>
            </a:pPr>
            <a:r>
              <a:rPr lang="en-US" altLang="ja-JP" dirty="0">
                <a:solidFill>
                  <a:srgbClr val="000000"/>
                </a:solidFill>
                <a:ea typeface="MS PGothic" pitchFamily="34" charset="-128"/>
              </a:rPr>
              <a:t>P</a:t>
            </a:r>
            <a:r>
              <a:rPr lang="en-US" altLang="ja-JP" dirty="0" smtClean="0">
                <a:solidFill>
                  <a:srgbClr val="000000"/>
                </a:solidFill>
                <a:ea typeface="MS PGothic" pitchFamily="34" charset="-128"/>
              </a:rPr>
              <a:t>M1</a:t>
            </a:r>
            <a:r>
              <a:rPr lang="en-US" altLang="ja-JP" dirty="0" smtClean="0">
                <a:solidFill>
                  <a:srgbClr val="000000"/>
                </a:solidFill>
                <a:ea typeface="MS PGothic" pitchFamily="34" charset="-128"/>
              </a:rPr>
              <a:t>: </a:t>
            </a:r>
            <a:r>
              <a:rPr lang="en-US" altLang="ja-JP" dirty="0" smtClean="0">
                <a:solidFill>
                  <a:srgbClr val="000000"/>
                </a:solidFill>
                <a:ea typeface="MS PGothic" pitchFamily="34" charset="-128"/>
              </a:rPr>
              <a:t>1:30- 3:30 </a:t>
            </a:r>
            <a:r>
              <a:rPr lang="en-US" altLang="ja-JP" dirty="0">
                <a:solidFill>
                  <a:srgbClr val="000000"/>
                </a:solidFill>
                <a:ea typeface="MS PGothic" pitchFamily="34" charset="-128"/>
              </a:rPr>
              <a:t>p</a:t>
            </a:r>
            <a:r>
              <a:rPr lang="en-US" altLang="ja-JP" dirty="0" smtClean="0">
                <a:solidFill>
                  <a:srgbClr val="000000"/>
                </a:solidFill>
                <a:ea typeface="MS PGothic" pitchFamily="34" charset="-128"/>
              </a:rPr>
              <a:t>m</a:t>
            </a:r>
          </a:p>
          <a:p>
            <a:pPr lvl="2">
              <a:buFont typeface="Arial" pitchFamily="34" charset="0"/>
              <a:buChar char="•"/>
            </a:pPr>
            <a:r>
              <a:rPr lang="en-US" altLang="ja-JP" dirty="0" smtClean="0">
                <a:solidFill>
                  <a:srgbClr val="000000"/>
                </a:solidFill>
                <a:ea typeface="MS PGothic" pitchFamily="34" charset="-128"/>
              </a:rPr>
              <a:t>PM2: 4:00- 6:00pm </a:t>
            </a:r>
            <a:endParaRPr lang="en-US" altLang="ja-JP" dirty="0" smtClean="0">
              <a:solidFill>
                <a:srgbClr val="000000"/>
              </a:solidFill>
              <a:ea typeface="MS PGothic" pitchFamily="34" charset="-128"/>
            </a:endParaRPr>
          </a:p>
          <a:p>
            <a:pPr lvl="1">
              <a:buFont typeface="Arial" pitchFamily="34" charset="0"/>
              <a:buChar char="•"/>
            </a:pPr>
            <a:r>
              <a:rPr lang="en-US" altLang="ja-JP" dirty="0" smtClean="0">
                <a:solidFill>
                  <a:srgbClr val="000000"/>
                </a:solidFill>
                <a:ea typeface="MS PGothic" pitchFamily="34" charset="-128"/>
              </a:rPr>
              <a:t>Thursday, </a:t>
            </a:r>
            <a:r>
              <a:rPr lang="en-US" altLang="ja-JP" dirty="0" smtClean="0">
                <a:solidFill>
                  <a:srgbClr val="000000"/>
                </a:solidFill>
                <a:ea typeface="MS PGothic" pitchFamily="34" charset="-128"/>
              </a:rPr>
              <a:t>Jan</a:t>
            </a:r>
            <a:r>
              <a:rPr lang="en-US" altLang="ja-JP" dirty="0" smtClean="0">
                <a:solidFill>
                  <a:srgbClr val="000000"/>
                </a:solidFill>
                <a:ea typeface="MS PGothic" pitchFamily="34" charset="-128"/>
              </a:rPr>
              <a:t> 21, 2016 </a:t>
            </a:r>
            <a:endParaRPr lang="en-US" altLang="ja-JP" dirty="0">
              <a:solidFill>
                <a:srgbClr val="000000"/>
              </a:solidFill>
              <a:ea typeface="MS PGothic" pitchFamily="34" charset="-128"/>
            </a:endParaRPr>
          </a:p>
          <a:p>
            <a:pPr lvl="2">
              <a:buFont typeface="Arial" pitchFamily="34" charset="0"/>
              <a:buChar char="•"/>
            </a:pPr>
            <a:r>
              <a:rPr lang="en-US" altLang="ja-JP" dirty="0" smtClean="0">
                <a:solidFill>
                  <a:srgbClr val="000000"/>
                </a:solidFill>
                <a:ea typeface="MS PGothic" pitchFamily="34" charset="-128"/>
              </a:rPr>
              <a:t>AM2:10:30- 12:30 pm</a:t>
            </a:r>
          </a:p>
          <a:p>
            <a:pPr lvl="2">
              <a:buFont typeface="Arial" pitchFamily="34" charset="0"/>
              <a:buChar char="•"/>
            </a:pPr>
            <a:r>
              <a:rPr lang="en-US" altLang="ja-JP" dirty="0" smtClean="0">
                <a:solidFill>
                  <a:srgbClr val="000000"/>
                </a:solidFill>
                <a:ea typeface="MS PGothic" pitchFamily="34" charset="-128"/>
              </a:rPr>
              <a:t>PM1:  1:30- 3:30 pm</a:t>
            </a:r>
            <a:endParaRPr lang="en-US" altLang="ja-JP" dirty="0" smtClean="0">
              <a:solidFill>
                <a:srgbClr val="000000"/>
              </a:solidFill>
              <a:ea typeface="MS PGothic" pitchFamily="34" charset="-128"/>
            </a:endParaRPr>
          </a:p>
          <a:p>
            <a:pPr lvl="2">
              <a:buFont typeface="Arial" pitchFamily="34" charset="0"/>
              <a:buChar char="•"/>
            </a:pPr>
            <a:endParaRPr lang="en-US" altLang="ja-JP" dirty="0" smtClean="0">
              <a:solidFill>
                <a:srgbClr val="000000"/>
              </a:solidFill>
              <a:ea typeface="MS PGothic" pitchFamily="34" charset="-128"/>
            </a:endParaRPr>
          </a:p>
          <a:p>
            <a:pPr>
              <a:buFont typeface="Arial" pitchFamily="34" charset="0"/>
              <a:buChar char="•"/>
            </a:pPr>
            <a:r>
              <a:rPr lang="en-US" dirty="0" smtClean="0">
                <a:solidFill>
                  <a:srgbClr val="000000"/>
                </a:solidFill>
                <a:ea typeface="+mn-ea"/>
              </a:rPr>
              <a:t> </a:t>
            </a:r>
            <a:r>
              <a:rPr lang="en-US" dirty="0" smtClean="0">
                <a:solidFill>
                  <a:srgbClr val="000000"/>
                </a:solidFill>
                <a:ea typeface="+mn-ea"/>
              </a:rPr>
              <a:t>Thursday PM1 was jointly held with 802.21m</a:t>
            </a:r>
            <a:endParaRPr lang="en-US" dirty="0" smtClean="0">
              <a:solidFill>
                <a:srgbClr val="000000"/>
              </a:solidFill>
              <a:ea typeface="+mn-ea"/>
            </a:endParaRPr>
          </a:p>
        </p:txBody>
      </p:sp>
    </p:spTree>
    <p:extLst>
      <p:ext uri="{BB962C8B-B14F-4D97-AF65-F5344CB8AC3E}">
        <p14:creationId xmlns:p14="http://schemas.microsoft.com/office/powerpoint/2010/main" val="31546558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altLang="ja-JP" dirty="0" smtClean="0">
                <a:ea typeface="MS PGothic" pitchFamily="34" charset="-128"/>
              </a:rPr>
              <a:t>Progress during Meeting </a:t>
            </a:r>
          </a:p>
        </p:txBody>
      </p:sp>
      <p:sp>
        <p:nvSpPr>
          <p:cNvPr id="5124" name="Slide Number Placeholder 4"/>
          <p:cNvSpPr>
            <a:spLocks noGrp="1"/>
          </p:cNvSpPr>
          <p:nvPr>
            <p:ph type="sldNum" sz="quarter" idx="11"/>
          </p:nvPr>
        </p:nvSpPr>
        <p:spPr>
          <a:noFill/>
        </p:spPr>
        <p:txBody>
          <a:bodyPr/>
          <a:lstStyle/>
          <a:p>
            <a:fld id="{D3018DCB-6270-4AB1-9792-5DD447150E0C}" type="slidenum">
              <a:rPr lang="en-US" altLang="ja-JP">
                <a:solidFill>
                  <a:srgbClr val="000000"/>
                </a:solidFill>
              </a:rPr>
              <a:pPr/>
              <a:t>4</a:t>
            </a:fld>
            <a:endParaRPr lang="en-US" altLang="ja-JP" dirty="0">
              <a:solidFill>
                <a:srgbClr val="000000"/>
              </a:solidFill>
            </a:endParaRPr>
          </a:p>
        </p:txBody>
      </p:sp>
      <p:sp>
        <p:nvSpPr>
          <p:cNvPr id="5125" name="Content Placeholder 2"/>
          <p:cNvSpPr txBox="1">
            <a:spLocks/>
          </p:cNvSpPr>
          <p:nvPr/>
        </p:nvSpPr>
        <p:spPr bwMode="auto">
          <a:xfrm>
            <a:off x="419884" y="1196752"/>
            <a:ext cx="8609843" cy="4608512"/>
          </a:xfrm>
          <a:prstGeom prst="rect">
            <a:avLst/>
          </a:prstGeom>
          <a:noFill/>
          <a:ln w="12700">
            <a:noFill/>
            <a:miter lim="800000"/>
            <a:headEnd/>
            <a:tailEnd/>
          </a:ln>
        </p:spPr>
        <p:txBody>
          <a:bodyPr lIns="90488" tIns="44450" rIns="90488" bIns="44450"/>
          <a:lstStyle/>
          <a:p>
            <a:pPr marL="342900" indent="-342900">
              <a:buFont typeface="Arial" panose="020B0604020202020204" pitchFamily="34" charset="0"/>
              <a:buChar char="•"/>
            </a:pPr>
            <a:r>
              <a:rPr lang="en-US" altLang="ja-JP" dirty="0" smtClean="0">
                <a:solidFill>
                  <a:srgbClr val="000000"/>
                </a:solidFill>
                <a:ea typeface="MS PGothic" pitchFamily="34" charset="-128"/>
              </a:rPr>
              <a:t>TG discussed all the LB comments</a:t>
            </a:r>
          </a:p>
          <a:p>
            <a:pPr marL="342900" indent="-342900">
              <a:buFont typeface="Arial" panose="020B0604020202020204" pitchFamily="34" charset="0"/>
              <a:buChar char="•"/>
            </a:pPr>
            <a:endParaRPr lang="en-US" altLang="ja-JP" dirty="0">
              <a:solidFill>
                <a:srgbClr val="000000"/>
              </a:solidFill>
              <a:ea typeface="MS PGothic" pitchFamily="34" charset="-128"/>
            </a:endParaRPr>
          </a:p>
          <a:p>
            <a:pPr marL="800100" lvl="1" indent="-342900">
              <a:buFont typeface="Arial" panose="020B0604020202020204" pitchFamily="34" charset="0"/>
              <a:buChar char="•"/>
            </a:pPr>
            <a:r>
              <a:rPr lang="en-US" altLang="ja-JP" dirty="0" smtClean="0">
                <a:solidFill>
                  <a:srgbClr val="000000"/>
                </a:solidFill>
                <a:ea typeface="MS PGothic" pitchFamily="34" charset="-128"/>
              </a:rPr>
              <a:t>Accepted</a:t>
            </a:r>
            <a:r>
              <a:rPr lang="en-US" altLang="ja-JP" dirty="0">
                <a:solidFill>
                  <a:srgbClr val="000000"/>
                </a:solidFill>
                <a:ea typeface="MS PGothic" pitchFamily="34" charset="-128"/>
              </a:rPr>
              <a:t>:  113</a:t>
            </a:r>
          </a:p>
          <a:p>
            <a:pPr marL="800100" lvl="1" indent="-342900">
              <a:buFont typeface="Arial" panose="020B0604020202020204" pitchFamily="34" charset="0"/>
              <a:buChar char="•"/>
            </a:pPr>
            <a:r>
              <a:rPr lang="en-US" altLang="ja-JP" dirty="0" smtClean="0">
                <a:solidFill>
                  <a:srgbClr val="000000"/>
                </a:solidFill>
                <a:ea typeface="MS PGothic" pitchFamily="34" charset="-128"/>
              </a:rPr>
              <a:t>Revised</a:t>
            </a:r>
            <a:r>
              <a:rPr lang="en-US" altLang="ja-JP" dirty="0">
                <a:solidFill>
                  <a:srgbClr val="000000"/>
                </a:solidFill>
                <a:ea typeface="MS PGothic" pitchFamily="34" charset="-128"/>
              </a:rPr>
              <a:t>:  18</a:t>
            </a:r>
          </a:p>
          <a:p>
            <a:pPr marL="800100" lvl="1" indent="-342900">
              <a:buFont typeface="Arial" panose="020B0604020202020204" pitchFamily="34" charset="0"/>
              <a:buChar char="•"/>
            </a:pPr>
            <a:r>
              <a:rPr lang="en-US" altLang="ja-JP" dirty="0" smtClean="0">
                <a:solidFill>
                  <a:srgbClr val="000000"/>
                </a:solidFill>
                <a:ea typeface="MS PGothic" pitchFamily="34" charset="-128"/>
              </a:rPr>
              <a:t>Rejected</a:t>
            </a:r>
            <a:r>
              <a:rPr lang="en-US" altLang="ja-JP" dirty="0">
                <a:solidFill>
                  <a:srgbClr val="000000"/>
                </a:solidFill>
                <a:ea typeface="MS PGothic" pitchFamily="34" charset="-128"/>
              </a:rPr>
              <a:t>: 5</a:t>
            </a:r>
          </a:p>
          <a:p>
            <a:pPr marL="800100" lvl="1" indent="-342900">
              <a:buFont typeface="Arial" panose="020B0604020202020204" pitchFamily="34" charset="0"/>
              <a:buChar char="•"/>
            </a:pPr>
            <a:r>
              <a:rPr lang="en-US" altLang="ja-JP" dirty="0" smtClean="0">
                <a:solidFill>
                  <a:srgbClr val="000000"/>
                </a:solidFill>
                <a:ea typeface="MS PGothic" pitchFamily="34" charset="-128"/>
              </a:rPr>
              <a:t>Open</a:t>
            </a:r>
            <a:r>
              <a:rPr lang="en-US" altLang="ja-JP" dirty="0">
                <a:solidFill>
                  <a:srgbClr val="000000"/>
                </a:solidFill>
                <a:ea typeface="MS PGothic" pitchFamily="34" charset="-128"/>
              </a:rPr>
              <a:t>: 28</a:t>
            </a:r>
          </a:p>
          <a:p>
            <a:endParaRPr lang="en-US" altLang="ja-JP" dirty="0">
              <a:solidFill>
                <a:srgbClr val="000000"/>
              </a:solidFill>
              <a:ea typeface="MS PGothic" pitchFamily="34" charset="-128"/>
            </a:endParaRPr>
          </a:p>
          <a:p>
            <a:pPr marL="342900" indent="-342900">
              <a:buFont typeface="Arial" panose="020B0604020202020204" pitchFamily="34" charset="0"/>
              <a:buChar char="•"/>
            </a:pPr>
            <a:r>
              <a:rPr lang="en-US" altLang="ja-JP" dirty="0" smtClean="0">
                <a:solidFill>
                  <a:srgbClr val="000000"/>
                </a:solidFill>
                <a:ea typeface="MS PGothic" pitchFamily="34" charset="-128"/>
              </a:rPr>
              <a:t> Commentary file is available at:</a:t>
            </a:r>
          </a:p>
          <a:p>
            <a:pPr marL="800100" lvl="1" indent="-342900">
              <a:buFont typeface="Arial" panose="020B0604020202020204" pitchFamily="34" charset="0"/>
              <a:buChar char="•"/>
            </a:pPr>
            <a:r>
              <a:rPr lang="en-US" altLang="ja-JP">
                <a:solidFill>
                  <a:srgbClr val="000000"/>
                </a:solidFill>
                <a:ea typeface="MS PGothic" pitchFamily="34" charset="-128"/>
              </a:rPr>
              <a:t>https://mentor.ieee.org/802.21/dcn/16/21-16-0008-04-SAUC-lb9-comments-and-resolution.xls</a:t>
            </a:r>
          </a:p>
          <a:p>
            <a:pPr lvl="1"/>
            <a:r>
              <a:rPr lang="en-US" altLang="ja-JP" smtClean="0">
                <a:solidFill>
                  <a:srgbClr val="000000"/>
                </a:solidFill>
                <a:ea typeface="MS PGothic" pitchFamily="34" charset="-128"/>
              </a:rPr>
              <a:t> </a:t>
            </a:r>
            <a:endParaRPr lang="en-US" altLang="ja-JP" dirty="0" smtClean="0">
              <a:solidFill>
                <a:srgbClr val="000000"/>
              </a:solidFill>
              <a:ea typeface="MS PGothic" pitchFamily="34" charset="-128"/>
            </a:endParaRPr>
          </a:p>
          <a:p>
            <a:pPr lvl="2"/>
            <a:endParaRPr lang="en-US" dirty="0" smtClean="0">
              <a:solidFill>
                <a:srgbClr val="000000"/>
              </a:solidFill>
              <a:ea typeface="+mn-ea"/>
            </a:endParaRPr>
          </a:p>
        </p:txBody>
      </p:sp>
    </p:spTree>
    <p:extLst>
      <p:ext uri="{BB962C8B-B14F-4D97-AF65-F5344CB8AC3E}">
        <p14:creationId xmlns:p14="http://schemas.microsoft.com/office/powerpoint/2010/main" val="7666011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altLang="ja-JP" dirty="0" smtClean="0">
                <a:ea typeface="MS PGothic" pitchFamily="34" charset="-128"/>
              </a:rPr>
              <a:t>Teleconference Schedule (Tentative) </a:t>
            </a:r>
          </a:p>
        </p:txBody>
      </p:sp>
      <p:sp>
        <p:nvSpPr>
          <p:cNvPr id="5124" name="Slide Number Placeholder 4"/>
          <p:cNvSpPr>
            <a:spLocks noGrp="1"/>
          </p:cNvSpPr>
          <p:nvPr>
            <p:ph type="sldNum" sz="quarter" idx="11"/>
          </p:nvPr>
        </p:nvSpPr>
        <p:spPr>
          <a:noFill/>
        </p:spPr>
        <p:txBody>
          <a:bodyPr/>
          <a:lstStyle/>
          <a:p>
            <a:fld id="{D3018DCB-6270-4AB1-9792-5DD447150E0C}" type="slidenum">
              <a:rPr lang="en-US" altLang="ja-JP">
                <a:solidFill>
                  <a:srgbClr val="000000"/>
                </a:solidFill>
              </a:rPr>
              <a:pPr/>
              <a:t>5</a:t>
            </a:fld>
            <a:endParaRPr lang="en-US" altLang="ja-JP" dirty="0">
              <a:solidFill>
                <a:srgbClr val="000000"/>
              </a:solidFill>
            </a:endParaRPr>
          </a:p>
        </p:txBody>
      </p:sp>
      <p:sp>
        <p:nvSpPr>
          <p:cNvPr id="5125" name="Content Placeholder 2"/>
          <p:cNvSpPr txBox="1">
            <a:spLocks/>
          </p:cNvSpPr>
          <p:nvPr/>
        </p:nvSpPr>
        <p:spPr bwMode="auto">
          <a:xfrm>
            <a:off x="422274" y="1700808"/>
            <a:ext cx="8563929" cy="4320480"/>
          </a:xfrm>
          <a:prstGeom prst="rect">
            <a:avLst/>
          </a:prstGeom>
          <a:noFill/>
          <a:ln w="12700">
            <a:noFill/>
            <a:miter lim="800000"/>
            <a:headEnd/>
            <a:tailEnd/>
          </a:ln>
        </p:spPr>
        <p:txBody>
          <a:bodyPr lIns="90488" tIns="44450" rIns="90488" bIns="44450"/>
          <a:lstStyle/>
          <a:p>
            <a:pPr>
              <a:buFont typeface="Arial" pitchFamily="34" charset="0"/>
              <a:buChar char="•"/>
            </a:pPr>
            <a:r>
              <a:rPr lang="en-US" altLang="ja-JP" sz="2800" dirty="0" smtClean="0">
                <a:solidFill>
                  <a:srgbClr val="000000"/>
                </a:solidFill>
                <a:ea typeface="MS PGothic" pitchFamily="34" charset="-128"/>
              </a:rPr>
              <a:t>  </a:t>
            </a:r>
            <a:r>
              <a:rPr lang="en-US" altLang="ja-JP" sz="2800" dirty="0" smtClean="0">
                <a:solidFill>
                  <a:srgbClr val="000000"/>
                </a:solidFill>
                <a:ea typeface="MS PGothic" pitchFamily="34" charset="-128"/>
              </a:rPr>
              <a:t>Jan</a:t>
            </a:r>
            <a:r>
              <a:rPr lang="en-US" altLang="ja-JP" sz="2800" dirty="0" smtClean="0">
                <a:solidFill>
                  <a:srgbClr val="000000"/>
                </a:solidFill>
                <a:ea typeface="MS PGothic" pitchFamily="34" charset="-128"/>
              </a:rPr>
              <a:t> 29, 2016, </a:t>
            </a:r>
            <a:r>
              <a:rPr lang="en-US" altLang="ja-JP" sz="2800" dirty="0" smtClean="0">
                <a:solidFill>
                  <a:srgbClr val="000000"/>
                </a:solidFill>
                <a:ea typeface="MS PGothic" pitchFamily="34" charset="-128"/>
              </a:rPr>
              <a:t>Fri</a:t>
            </a:r>
            <a:r>
              <a:rPr lang="en-US" altLang="ja-JP" sz="2800" dirty="0" smtClean="0">
                <a:solidFill>
                  <a:srgbClr val="000000"/>
                </a:solidFill>
                <a:ea typeface="MS PGothic" pitchFamily="34" charset="-128"/>
              </a:rPr>
              <a:t>day, </a:t>
            </a:r>
            <a:r>
              <a:rPr lang="en-US" altLang="ja-JP" sz="2800" dirty="0" smtClean="0">
                <a:solidFill>
                  <a:srgbClr val="000000"/>
                </a:solidFill>
                <a:ea typeface="MS PGothic" pitchFamily="34" charset="-128"/>
              </a:rPr>
              <a:t>7:30</a:t>
            </a:r>
            <a:r>
              <a:rPr lang="en-US" altLang="ja-JP" sz="2800" dirty="0" smtClean="0">
                <a:solidFill>
                  <a:srgbClr val="000000"/>
                </a:solidFill>
                <a:ea typeface="MS PGothic" pitchFamily="34" charset="-128"/>
              </a:rPr>
              <a:t>-9:00 </a:t>
            </a:r>
            <a:r>
              <a:rPr lang="en-US" altLang="ja-JP" sz="2800" dirty="0">
                <a:solidFill>
                  <a:srgbClr val="000000"/>
                </a:solidFill>
                <a:ea typeface="MS PGothic" pitchFamily="34" charset="-128"/>
              </a:rPr>
              <a:t>am, </a:t>
            </a:r>
            <a:r>
              <a:rPr lang="en-US" altLang="ja-JP" sz="2800" dirty="0" smtClean="0">
                <a:solidFill>
                  <a:srgbClr val="000000"/>
                </a:solidFill>
                <a:ea typeface="MS PGothic" pitchFamily="34" charset="-128"/>
              </a:rPr>
              <a:t> US EST </a:t>
            </a:r>
            <a:endParaRPr lang="en-US" altLang="ja-JP" sz="2800" dirty="0">
              <a:solidFill>
                <a:srgbClr val="000000"/>
              </a:solidFill>
              <a:ea typeface="MS PGothic" pitchFamily="34" charset="-128"/>
            </a:endParaRPr>
          </a:p>
          <a:p>
            <a:endParaRPr lang="en-US" altLang="ja-JP" sz="2800" dirty="0" smtClean="0">
              <a:solidFill>
                <a:srgbClr val="000000"/>
              </a:solidFill>
              <a:ea typeface="MS PGothic" pitchFamily="34" charset="-128"/>
            </a:endParaRPr>
          </a:p>
          <a:p>
            <a:pPr>
              <a:buFont typeface="Arial" pitchFamily="34" charset="0"/>
              <a:buChar char="•"/>
            </a:pPr>
            <a:r>
              <a:rPr lang="en-US" altLang="ja-JP" sz="2800" dirty="0">
                <a:solidFill>
                  <a:srgbClr val="000000"/>
                </a:solidFill>
                <a:ea typeface="MS PGothic" pitchFamily="34" charset="-128"/>
              </a:rPr>
              <a:t> </a:t>
            </a:r>
            <a:r>
              <a:rPr lang="en-US" altLang="ja-JP" sz="2800" dirty="0" smtClean="0">
                <a:solidFill>
                  <a:srgbClr val="000000"/>
                </a:solidFill>
                <a:ea typeface="MS PGothic" pitchFamily="34" charset="-128"/>
              </a:rPr>
              <a:t> </a:t>
            </a:r>
            <a:r>
              <a:rPr lang="en-US" altLang="ja-JP" sz="2800" dirty="0" smtClean="0">
                <a:solidFill>
                  <a:srgbClr val="000000"/>
                </a:solidFill>
                <a:ea typeface="MS PGothic" pitchFamily="34" charset="-128"/>
              </a:rPr>
              <a:t>Feb 05</a:t>
            </a:r>
            <a:r>
              <a:rPr lang="en-US" altLang="ja-JP" sz="2800" dirty="0" smtClean="0">
                <a:solidFill>
                  <a:srgbClr val="000000"/>
                </a:solidFill>
                <a:ea typeface="MS PGothic" pitchFamily="34" charset="-128"/>
              </a:rPr>
              <a:t>, 2016, Friday</a:t>
            </a:r>
            <a:r>
              <a:rPr lang="en-US" altLang="ja-JP" sz="2800" dirty="0" smtClean="0">
                <a:solidFill>
                  <a:srgbClr val="000000"/>
                </a:solidFill>
                <a:ea typeface="MS PGothic" pitchFamily="34" charset="-128"/>
              </a:rPr>
              <a:t>, </a:t>
            </a:r>
            <a:r>
              <a:rPr lang="en-US" altLang="ja-JP" sz="2800" dirty="0" smtClean="0">
                <a:solidFill>
                  <a:srgbClr val="000000"/>
                </a:solidFill>
                <a:ea typeface="MS PGothic" pitchFamily="34" charset="-128"/>
              </a:rPr>
              <a:t>7:30-9:00pm</a:t>
            </a:r>
            <a:r>
              <a:rPr lang="en-US" altLang="ja-JP" sz="2800" dirty="0" smtClean="0">
                <a:solidFill>
                  <a:srgbClr val="000000"/>
                </a:solidFill>
                <a:ea typeface="MS PGothic" pitchFamily="34" charset="-128"/>
              </a:rPr>
              <a:t>, US EST </a:t>
            </a:r>
          </a:p>
          <a:p>
            <a:pPr>
              <a:buFont typeface="Arial" pitchFamily="34" charset="0"/>
              <a:buChar char="•"/>
            </a:pPr>
            <a:endParaRPr lang="en-US" altLang="ja-JP" sz="2800" dirty="0">
              <a:solidFill>
                <a:srgbClr val="000000"/>
              </a:solidFill>
              <a:ea typeface="MS PGothic" pitchFamily="34" charset="-128"/>
            </a:endParaRPr>
          </a:p>
          <a:p>
            <a:pPr>
              <a:buFont typeface="Arial" pitchFamily="34" charset="0"/>
              <a:buChar char="•"/>
            </a:pPr>
            <a:r>
              <a:rPr lang="en-US" altLang="ja-JP" sz="2800" dirty="0" smtClean="0">
                <a:solidFill>
                  <a:srgbClr val="000000"/>
                </a:solidFill>
                <a:ea typeface="MS PGothic" pitchFamily="34" charset="-128"/>
              </a:rPr>
              <a:t> </a:t>
            </a:r>
            <a:r>
              <a:rPr lang="en-US" altLang="ja-JP" sz="2800" dirty="0">
                <a:solidFill>
                  <a:srgbClr val="000000"/>
                </a:solidFill>
                <a:ea typeface="MS PGothic" pitchFamily="34" charset="-128"/>
              </a:rPr>
              <a:t>Feb </a:t>
            </a:r>
            <a:r>
              <a:rPr lang="en-US" altLang="ja-JP" sz="2800" dirty="0" smtClean="0">
                <a:solidFill>
                  <a:srgbClr val="000000"/>
                </a:solidFill>
                <a:ea typeface="MS PGothic" pitchFamily="34" charset="-128"/>
              </a:rPr>
              <a:t>12, </a:t>
            </a:r>
            <a:r>
              <a:rPr lang="en-US" altLang="ja-JP" sz="2800" dirty="0">
                <a:solidFill>
                  <a:srgbClr val="000000"/>
                </a:solidFill>
                <a:ea typeface="MS PGothic" pitchFamily="34" charset="-128"/>
              </a:rPr>
              <a:t>2016, Friday, 7:30-9:00pm, US EST </a:t>
            </a:r>
            <a:endParaRPr lang="en-US" altLang="ja-JP" sz="2800" dirty="0" smtClean="0">
              <a:solidFill>
                <a:srgbClr val="000000"/>
              </a:solidFill>
              <a:ea typeface="MS PGothic" pitchFamily="34" charset="-128"/>
            </a:endParaRPr>
          </a:p>
          <a:p>
            <a:pPr>
              <a:buFont typeface="Arial" pitchFamily="34" charset="0"/>
              <a:buChar char="•"/>
            </a:pPr>
            <a:endParaRPr lang="en-US" altLang="ja-JP" sz="2800" dirty="0">
              <a:solidFill>
                <a:srgbClr val="000000"/>
              </a:solidFill>
              <a:ea typeface="MS PGothic" pitchFamily="34" charset="-128"/>
            </a:endParaRPr>
          </a:p>
          <a:p>
            <a:pPr>
              <a:buFont typeface="Arial" pitchFamily="34" charset="0"/>
              <a:buChar char="•"/>
            </a:pPr>
            <a:r>
              <a:rPr lang="en-US" altLang="ja-JP" sz="2800" dirty="0">
                <a:solidFill>
                  <a:srgbClr val="000000"/>
                </a:solidFill>
                <a:ea typeface="MS PGothic" pitchFamily="34" charset="-128"/>
              </a:rPr>
              <a:t> Feb </a:t>
            </a:r>
            <a:r>
              <a:rPr lang="en-US" altLang="ja-JP" sz="2800" dirty="0" smtClean="0">
                <a:solidFill>
                  <a:srgbClr val="000000"/>
                </a:solidFill>
                <a:ea typeface="MS PGothic" pitchFamily="34" charset="-128"/>
              </a:rPr>
              <a:t>19, </a:t>
            </a:r>
            <a:r>
              <a:rPr lang="en-US" altLang="ja-JP" sz="2800" dirty="0">
                <a:solidFill>
                  <a:srgbClr val="000000"/>
                </a:solidFill>
                <a:ea typeface="MS PGothic" pitchFamily="34" charset="-128"/>
              </a:rPr>
              <a:t>2016, Friday, 7:30-9:00pm, US EST </a:t>
            </a:r>
          </a:p>
          <a:p>
            <a:pPr>
              <a:buFont typeface="Arial" pitchFamily="34" charset="0"/>
              <a:buChar char="•"/>
            </a:pPr>
            <a:endParaRPr lang="en-US" altLang="ja-JP" sz="2800" dirty="0">
              <a:solidFill>
                <a:srgbClr val="000000"/>
              </a:solidFill>
              <a:ea typeface="MS PGothic" pitchFamily="34" charset="-128"/>
            </a:endParaRPr>
          </a:p>
          <a:p>
            <a:pPr>
              <a:buFont typeface="Arial" pitchFamily="34" charset="0"/>
              <a:buChar char="•"/>
            </a:pPr>
            <a:r>
              <a:rPr lang="en-US" altLang="ja-JP" sz="2800" dirty="0" smtClean="0">
                <a:solidFill>
                  <a:srgbClr val="000000"/>
                </a:solidFill>
                <a:ea typeface="MS PGothic" pitchFamily="34" charset="-128"/>
              </a:rPr>
              <a:t> All calls are jointly with </a:t>
            </a:r>
            <a:r>
              <a:rPr lang="en-US" altLang="ja-JP" sz="2800" dirty="0" smtClean="0">
                <a:solidFill>
                  <a:srgbClr val="000000"/>
                </a:solidFill>
                <a:ea typeface="MS PGothic" pitchFamily="34" charset="-128"/>
              </a:rPr>
              <a:t>802.21</a:t>
            </a:r>
            <a:r>
              <a:rPr lang="en-US" altLang="ja-JP" sz="2800" dirty="0">
                <a:solidFill>
                  <a:srgbClr val="000000"/>
                </a:solidFill>
                <a:ea typeface="MS PGothic" pitchFamily="34" charset="-128"/>
              </a:rPr>
              <a:t>m</a:t>
            </a:r>
            <a:r>
              <a:rPr lang="en-US" altLang="ja-JP" sz="2800" dirty="0" smtClean="0">
                <a:solidFill>
                  <a:srgbClr val="000000"/>
                </a:solidFill>
                <a:ea typeface="MS PGothic" pitchFamily="34" charset="-128"/>
              </a:rPr>
              <a:t> </a:t>
            </a:r>
            <a:endParaRPr lang="en-US" altLang="ja-JP" sz="2800" dirty="0" smtClean="0">
              <a:solidFill>
                <a:srgbClr val="000000"/>
              </a:solidFill>
              <a:ea typeface="MS PGothic" pitchFamily="34" charset="-128"/>
            </a:endParaRPr>
          </a:p>
          <a:p>
            <a:pPr lvl="1"/>
            <a:endParaRPr lang="en-US" altLang="ja-JP" sz="2800" dirty="0" smtClean="0">
              <a:solidFill>
                <a:srgbClr val="000000"/>
              </a:solidFill>
              <a:ea typeface="MS PGothic" pitchFamily="34" charset="-128"/>
            </a:endParaRPr>
          </a:p>
          <a:p>
            <a:endParaRPr lang="en-US" altLang="ja-JP" sz="2800" dirty="0">
              <a:solidFill>
                <a:srgbClr val="000000"/>
              </a:solidFill>
              <a:ea typeface="MS PGothic" pitchFamily="34" charset="-128"/>
            </a:endParaRPr>
          </a:p>
          <a:p>
            <a:endParaRPr lang="en-US" dirty="0" smtClean="0">
              <a:solidFill>
                <a:srgbClr val="000000"/>
              </a:solidFill>
            </a:endParaRPr>
          </a:p>
        </p:txBody>
      </p:sp>
    </p:spTree>
    <p:extLst>
      <p:ext uri="{BB962C8B-B14F-4D97-AF65-F5344CB8AC3E}">
        <p14:creationId xmlns:p14="http://schemas.microsoft.com/office/powerpoint/2010/main" val="2371891679"/>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blank presentation">
      <a:majorFont>
        <a:latin typeface="Times New Roman"/>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30656</TotalTime>
  <Words>410</Words>
  <Application>Microsoft Office PowerPoint</Application>
  <PresentationFormat>On-screen Show (4:3)</PresentationFormat>
  <Paragraphs>58</Paragraphs>
  <Slides>5</Slides>
  <Notes>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vt:i4>
      </vt:variant>
    </vt:vector>
  </HeadingPairs>
  <TitlesOfParts>
    <vt:vector size="12" baseType="lpstr">
      <vt:lpstr>ＭＳ Ｐゴシック</vt:lpstr>
      <vt:lpstr>ＭＳ Ｐゴシック</vt:lpstr>
      <vt:lpstr>Arial</vt:lpstr>
      <vt:lpstr>Rotis Sans Serif for Nokia</vt:lpstr>
      <vt:lpstr>Times</vt:lpstr>
      <vt:lpstr>Times New Roman</vt:lpstr>
      <vt:lpstr>blank presentation</vt:lpstr>
      <vt:lpstr>PowerPoint Presentation</vt:lpstr>
      <vt:lpstr>PowerPoint Presentation</vt:lpstr>
      <vt:lpstr>Meeting Details  </vt:lpstr>
      <vt:lpstr>Progress during Meeting </vt:lpstr>
      <vt:lpstr>Teleconference Schedule (Tentative)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subir</dc:creator>
  <cp:lastModifiedBy>Das, Subir</cp:lastModifiedBy>
  <cp:revision>1289</cp:revision>
  <dcterms:created xsi:type="dcterms:W3CDTF">1601-01-01T00:00:00Z</dcterms:created>
  <dcterms:modified xsi:type="dcterms:W3CDTF">2016-01-21T20:52:32Z</dcterms:modified>
</cp:coreProperties>
</file>