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Lst>
  <p:notesMasterIdLst>
    <p:notesMasterId r:id="rId7"/>
  </p:notesMasterIdLst>
  <p:handoutMasterIdLst>
    <p:handoutMasterId r:id="rId8"/>
  </p:handoutMasterIdLst>
  <p:sldIdLst>
    <p:sldId id="333" r:id="rId2"/>
    <p:sldId id="332" r:id="rId3"/>
    <p:sldId id="346" r:id="rId4"/>
    <p:sldId id="347" r:id="rId5"/>
    <p:sldId id="348" r:id="rId6"/>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CCECFF"/>
    <a:srgbClr val="99CCFF"/>
    <a:srgbClr val="66FF99"/>
    <a:srgbClr val="FF9933"/>
    <a:srgbClr val="FF0000"/>
    <a:srgbClr val="CC0000"/>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70" autoAdjust="0"/>
    <p:restoredTop sz="94660"/>
  </p:normalViewPr>
  <p:slideViewPr>
    <p:cSldViewPr>
      <p:cViewPr varScale="1">
        <p:scale>
          <a:sx n="65" d="100"/>
          <a:sy n="65" d="100"/>
        </p:scale>
        <p:origin x="84" y="66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71" d="100"/>
          <a:sy n="71" d="100"/>
        </p:scale>
        <p:origin x="-966" y="-10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998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lvl1pPr>
          </a:lstStyle>
          <a:p>
            <a:endParaRPr lang="en-US" altLang="ja-JP" dirty="0"/>
          </a:p>
        </p:txBody>
      </p:sp>
      <p:sp>
        <p:nvSpPr>
          <p:cNvPr id="169987"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vl1pPr>
          </a:lstStyle>
          <a:p>
            <a:endParaRPr lang="en-US" altLang="ja-JP" dirty="0"/>
          </a:p>
        </p:txBody>
      </p:sp>
      <p:sp>
        <p:nvSpPr>
          <p:cNvPr id="169988"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lvl1pPr>
          </a:lstStyle>
          <a:p>
            <a:endParaRPr lang="en-US" altLang="ja-JP" dirty="0"/>
          </a:p>
        </p:txBody>
      </p:sp>
      <p:sp>
        <p:nvSpPr>
          <p:cNvPr id="169989"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lvl1pPr>
          </a:lstStyle>
          <a:p>
            <a:fld id="{02E54AAC-7967-4221-896C-041069458125}" type="slidenum">
              <a:rPr lang="en-US" altLang="ja-JP"/>
              <a:pPr/>
              <a:t>‹#›</a:t>
            </a:fld>
            <a:endParaRPr lang="en-US" altLang="ja-JP" dirty="0"/>
          </a:p>
        </p:txBody>
      </p:sp>
    </p:spTree>
    <p:extLst>
      <p:ext uri="{BB962C8B-B14F-4D97-AF65-F5344CB8AC3E}">
        <p14:creationId xmlns:p14="http://schemas.microsoft.com/office/powerpoint/2010/main" val="356393451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lvl1pPr>
          </a:lstStyle>
          <a:p>
            <a:endParaRPr lang="en-US" altLang="ja-JP" dirty="0"/>
          </a:p>
        </p:txBody>
      </p:sp>
      <p:sp>
        <p:nvSpPr>
          <p:cNvPr id="5123"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vl1pPr>
          </a:lstStyle>
          <a:p>
            <a:endParaRPr lang="en-US" altLang="ja-JP" dirty="0"/>
          </a:p>
        </p:txBody>
      </p:sp>
      <p:sp>
        <p:nvSpPr>
          <p:cNvPr id="1024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5125"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ltLang="ja-JP" noProof="0" smtClean="0"/>
              <a:t>Click to edit Master text styles</a:t>
            </a:r>
          </a:p>
          <a:p>
            <a:pPr lvl="1"/>
            <a:r>
              <a:rPr lang="en-US" altLang="ja-JP" noProof="0" smtClean="0"/>
              <a:t>Second level</a:t>
            </a:r>
          </a:p>
          <a:p>
            <a:pPr lvl="2"/>
            <a:r>
              <a:rPr lang="en-US" altLang="ja-JP" noProof="0" smtClean="0"/>
              <a:t>Third level</a:t>
            </a:r>
          </a:p>
          <a:p>
            <a:pPr lvl="3"/>
            <a:r>
              <a:rPr lang="en-US" altLang="ja-JP" noProof="0" smtClean="0"/>
              <a:t>Fourth level</a:t>
            </a:r>
          </a:p>
          <a:p>
            <a:pPr lvl="4"/>
            <a:r>
              <a:rPr lang="en-US" altLang="ja-JP" noProof="0" smtClean="0"/>
              <a:t>Fifth level</a:t>
            </a:r>
          </a:p>
        </p:txBody>
      </p:sp>
      <p:sp>
        <p:nvSpPr>
          <p:cNvPr id="5126"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lvl1pPr>
          </a:lstStyle>
          <a:p>
            <a:endParaRPr lang="en-US" altLang="ja-JP" dirty="0"/>
          </a:p>
        </p:txBody>
      </p:sp>
      <p:sp>
        <p:nvSpPr>
          <p:cNvPr id="5127"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lvl1pPr>
          </a:lstStyle>
          <a:p>
            <a:fld id="{09C250FF-4686-4790-9A13-5A241023D938}" type="slidenum">
              <a:rPr lang="ja-JP" altLang="en-US"/>
              <a:pPr/>
              <a:t>‹#›</a:t>
            </a:fld>
            <a:endParaRPr lang="en-US" altLang="ja-JP" dirty="0"/>
          </a:p>
        </p:txBody>
      </p:sp>
    </p:spTree>
    <p:extLst>
      <p:ext uri="{BB962C8B-B14F-4D97-AF65-F5344CB8AC3E}">
        <p14:creationId xmlns:p14="http://schemas.microsoft.com/office/powerpoint/2010/main" val="361613380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a:ln/>
        </p:spPr>
      </p:sp>
      <p:sp>
        <p:nvSpPr>
          <p:cNvPr id="11267" name="Notes Placeholder 2"/>
          <p:cNvSpPr>
            <a:spLocks noGrp="1"/>
          </p:cNvSpPr>
          <p:nvPr>
            <p:ph type="body" idx="1"/>
          </p:nvPr>
        </p:nvSpPr>
        <p:spPr>
          <a:noFill/>
          <a:ln/>
        </p:spPr>
        <p:txBody>
          <a:bodyPr/>
          <a:lstStyle/>
          <a:p>
            <a:endParaRPr lang="ja-JP" altLang="ja-JP" smtClean="0"/>
          </a:p>
        </p:txBody>
      </p:sp>
      <p:sp>
        <p:nvSpPr>
          <p:cNvPr id="11268" name="Slide Number Placeholder 3"/>
          <p:cNvSpPr>
            <a:spLocks noGrp="1"/>
          </p:cNvSpPr>
          <p:nvPr>
            <p:ph type="sldNum" sz="quarter" idx="5"/>
          </p:nvPr>
        </p:nvSpPr>
        <p:spPr>
          <a:noFill/>
        </p:spPr>
        <p:txBody>
          <a:bodyPr/>
          <a:lstStyle/>
          <a:p>
            <a:fld id="{754E374B-8F38-4A96-A73C-F401B8DEB033}" type="slidenum">
              <a:rPr lang="ja-JP" altLang="en-US"/>
              <a:pPr/>
              <a:t>1</a:t>
            </a:fld>
            <a:endParaRPr lang="en-US" altLang="ja-JP" dirty="0"/>
          </a:p>
        </p:txBody>
      </p:sp>
    </p:spTree>
    <p:extLst>
      <p:ext uri="{BB962C8B-B14F-4D97-AF65-F5344CB8AC3E}">
        <p14:creationId xmlns:p14="http://schemas.microsoft.com/office/powerpoint/2010/main" val="16296496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Image Placeholder 1"/>
          <p:cNvSpPr>
            <a:spLocks noGrp="1" noRot="1" noChangeAspect="1" noTextEdit="1"/>
          </p:cNvSpPr>
          <p:nvPr>
            <p:ph type="sldImg"/>
          </p:nvPr>
        </p:nvSpPr>
        <p:spPr>
          <a:ln/>
        </p:spPr>
      </p:sp>
      <p:sp>
        <p:nvSpPr>
          <p:cNvPr id="12291" name="Notes Placeholder 2"/>
          <p:cNvSpPr>
            <a:spLocks noGrp="1"/>
          </p:cNvSpPr>
          <p:nvPr>
            <p:ph type="body" idx="1"/>
          </p:nvPr>
        </p:nvSpPr>
        <p:spPr>
          <a:noFill/>
          <a:ln/>
        </p:spPr>
        <p:txBody>
          <a:bodyPr/>
          <a:lstStyle/>
          <a:p>
            <a:endParaRPr lang="ja-JP" altLang="ja-JP" smtClean="0"/>
          </a:p>
        </p:txBody>
      </p:sp>
      <p:sp>
        <p:nvSpPr>
          <p:cNvPr id="12292" name="Slide Number Placeholder 3"/>
          <p:cNvSpPr>
            <a:spLocks noGrp="1"/>
          </p:cNvSpPr>
          <p:nvPr>
            <p:ph type="sldNum" sz="quarter" idx="5"/>
          </p:nvPr>
        </p:nvSpPr>
        <p:spPr>
          <a:noFill/>
        </p:spPr>
        <p:txBody>
          <a:bodyPr/>
          <a:lstStyle/>
          <a:p>
            <a:fld id="{CAC43226-BFD1-4E87-8ABA-17B19B73598B}" type="slidenum">
              <a:rPr lang="ja-JP" altLang="en-US"/>
              <a:pPr/>
              <a:t>2</a:t>
            </a:fld>
            <a:endParaRPr lang="en-US" altLang="ja-JP" dirty="0"/>
          </a:p>
        </p:txBody>
      </p:sp>
    </p:spTree>
    <p:extLst>
      <p:ext uri="{BB962C8B-B14F-4D97-AF65-F5344CB8AC3E}">
        <p14:creationId xmlns:p14="http://schemas.microsoft.com/office/powerpoint/2010/main" val="13554490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p:cNvSpPr>
            <a:spLocks noGrp="1" noRot="1" noChangeAspect="1" noTextEdit="1"/>
          </p:cNvSpPr>
          <p:nvPr>
            <p:ph type="sldImg"/>
          </p:nvPr>
        </p:nvSpPr>
        <p:spPr>
          <a:ln/>
        </p:spPr>
      </p:sp>
      <p:sp>
        <p:nvSpPr>
          <p:cNvPr id="13315" name="Notes Placeholder 2"/>
          <p:cNvSpPr>
            <a:spLocks noGrp="1"/>
          </p:cNvSpPr>
          <p:nvPr>
            <p:ph type="body" idx="1"/>
          </p:nvPr>
        </p:nvSpPr>
        <p:spPr>
          <a:noFill/>
          <a:ln/>
        </p:spPr>
        <p:txBody>
          <a:bodyPr/>
          <a:lstStyle/>
          <a:p>
            <a:endParaRPr lang="ja-JP" altLang="ja-JP" smtClean="0"/>
          </a:p>
        </p:txBody>
      </p:sp>
      <p:sp>
        <p:nvSpPr>
          <p:cNvPr id="13316" name="Slide Number Placeholder 3"/>
          <p:cNvSpPr>
            <a:spLocks noGrp="1"/>
          </p:cNvSpPr>
          <p:nvPr>
            <p:ph type="sldNum" sz="quarter" idx="5"/>
          </p:nvPr>
        </p:nvSpPr>
        <p:spPr>
          <a:noFill/>
        </p:spPr>
        <p:txBody>
          <a:bodyPr/>
          <a:lstStyle/>
          <a:p>
            <a:fld id="{22DC2F72-2D28-4C41-86EA-0F199221DF50}" type="slidenum">
              <a:rPr lang="ja-JP" altLang="en-US">
                <a:solidFill>
                  <a:srgbClr val="000000"/>
                </a:solidFill>
              </a:rPr>
              <a:pPr/>
              <a:t>3</a:t>
            </a:fld>
            <a:endParaRPr lang="en-US" altLang="ja-JP" dirty="0">
              <a:solidFill>
                <a:srgbClr val="000000"/>
              </a:solidFill>
            </a:endParaRPr>
          </a:p>
        </p:txBody>
      </p:sp>
    </p:spTree>
    <p:extLst>
      <p:ext uri="{BB962C8B-B14F-4D97-AF65-F5344CB8AC3E}">
        <p14:creationId xmlns:p14="http://schemas.microsoft.com/office/powerpoint/2010/main" val="428991992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4AA44526-4331-4342-9C8A-043502C07730}" type="slidenum">
              <a:rPr kumimoji="1" lang="ja-JP" altLang="en-US" smtClean="0"/>
              <a:t>4</a:t>
            </a:fld>
            <a:endParaRPr kumimoji="1" lang="ja-JP" altLang="en-US"/>
          </a:p>
        </p:txBody>
      </p:sp>
    </p:spTree>
    <p:extLst>
      <p:ext uri="{BB962C8B-B14F-4D97-AF65-F5344CB8AC3E}">
        <p14:creationId xmlns:p14="http://schemas.microsoft.com/office/powerpoint/2010/main" val="194035100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p:cNvSpPr>
            <a:spLocks noGrp="1" noRot="1" noChangeAspect="1" noTextEdit="1"/>
          </p:cNvSpPr>
          <p:nvPr>
            <p:ph type="sldImg"/>
          </p:nvPr>
        </p:nvSpPr>
        <p:spPr>
          <a:ln/>
        </p:spPr>
      </p:sp>
      <p:sp>
        <p:nvSpPr>
          <p:cNvPr id="13315" name="Notes Placeholder 2"/>
          <p:cNvSpPr>
            <a:spLocks noGrp="1"/>
          </p:cNvSpPr>
          <p:nvPr>
            <p:ph type="body" idx="1"/>
          </p:nvPr>
        </p:nvSpPr>
        <p:spPr>
          <a:noFill/>
          <a:ln/>
        </p:spPr>
        <p:txBody>
          <a:bodyPr/>
          <a:lstStyle/>
          <a:p>
            <a:endParaRPr lang="ja-JP" altLang="ja-JP" dirty="0" smtClean="0"/>
          </a:p>
        </p:txBody>
      </p:sp>
      <p:sp>
        <p:nvSpPr>
          <p:cNvPr id="13316" name="Slide Number Placeholder 3"/>
          <p:cNvSpPr>
            <a:spLocks noGrp="1"/>
          </p:cNvSpPr>
          <p:nvPr>
            <p:ph type="sldNum" sz="quarter" idx="5"/>
          </p:nvPr>
        </p:nvSpPr>
        <p:spPr>
          <a:noFill/>
        </p:spPr>
        <p:txBody>
          <a:bodyPr/>
          <a:lstStyle/>
          <a:p>
            <a:fld id="{22DC2F72-2D28-4C41-86EA-0F199221DF50}" type="slidenum">
              <a:rPr lang="ja-JP" altLang="en-US">
                <a:solidFill>
                  <a:srgbClr val="000000"/>
                </a:solidFill>
              </a:rPr>
              <a:pPr/>
              <a:t>5</a:t>
            </a:fld>
            <a:endParaRPr lang="en-US" altLang="ja-JP" dirty="0">
              <a:solidFill>
                <a:srgbClr val="000000"/>
              </a:solidFill>
            </a:endParaRPr>
          </a:p>
        </p:txBody>
      </p:sp>
    </p:spTree>
    <p:extLst>
      <p:ext uri="{BB962C8B-B14F-4D97-AF65-F5344CB8AC3E}">
        <p14:creationId xmlns:p14="http://schemas.microsoft.com/office/powerpoint/2010/main" val="30777036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ftr" sz="quarter" idx="10"/>
          </p:nvPr>
        </p:nvSpPr>
        <p:spPr>
          <a:ln/>
        </p:spPr>
        <p:txBody>
          <a:bodyPr/>
          <a:lstStyle>
            <a:lvl1pPr>
              <a:defRPr/>
            </a:lvl1pPr>
          </a:lstStyle>
          <a:p>
            <a:pPr>
              <a:defRPr/>
            </a:pPr>
            <a:r>
              <a:rPr lang="en-US" dirty="0"/>
              <a:t>21-13-0090-00-MuGM</a:t>
            </a:r>
          </a:p>
        </p:txBody>
      </p:sp>
      <p:sp>
        <p:nvSpPr>
          <p:cNvPr id="5" name="Rectangle 5"/>
          <p:cNvSpPr>
            <a:spLocks noGrp="1" noChangeArrowheads="1"/>
          </p:cNvSpPr>
          <p:nvPr>
            <p:ph type="sldNum" sz="quarter" idx="11"/>
          </p:nvPr>
        </p:nvSpPr>
        <p:spPr>
          <a:ln/>
        </p:spPr>
        <p:txBody>
          <a:bodyPr/>
          <a:lstStyle>
            <a:lvl1pPr>
              <a:defRPr/>
            </a:lvl1pPr>
          </a:lstStyle>
          <a:p>
            <a:fld id="{8455D4BC-467F-4953-8B4D-0EC74EF56335}" type="slidenum">
              <a:rPr lang="en-US" altLang="ja-JP"/>
              <a:pPr/>
              <a:t>‹#›</a:t>
            </a:fld>
            <a:endParaRPr lang="en-US" altLang="ja-JP"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ftr" sz="quarter" idx="10"/>
          </p:nvPr>
        </p:nvSpPr>
        <p:spPr>
          <a:ln/>
        </p:spPr>
        <p:txBody>
          <a:bodyPr/>
          <a:lstStyle>
            <a:lvl1pPr>
              <a:defRPr/>
            </a:lvl1pPr>
          </a:lstStyle>
          <a:p>
            <a:pPr>
              <a:defRPr/>
            </a:pPr>
            <a:r>
              <a:rPr lang="en-US" dirty="0"/>
              <a:t>21-13-0090-00-MuGM</a:t>
            </a:r>
          </a:p>
        </p:txBody>
      </p:sp>
      <p:sp>
        <p:nvSpPr>
          <p:cNvPr id="5" name="Rectangle 5"/>
          <p:cNvSpPr>
            <a:spLocks noGrp="1" noChangeArrowheads="1"/>
          </p:cNvSpPr>
          <p:nvPr>
            <p:ph type="sldNum" sz="quarter" idx="11"/>
          </p:nvPr>
        </p:nvSpPr>
        <p:spPr>
          <a:ln/>
        </p:spPr>
        <p:txBody>
          <a:bodyPr/>
          <a:lstStyle>
            <a:lvl1pPr>
              <a:defRPr/>
            </a:lvl1pPr>
          </a:lstStyle>
          <a:p>
            <a:fld id="{B414FEFE-EDE9-4658-8DE2-4FE27B1D68CE}" type="slidenum">
              <a:rPr lang="en-US" altLang="ja-JP"/>
              <a:pPr/>
              <a:t>‹#›</a:t>
            </a:fld>
            <a:endParaRPr lang="en-US" altLang="ja-JP"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46863" y="228600"/>
            <a:ext cx="2074862" cy="6096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22275" y="228600"/>
            <a:ext cx="6072188" cy="6096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ftr" sz="quarter" idx="10"/>
          </p:nvPr>
        </p:nvSpPr>
        <p:spPr>
          <a:ln/>
        </p:spPr>
        <p:txBody>
          <a:bodyPr/>
          <a:lstStyle>
            <a:lvl1pPr>
              <a:defRPr/>
            </a:lvl1pPr>
          </a:lstStyle>
          <a:p>
            <a:pPr>
              <a:defRPr/>
            </a:pPr>
            <a:r>
              <a:rPr lang="en-US" dirty="0"/>
              <a:t>21-13-0090-00-MuGM</a:t>
            </a:r>
          </a:p>
        </p:txBody>
      </p:sp>
      <p:sp>
        <p:nvSpPr>
          <p:cNvPr id="5" name="Rectangle 5"/>
          <p:cNvSpPr>
            <a:spLocks noGrp="1" noChangeArrowheads="1"/>
          </p:cNvSpPr>
          <p:nvPr>
            <p:ph type="sldNum" sz="quarter" idx="11"/>
          </p:nvPr>
        </p:nvSpPr>
        <p:spPr>
          <a:ln/>
        </p:spPr>
        <p:txBody>
          <a:bodyPr/>
          <a:lstStyle>
            <a:lvl1pPr>
              <a:defRPr/>
            </a:lvl1pPr>
          </a:lstStyle>
          <a:p>
            <a:fld id="{EBD02564-781E-440D-BB49-EFEF102E43FE}" type="slidenum">
              <a:rPr lang="en-US" altLang="ja-JP"/>
              <a:pPr/>
              <a:t>‹#›</a:t>
            </a:fld>
            <a:endParaRPr lang="en-US" altLang="ja-JP"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ftr" sz="quarter" idx="10"/>
          </p:nvPr>
        </p:nvSpPr>
        <p:spPr>
          <a:ln/>
        </p:spPr>
        <p:txBody>
          <a:bodyPr/>
          <a:lstStyle>
            <a:lvl1pPr>
              <a:defRPr/>
            </a:lvl1pPr>
          </a:lstStyle>
          <a:p>
            <a:pPr>
              <a:defRPr/>
            </a:pPr>
            <a:r>
              <a:rPr lang="en-US" dirty="0"/>
              <a:t>21-13-0090-00-MuGM</a:t>
            </a:r>
          </a:p>
        </p:txBody>
      </p:sp>
      <p:sp>
        <p:nvSpPr>
          <p:cNvPr id="4" name="Rectangle 5"/>
          <p:cNvSpPr>
            <a:spLocks noGrp="1" noChangeArrowheads="1"/>
          </p:cNvSpPr>
          <p:nvPr>
            <p:ph type="sldNum" sz="quarter" idx="11"/>
          </p:nvPr>
        </p:nvSpPr>
        <p:spPr>
          <a:ln/>
        </p:spPr>
        <p:txBody>
          <a:bodyPr/>
          <a:lstStyle>
            <a:lvl1pPr>
              <a:defRPr/>
            </a:lvl1pPr>
          </a:lstStyle>
          <a:p>
            <a:fld id="{81B2CAAD-A3F9-4565-BF87-B007ADA8FF30}" type="slidenum">
              <a:rPr lang="en-US" altLang="ja-JP"/>
              <a:pPr/>
              <a:t>‹#›</a:t>
            </a:fld>
            <a:endParaRPr lang="en-US" altLang="ja-JP"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a:xfrm>
            <a:off x="428625" y="6400800"/>
            <a:ext cx="2571750" cy="285750"/>
          </a:xfrm>
        </p:spPr>
        <p:txBody>
          <a:bodyPr/>
          <a:lstStyle>
            <a:lvl1pPr>
              <a:defRPr/>
            </a:lvl1pPr>
          </a:lstStyle>
          <a:p>
            <a:pPr>
              <a:defRPr/>
            </a:pPr>
            <a:r>
              <a:rPr lang="en-US" dirty="0"/>
              <a:t>21-13-0090-00-MuGM</a:t>
            </a:r>
          </a:p>
        </p:txBody>
      </p:sp>
      <p:sp>
        <p:nvSpPr>
          <p:cNvPr id="5" name="Slide Number Placeholder 4"/>
          <p:cNvSpPr>
            <a:spLocks noGrp="1"/>
          </p:cNvSpPr>
          <p:nvPr>
            <p:ph type="sldNum" sz="quarter" idx="11"/>
          </p:nvPr>
        </p:nvSpPr>
        <p:spPr/>
        <p:txBody>
          <a:bodyPr/>
          <a:lstStyle>
            <a:lvl1pPr>
              <a:defRPr/>
            </a:lvl1pPr>
          </a:lstStyle>
          <a:p>
            <a:fld id="{31C50C8B-955C-4492-B51E-B775838F861B}" type="slidenum">
              <a:rPr lang="en-US" altLang="ja-JP"/>
              <a:pPr/>
              <a:t>‹#›</a:t>
            </a:fld>
            <a:endParaRPr lang="en-US" altLang="ja-JP"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ftr" sz="quarter" idx="10"/>
          </p:nvPr>
        </p:nvSpPr>
        <p:spPr>
          <a:ln/>
        </p:spPr>
        <p:txBody>
          <a:bodyPr/>
          <a:lstStyle>
            <a:lvl1pPr>
              <a:defRPr/>
            </a:lvl1pPr>
          </a:lstStyle>
          <a:p>
            <a:pPr>
              <a:defRPr/>
            </a:pPr>
            <a:r>
              <a:rPr lang="en-US" dirty="0"/>
              <a:t>21-13-0090-00-MuGM</a:t>
            </a:r>
          </a:p>
        </p:txBody>
      </p:sp>
      <p:sp>
        <p:nvSpPr>
          <p:cNvPr id="5" name="Rectangle 5"/>
          <p:cNvSpPr>
            <a:spLocks noGrp="1" noChangeArrowheads="1"/>
          </p:cNvSpPr>
          <p:nvPr>
            <p:ph type="sldNum" sz="quarter" idx="11"/>
          </p:nvPr>
        </p:nvSpPr>
        <p:spPr>
          <a:ln/>
        </p:spPr>
        <p:txBody>
          <a:bodyPr/>
          <a:lstStyle>
            <a:lvl1pPr>
              <a:defRPr/>
            </a:lvl1pPr>
          </a:lstStyle>
          <a:p>
            <a:fld id="{E93D86C3-6E05-4C09-ABC9-992092544F3C}" type="slidenum">
              <a:rPr lang="en-US" altLang="ja-JP"/>
              <a:pPr/>
              <a:t>‹#›</a:t>
            </a:fld>
            <a:endParaRPr lang="en-US" altLang="ja-JP"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22275" y="1143000"/>
            <a:ext cx="4073525"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143000"/>
            <a:ext cx="4073525"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ftr" sz="quarter" idx="10"/>
          </p:nvPr>
        </p:nvSpPr>
        <p:spPr>
          <a:ln/>
        </p:spPr>
        <p:txBody>
          <a:bodyPr/>
          <a:lstStyle>
            <a:lvl1pPr>
              <a:defRPr/>
            </a:lvl1pPr>
          </a:lstStyle>
          <a:p>
            <a:pPr>
              <a:defRPr/>
            </a:pPr>
            <a:r>
              <a:rPr lang="en-US" dirty="0"/>
              <a:t>21-13-0090-00-MuGM</a:t>
            </a:r>
          </a:p>
        </p:txBody>
      </p:sp>
      <p:sp>
        <p:nvSpPr>
          <p:cNvPr id="6" name="Rectangle 5"/>
          <p:cNvSpPr>
            <a:spLocks noGrp="1" noChangeArrowheads="1"/>
          </p:cNvSpPr>
          <p:nvPr>
            <p:ph type="sldNum" sz="quarter" idx="11"/>
          </p:nvPr>
        </p:nvSpPr>
        <p:spPr>
          <a:ln/>
        </p:spPr>
        <p:txBody>
          <a:bodyPr/>
          <a:lstStyle>
            <a:lvl1pPr>
              <a:defRPr/>
            </a:lvl1pPr>
          </a:lstStyle>
          <a:p>
            <a:fld id="{0A2A9F41-7C47-4DE5-BE89-D9D31BE550CB}" type="slidenum">
              <a:rPr lang="en-US" altLang="ja-JP"/>
              <a:pPr/>
              <a:t>‹#›</a:t>
            </a:fld>
            <a:endParaRPr lang="en-US" altLang="ja-JP"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ftr" sz="quarter" idx="10"/>
          </p:nvPr>
        </p:nvSpPr>
        <p:spPr>
          <a:ln/>
        </p:spPr>
        <p:txBody>
          <a:bodyPr/>
          <a:lstStyle>
            <a:lvl1pPr>
              <a:defRPr/>
            </a:lvl1pPr>
          </a:lstStyle>
          <a:p>
            <a:pPr>
              <a:defRPr/>
            </a:pPr>
            <a:r>
              <a:rPr lang="en-US" dirty="0"/>
              <a:t>21-13-0090-00-MuGM</a:t>
            </a:r>
          </a:p>
        </p:txBody>
      </p:sp>
      <p:sp>
        <p:nvSpPr>
          <p:cNvPr id="8" name="Rectangle 5"/>
          <p:cNvSpPr>
            <a:spLocks noGrp="1" noChangeArrowheads="1"/>
          </p:cNvSpPr>
          <p:nvPr>
            <p:ph type="sldNum" sz="quarter" idx="11"/>
          </p:nvPr>
        </p:nvSpPr>
        <p:spPr>
          <a:ln/>
        </p:spPr>
        <p:txBody>
          <a:bodyPr/>
          <a:lstStyle>
            <a:lvl1pPr>
              <a:defRPr/>
            </a:lvl1pPr>
          </a:lstStyle>
          <a:p>
            <a:fld id="{EF7C9FE7-D30C-4263-9944-1EA544AC8F0F}" type="slidenum">
              <a:rPr lang="en-US" altLang="ja-JP"/>
              <a:pPr/>
              <a:t>‹#›</a:t>
            </a:fld>
            <a:endParaRPr lang="en-US" altLang="ja-JP"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ftr" sz="quarter" idx="10"/>
          </p:nvPr>
        </p:nvSpPr>
        <p:spPr>
          <a:ln/>
        </p:spPr>
        <p:txBody>
          <a:bodyPr/>
          <a:lstStyle>
            <a:lvl1pPr>
              <a:defRPr/>
            </a:lvl1pPr>
          </a:lstStyle>
          <a:p>
            <a:pPr>
              <a:defRPr/>
            </a:pPr>
            <a:r>
              <a:rPr lang="en-US" dirty="0"/>
              <a:t>21-13-0090-00-MuGM</a:t>
            </a:r>
          </a:p>
        </p:txBody>
      </p:sp>
      <p:sp>
        <p:nvSpPr>
          <p:cNvPr id="4" name="Rectangle 5"/>
          <p:cNvSpPr>
            <a:spLocks noGrp="1" noChangeArrowheads="1"/>
          </p:cNvSpPr>
          <p:nvPr>
            <p:ph type="sldNum" sz="quarter" idx="11"/>
          </p:nvPr>
        </p:nvSpPr>
        <p:spPr>
          <a:ln/>
        </p:spPr>
        <p:txBody>
          <a:bodyPr/>
          <a:lstStyle>
            <a:lvl1pPr>
              <a:defRPr/>
            </a:lvl1pPr>
          </a:lstStyle>
          <a:p>
            <a:fld id="{E6CB4F26-4AD7-4559-8310-2CE34251CE29}" type="slidenum">
              <a:rPr lang="en-US" altLang="ja-JP"/>
              <a:pPr/>
              <a:t>‹#›</a:t>
            </a:fld>
            <a:endParaRPr lang="en-US" altLang="ja-JP"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ftr" sz="quarter" idx="10"/>
          </p:nvPr>
        </p:nvSpPr>
        <p:spPr>
          <a:ln/>
        </p:spPr>
        <p:txBody>
          <a:bodyPr/>
          <a:lstStyle>
            <a:lvl1pPr>
              <a:defRPr/>
            </a:lvl1pPr>
          </a:lstStyle>
          <a:p>
            <a:pPr>
              <a:defRPr/>
            </a:pPr>
            <a:r>
              <a:rPr lang="en-US" dirty="0"/>
              <a:t>21-13-0090-00-MuGM</a:t>
            </a:r>
          </a:p>
        </p:txBody>
      </p:sp>
      <p:sp>
        <p:nvSpPr>
          <p:cNvPr id="3" name="Rectangle 5"/>
          <p:cNvSpPr>
            <a:spLocks noGrp="1" noChangeArrowheads="1"/>
          </p:cNvSpPr>
          <p:nvPr>
            <p:ph type="sldNum" sz="quarter" idx="11"/>
          </p:nvPr>
        </p:nvSpPr>
        <p:spPr>
          <a:ln/>
        </p:spPr>
        <p:txBody>
          <a:bodyPr/>
          <a:lstStyle>
            <a:lvl1pPr>
              <a:defRPr/>
            </a:lvl1pPr>
          </a:lstStyle>
          <a:p>
            <a:fld id="{CE56FF84-9F7D-49EB-B8B9-BE9F48A1C605}" type="slidenum">
              <a:rPr lang="en-US" altLang="ja-JP"/>
              <a:pPr/>
              <a:t>‹#›</a:t>
            </a:fld>
            <a:endParaRPr lang="en-US" altLang="ja-JP"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ftr" sz="quarter" idx="10"/>
          </p:nvPr>
        </p:nvSpPr>
        <p:spPr>
          <a:ln/>
        </p:spPr>
        <p:txBody>
          <a:bodyPr/>
          <a:lstStyle>
            <a:lvl1pPr>
              <a:defRPr/>
            </a:lvl1pPr>
          </a:lstStyle>
          <a:p>
            <a:pPr>
              <a:defRPr/>
            </a:pPr>
            <a:r>
              <a:rPr lang="en-US" dirty="0"/>
              <a:t>21-13-0090-00-MuGM</a:t>
            </a:r>
          </a:p>
        </p:txBody>
      </p:sp>
      <p:sp>
        <p:nvSpPr>
          <p:cNvPr id="6" name="Rectangle 5"/>
          <p:cNvSpPr>
            <a:spLocks noGrp="1" noChangeArrowheads="1"/>
          </p:cNvSpPr>
          <p:nvPr>
            <p:ph type="sldNum" sz="quarter" idx="11"/>
          </p:nvPr>
        </p:nvSpPr>
        <p:spPr>
          <a:ln/>
        </p:spPr>
        <p:txBody>
          <a:bodyPr/>
          <a:lstStyle>
            <a:lvl1pPr>
              <a:defRPr/>
            </a:lvl1pPr>
          </a:lstStyle>
          <a:p>
            <a:fld id="{692A9F8B-6637-4717-B8CA-57B8E64135D6}" type="slidenum">
              <a:rPr lang="en-US" altLang="ja-JP"/>
              <a:pPr/>
              <a:t>‹#›</a:t>
            </a:fld>
            <a:endParaRPr lang="en-US" altLang="ja-JP"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ftr" sz="quarter" idx="10"/>
          </p:nvPr>
        </p:nvSpPr>
        <p:spPr>
          <a:ln/>
        </p:spPr>
        <p:txBody>
          <a:bodyPr/>
          <a:lstStyle>
            <a:lvl1pPr>
              <a:defRPr/>
            </a:lvl1pPr>
          </a:lstStyle>
          <a:p>
            <a:pPr>
              <a:defRPr/>
            </a:pPr>
            <a:r>
              <a:rPr lang="en-US" dirty="0"/>
              <a:t>21-13-0090-00-MuGM</a:t>
            </a:r>
          </a:p>
        </p:txBody>
      </p:sp>
      <p:sp>
        <p:nvSpPr>
          <p:cNvPr id="6" name="Rectangle 5"/>
          <p:cNvSpPr>
            <a:spLocks noGrp="1" noChangeArrowheads="1"/>
          </p:cNvSpPr>
          <p:nvPr>
            <p:ph type="sldNum" sz="quarter" idx="11"/>
          </p:nvPr>
        </p:nvSpPr>
        <p:spPr>
          <a:ln/>
        </p:spPr>
        <p:txBody>
          <a:bodyPr/>
          <a:lstStyle>
            <a:lvl1pPr>
              <a:defRPr/>
            </a:lvl1pPr>
          </a:lstStyle>
          <a:p>
            <a:fld id="{B1B19F03-10DE-4D21-B4FD-82CD5DB427B0}" type="slidenum">
              <a:rPr lang="en-US" altLang="ja-JP"/>
              <a:pPr/>
              <a:t>‹#›</a:t>
            </a:fld>
            <a:endParaRPr lang="en-US" altLang="ja-JP"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22275" y="228600"/>
            <a:ext cx="8270875" cy="685800"/>
          </a:xfrm>
          <a:prstGeom prst="rect">
            <a:avLst/>
          </a:prstGeom>
          <a:noFill/>
          <a:ln w="12700">
            <a:noFill/>
            <a:miter lim="800000"/>
            <a:headEnd/>
            <a:tailEnd/>
          </a:ln>
        </p:spPr>
        <p:txBody>
          <a:bodyPr vert="horz" wrap="square" lIns="90488" tIns="44450" rIns="90488" bIns="44450" numCol="1" anchor="ctr" anchorCtr="0" compatLnSpc="1">
            <a:prstTxWarp prst="textNoShape">
              <a:avLst/>
            </a:prstTxWarp>
          </a:bodyPr>
          <a:lstStyle/>
          <a:p>
            <a:pPr lvl="0"/>
            <a:r>
              <a:rPr lang="en-US" altLang="ja-JP" smtClean="0"/>
              <a:t>Title: 36 pt Rotis Sans Serif</a:t>
            </a:r>
          </a:p>
        </p:txBody>
      </p:sp>
      <p:sp>
        <p:nvSpPr>
          <p:cNvPr id="1027" name="Rectangle 3"/>
          <p:cNvSpPr>
            <a:spLocks noGrp="1" noChangeArrowheads="1"/>
          </p:cNvSpPr>
          <p:nvPr>
            <p:ph type="body" idx="1"/>
          </p:nvPr>
        </p:nvSpPr>
        <p:spPr bwMode="auto">
          <a:xfrm>
            <a:off x="201613" y="1000125"/>
            <a:ext cx="8299450" cy="5181600"/>
          </a:xfrm>
          <a:prstGeom prst="rect">
            <a:avLst/>
          </a:prstGeom>
          <a:noFill/>
          <a:ln w="12700">
            <a:noFill/>
            <a:miter lim="800000"/>
            <a:headEnd/>
            <a:tailEnd/>
          </a:ln>
        </p:spPr>
        <p:txBody>
          <a:bodyPr vert="horz" wrap="square" lIns="90488" tIns="44450" rIns="90488" bIns="44450" numCol="1" anchor="t" anchorCtr="0" compatLnSpc="1">
            <a:prstTxWarp prst="textNoShape">
              <a:avLst/>
            </a:prstTxWarp>
          </a:bodyPr>
          <a:lstStyle/>
          <a:p>
            <a:pPr lvl="0"/>
            <a:r>
              <a:rPr lang="en-US" altLang="ja-JP" smtClean="0"/>
              <a:t>IEEE 802.21 Powerpoint Template</a:t>
            </a:r>
            <a:br>
              <a:rPr lang="en-US" altLang="ja-JP" smtClean="0"/>
            </a:br>
            <a:r>
              <a:rPr lang="en-US" altLang="ja-JP" smtClean="0"/>
              <a:t>(Rotis Sans Serif 24 pt)</a:t>
            </a:r>
          </a:p>
          <a:p>
            <a:pPr lvl="0"/>
            <a:r>
              <a:rPr lang="en-US" altLang="ja-JP" smtClean="0"/>
              <a:t>1st Level Bullet</a:t>
            </a:r>
          </a:p>
          <a:p>
            <a:pPr lvl="1"/>
            <a:r>
              <a:rPr lang="en-US" altLang="ja-JP" smtClean="0"/>
              <a:t>2nd Level Bullet</a:t>
            </a:r>
          </a:p>
          <a:p>
            <a:pPr lvl="2"/>
            <a:r>
              <a:rPr lang="en-US" altLang="ja-JP" smtClean="0"/>
              <a:t>3rd Level Bullet</a:t>
            </a:r>
          </a:p>
          <a:p>
            <a:pPr lvl="2"/>
            <a:endParaRPr lang="en-US" altLang="ja-JP" smtClean="0"/>
          </a:p>
          <a:p>
            <a:pPr lvl="1"/>
            <a:endParaRPr lang="en-US" altLang="ja-JP" smtClean="0"/>
          </a:p>
          <a:p>
            <a:pPr lvl="0"/>
            <a:endParaRPr lang="en-US" altLang="ja-JP" smtClean="0"/>
          </a:p>
          <a:p>
            <a:pPr lvl="0"/>
            <a:endParaRPr lang="en-US" altLang="ja-JP" smtClean="0"/>
          </a:p>
          <a:p>
            <a:pPr lvl="0"/>
            <a:r>
              <a:rPr lang="en-US" altLang="ja-JP" smtClean="0"/>
              <a:t/>
            </a:r>
            <a:br>
              <a:rPr lang="en-US" altLang="ja-JP" smtClean="0"/>
            </a:br>
            <a:endParaRPr lang="en-US" altLang="ja-JP" smtClean="0"/>
          </a:p>
        </p:txBody>
      </p:sp>
      <p:sp>
        <p:nvSpPr>
          <p:cNvPr id="160772" name="Rectangle 4"/>
          <p:cNvSpPr>
            <a:spLocks noGrp="1" noChangeArrowheads="1"/>
          </p:cNvSpPr>
          <p:nvPr>
            <p:ph type="ftr" sz="quarter" idx="3"/>
          </p:nvPr>
        </p:nvSpPr>
        <p:spPr bwMode="auto">
          <a:xfrm>
            <a:off x="381000" y="6400800"/>
            <a:ext cx="2619375" cy="2857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spAutoFit/>
          </a:bodyPr>
          <a:lstStyle>
            <a:lvl1pPr algn="ctr" eaLnBrk="0" hangingPunct="0">
              <a:lnSpc>
                <a:spcPct val="90000"/>
              </a:lnSpc>
              <a:defRPr sz="1400">
                <a:latin typeface="+mn-lt"/>
              </a:defRPr>
            </a:lvl1pPr>
          </a:lstStyle>
          <a:p>
            <a:pPr>
              <a:defRPr/>
            </a:pPr>
            <a:r>
              <a:rPr lang="en-US" dirty="0"/>
              <a:t>21-13-0090-00-MuGM</a:t>
            </a:r>
          </a:p>
        </p:txBody>
      </p:sp>
      <p:sp>
        <p:nvSpPr>
          <p:cNvPr id="160773" name="Rectangle 5"/>
          <p:cNvSpPr>
            <a:spLocks noGrp="1" noChangeArrowheads="1"/>
          </p:cNvSpPr>
          <p:nvPr>
            <p:ph type="sldNum" sz="quarter" idx="4"/>
          </p:nvPr>
        </p:nvSpPr>
        <p:spPr bwMode="auto">
          <a:xfrm>
            <a:off x="7772400" y="6400800"/>
            <a:ext cx="685800" cy="38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lnSpc>
                <a:spcPct val="90000"/>
              </a:lnSpc>
              <a:defRPr sz="1400">
                <a:latin typeface="Times" charset="0"/>
                <a:ea typeface="MS PGothic" pitchFamily="34" charset="-128"/>
              </a:defRPr>
            </a:lvl1pPr>
          </a:lstStyle>
          <a:p>
            <a:fld id="{30460105-BC9B-458C-A0A7-B59E81B64C19}" type="slidenum">
              <a:rPr lang="en-US" altLang="ja-JP"/>
              <a:pPr/>
              <a:t>‹#›</a:t>
            </a:fld>
            <a:endParaRPr lang="en-US" altLang="ja-JP" dirty="0"/>
          </a:p>
        </p:txBody>
      </p:sp>
      <p:pic>
        <p:nvPicPr>
          <p:cNvPr id="1030" name="Picture 6" descr="smllieee"/>
          <p:cNvPicPr>
            <a:picLocks noChangeAspect="1" noChangeArrowheads="1"/>
          </p:cNvPicPr>
          <p:nvPr userDrawn="1"/>
        </p:nvPicPr>
        <p:blipFill>
          <a:blip r:embed="rId14" cstate="print"/>
          <a:srcRect/>
          <a:stretch>
            <a:fillRect/>
          </a:stretch>
        </p:blipFill>
        <p:spPr bwMode="auto">
          <a:xfrm>
            <a:off x="228600" y="57150"/>
            <a:ext cx="754063" cy="857250"/>
          </a:xfrm>
          <a:prstGeom prst="rect">
            <a:avLst/>
          </a:prstGeom>
          <a:noFill/>
          <a:ln w="9525">
            <a:noFill/>
            <a:miter lim="800000"/>
            <a:headEnd/>
            <a:tailEnd/>
          </a:ln>
        </p:spPr>
      </p:pic>
      <p:pic>
        <p:nvPicPr>
          <p:cNvPr id="1031" name="Picture 7" descr="802logo"/>
          <p:cNvPicPr>
            <a:picLocks noChangeAspect="1" noChangeArrowheads="1"/>
          </p:cNvPicPr>
          <p:nvPr userDrawn="1"/>
        </p:nvPicPr>
        <p:blipFill>
          <a:blip r:embed="rId15" cstate="print"/>
          <a:srcRect/>
          <a:stretch>
            <a:fillRect/>
          </a:stretch>
        </p:blipFill>
        <p:spPr bwMode="auto">
          <a:xfrm>
            <a:off x="8237538" y="76200"/>
            <a:ext cx="754062" cy="77787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4197" r:id="rId1"/>
    <p:sldLayoutId id="2147484208" r:id="rId2"/>
    <p:sldLayoutId id="2147484198" r:id="rId3"/>
    <p:sldLayoutId id="2147484199" r:id="rId4"/>
    <p:sldLayoutId id="2147484200" r:id="rId5"/>
    <p:sldLayoutId id="2147484201" r:id="rId6"/>
    <p:sldLayoutId id="2147484202" r:id="rId7"/>
    <p:sldLayoutId id="2147484203" r:id="rId8"/>
    <p:sldLayoutId id="2147484204" r:id="rId9"/>
    <p:sldLayoutId id="2147484205" r:id="rId10"/>
    <p:sldLayoutId id="2147484206" r:id="rId11"/>
    <p:sldLayoutId id="2147484207" r:id="rId12"/>
  </p:sldLayoutIdLst>
  <p:hf hdr="0" dt="0"/>
  <p:txStyles>
    <p:titleStyle>
      <a:lvl1pPr algn="ctr" defTabSz="762000" rtl="0" eaLnBrk="0" fontAlgn="base" hangingPunct="0">
        <a:lnSpc>
          <a:spcPct val="90000"/>
        </a:lnSpc>
        <a:spcBef>
          <a:spcPct val="0"/>
        </a:spcBef>
        <a:spcAft>
          <a:spcPct val="0"/>
        </a:spcAft>
        <a:defRPr sz="3600" b="1">
          <a:solidFill>
            <a:schemeClr val="tx1"/>
          </a:solidFill>
          <a:latin typeface="+mj-lt"/>
          <a:ea typeface="+mj-ea"/>
          <a:cs typeface="+mj-cs"/>
        </a:defRPr>
      </a:lvl1pPr>
      <a:lvl2pPr algn="ctr" defTabSz="762000" rtl="0" eaLnBrk="0" fontAlgn="base" hangingPunct="0">
        <a:lnSpc>
          <a:spcPct val="90000"/>
        </a:lnSpc>
        <a:spcBef>
          <a:spcPct val="0"/>
        </a:spcBef>
        <a:spcAft>
          <a:spcPct val="0"/>
        </a:spcAft>
        <a:defRPr sz="3600" b="1">
          <a:solidFill>
            <a:schemeClr val="tx1"/>
          </a:solidFill>
          <a:latin typeface="Times New Roman" pitchFamily="18" charset="0"/>
        </a:defRPr>
      </a:lvl2pPr>
      <a:lvl3pPr algn="ctr" defTabSz="762000" rtl="0" eaLnBrk="0" fontAlgn="base" hangingPunct="0">
        <a:lnSpc>
          <a:spcPct val="90000"/>
        </a:lnSpc>
        <a:spcBef>
          <a:spcPct val="0"/>
        </a:spcBef>
        <a:spcAft>
          <a:spcPct val="0"/>
        </a:spcAft>
        <a:defRPr sz="3600" b="1">
          <a:solidFill>
            <a:schemeClr val="tx1"/>
          </a:solidFill>
          <a:latin typeface="Times New Roman" pitchFamily="18" charset="0"/>
        </a:defRPr>
      </a:lvl3pPr>
      <a:lvl4pPr algn="ctr" defTabSz="762000" rtl="0" eaLnBrk="0" fontAlgn="base" hangingPunct="0">
        <a:lnSpc>
          <a:spcPct val="90000"/>
        </a:lnSpc>
        <a:spcBef>
          <a:spcPct val="0"/>
        </a:spcBef>
        <a:spcAft>
          <a:spcPct val="0"/>
        </a:spcAft>
        <a:defRPr sz="3600" b="1">
          <a:solidFill>
            <a:schemeClr val="tx1"/>
          </a:solidFill>
          <a:latin typeface="Times New Roman" pitchFamily="18" charset="0"/>
        </a:defRPr>
      </a:lvl4pPr>
      <a:lvl5pPr algn="ctr" defTabSz="762000" rtl="0" eaLnBrk="0" fontAlgn="base" hangingPunct="0">
        <a:lnSpc>
          <a:spcPct val="90000"/>
        </a:lnSpc>
        <a:spcBef>
          <a:spcPct val="0"/>
        </a:spcBef>
        <a:spcAft>
          <a:spcPct val="0"/>
        </a:spcAft>
        <a:defRPr sz="3600" b="1">
          <a:solidFill>
            <a:schemeClr val="tx1"/>
          </a:solidFill>
          <a:latin typeface="Times New Roman" pitchFamily="18" charset="0"/>
        </a:defRPr>
      </a:lvl5pPr>
      <a:lvl6pPr marL="457200" algn="ctr" defTabSz="762000" rtl="0" fontAlgn="base">
        <a:lnSpc>
          <a:spcPct val="90000"/>
        </a:lnSpc>
        <a:spcBef>
          <a:spcPct val="0"/>
        </a:spcBef>
        <a:spcAft>
          <a:spcPct val="0"/>
        </a:spcAft>
        <a:defRPr sz="3600" b="1">
          <a:solidFill>
            <a:schemeClr val="tx1"/>
          </a:solidFill>
          <a:latin typeface="Times New Roman" pitchFamily="18" charset="0"/>
        </a:defRPr>
      </a:lvl6pPr>
      <a:lvl7pPr marL="914400" algn="ctr" defTabSz="762000" rtl="0" fontAlgn="base">
        <a:lnSpc>
          <a:spcPct val="90000"/>
        </a:lnSpc>
        <a:spcBef>
          <a:spcPct val="0"/>
        </a:spcBef>
        <a:spcAft>
          <a:spcPct val="0"/>
        </a:spcAft>
        <a:defRPr sz="3600" b="1">
          <a:solidFill>
            <a:schemeClr val="tx1"/>
          </a:solidFill>
          <a:latin typeface="Times New Roman" pitchFamily="18" charset="0"/>
        </a:defRPr>
      </a:lvl7pPr>
      <a:lvl8pPr marL="1371600" algn="ctr" defTabSz="762000" rtl="0" fontAlgn="base">
        <a:lnSpc>
          <a:spcPct val="90000"/>
        </a:lnSpc>
        <a:spcBef>
          <a:spcPct val="0"/>
        </a:spcBef>
        <a:spcAft>
          <a:spcPct val="0"/>
        </a:spcAft>
        <a:defRPr sz="3600" b="1">
          <a:solidFill>
            <a:schemeClr val="tx1"/>
          </a:solidFill>
          <a:latin typeface="Times New Roman" pitchFamily="18" charset="0"/>
        </a:defRPr>
      </a:lvl8pPr>
      <a:lvl9pPr marL="1828800" algn="ctr" defTabSz="762000" rtl="0" fontAlgn="base">
        <a:lnSpc>
          <a:spcPct val="90000"/>
        </a:lnSpc>
        <a:spcBef>
          <a:spcPct val="0"/>
        </a:spcBef>
        <a:spcAft>
          <a:spcPct val="0"/>
        </a:spcAft>
        <a:defRPr sz="3600" b="1">
          <a:solidFill>
            <a:schemeClr val="tx1"/>
          </a:solidFill>
          <a:latin typeface="Times New Roman" pitchFamily="18" charset="0"/>
        </a:defRPr>
      </a:lvl9pPr>
    </p:titleStyle>
    <p:bodyStyle>
      <a:lvl1pPr marL="280988" indent="-280988" algn="l" defTabSz="762000" rtl="0" eaLnBrk="0" fontAlgn="base" hangingPunct="0">
        <a:lnSpc>
          <a:spcPct val="90000"/>
        </a:lnSpc>
        <a:spcBef>
          <a:spcPct val="40000"/>
        </a:spcBef>
        <a:spcAft>
          <a:spcPct val="0"/>
        </a:spcAft>
        <a:buClr>
          <a:schemeClr val="accent1"/>
        </a:buClr>
        <a:buChar char="•"/>
        <a:defRPr sz="2400">
          <a:solidFill>
            <a:schemeClr val="tx1"/>
          </a:solidFill>
          <a:latin typeface="+mn-lt"/>
          <a:ea typeface="+mn-ea"/>
          <a:cs typeface="+mn-cs"/>
        </a:defRPr>
      </a:lvl1pPr>
      <a:lvl2pPr marL="666750" indent="-195263" algn="l" defTabSz="762000" rtl="0" eaLnBrk="0" fontAlgn="base" hangingPunct="0">
        <a:lnSpc>
          <a:spcPct val="90000"/>
        </a:lnSpc>
        <a:spcBef>
          <a:spcPct val="0"/>
        </a:spcBef>
        <a:spcAft>
          <a:spcPct val="0"/>
        </a:spcAft>
        <a:buClr>
          <a:schemeClr val="accent1"/>
        </a:buClr>
        <a:buSzPct val="75000"/>
        <a:buChar char="•"/>
        <a:defRPr sz="2400">
          <a:solidFill>
            <a:schemeClr val="tx1"/>
          </a:solidFill>
          <a:latin typeface="+mn-lt"/>
        </a:defRPr>
      </a:lvl2pPr>
      <a:lvl3pPr marL="1147763" indent="-195263" algn="l" defTabSz="762000" rtl="0" eaLnBrk="0" fontAlgn="base" hangingPunct="0">
        <a:lnSpc>
          <a:spcPct val="90000"/>
        </a:lnSpc>
        <a:spcBef>
          <a:spcPct val="0"/>
        </a:spcBef>
        <a:spcAft>
          <a:spcPct val="0"/>
        </a:spcAft>
        <a:buClr>
          <a:schemeClr val="accent1"/>
        </a:buClr>
        <a:buSzPct val="75000"/>
        <a:buChar char="•"/>
        <a:defRPr sz="2400">
          <a:solidFill>
            <a:schemeClr val="tx1"/>
          </a:solidFill>
          <a:latin typeface="+mn-lt"/>
        </a:defRPr>
      </a:lvl3pPr>
      <a:lvl4pPr marL="1804988" indent="-277813" algn="l" defTabSz="762000" rtl="0" eaLnBrk="0" fontAlgn="base" hangingPunct="0">
        <a:spcBef>
          <a:spcPct val="20000"/>
        </a:spcBef>
        <a:spcAft>
          <a:spcPct val="0"/>
        </a:spcAft>
        <a:buChar char="–"/>
        <a:defRPr sz="2000">
          <a:solidFill>
            <a:schemeClr val="tx1"/>
          </a:solidFill>
          <a:latin typeface="Rotis Sans Serif for Nokia" pitchFamily="34" charset="0"/>
        </a:defRPr>
      </a:lvl4pPr>
      <a:lvl5pPr marL="2286000" indent="-280988" algn="l" defTabSz="762000" rtl="0" eaLnBrk="0" fontAlgn="base" hangingPunct="0">
        <a:spcBef>
          <a:spcPct val="20000"/>
        </a:spcBef>
        <a:spcAft>
          <a:spcPct val="0"/>
        </a:spcAft>
        <a:buChar char="»"/>
        <a:defRPr sz="2000">
          <a:solidFill>
            <a:schemeClr val="tx1"/>
          </a:solidFill>
          <a:latin typeface="Rotis Sans Serif for Nokia" pitchFamily="34" charset="0"/>
        </a:defRPr>
      </a:lvl5pPr>
      <a:lvl6pPr marL="2743200" indent="-280988" algn="l" defTabSz="762000" rtl="0" fontAlgn="base">
        <a:spcBef>
          <a:spcPct val="20000"/>
        </a:spcBef>
        <a:spcAft>
          <a:spcPct val="0"/>
        </a:spcAft>
        <a:buChar char="»"/>
        <a:defRPr sz="2000">
          <a:solidFill>
            <a:schemeClr val="tx1"/>
          </a:solidFill>
          <a:latin typeface="Rotis Sans Serif for Nokia" pitchFamily="34" charset="0"/>
        </a:defRPr>
      </a:lvl6pPr>
      <a:lvl7pPr marL="3200400" indent="-280988" algn="l" defTabSz="762000" rtl="0" fontAlgn="base">
        <a:spcBef>
          <a:spcPct val="20000"/>
        </a:spcBef>
        <a:spcAft>
          <a:spcPct val="0"/>
        </a:spcAft>
        <a:buChar char="»"/>
        <a:defRPr sz="2000">
          <a:solidFill>
            <a:schemeClr val="tx1"/>
          </a:solidFill>
          <a:latin typeface="Rotis Sans Serif for Nokia" pitchFamily="34" charset="0"/>
        </a:defRPr>
      </a:lvl7pPr>
      <a:lvl8pPr marL="3657600" indent="-280988" algn="l" defTabSz="762000" rtl="0" fontAlgn="base">
        <a:spcBef>
          <a:spcPct val="20000"/>
        </a:spcBef>
        <a:spcAft>
          <a:spcPct val="0"/>
        </a:spcAft>
        <a:buChar char="»"/>
        <a:defRPr sz="2000">
          <a:solidFill>
            <a:schemeClr val="tx1"/>
          </a:solidFill>
          <a:latin typeface="Rotis Sans Serif for Nokia" pitchFamily="34" charset="0"/>
        </a:defRPr>
      </a:lvl8pPr>
      <a:lvl9pPr marL="4114800" indent="-280988" algn="l" defTabSz="762000" rtl="0" fontAlgn="base">
        <a:spcBef>
          <a:spcPct val="20000"/>
        </a:spcBef>
        <a:spcAft>
          <a:spcPct val="0"/>
        </a:spcAft>
        <a:buChar char="»"/>
        <a:defRPr sz="2000">
          <a:solidFill>
            <a:schemeClr val="tx1"/>
          </a:solidFill>
          <a:latin typeface="Rotis Sans Serif for Nokia"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tandards.ieee.org/guides/opman/sect6.html"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hyperlink" Target="http://standards.ieee.org/board/pat/faq.pdf" TargetMode="External"/><Relationship Id="rId4" Type="http://schemas.openxmlformats.org/officeDocument/2006/relationships/hyperlink" Target="http://127.0.0.1:4664/cache?event_id=757737&amp;schema_id=1&amp;s=5X0vID10lu_E6yrIkWkNd4Wz2H8&amp;q=hancock"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txBox="1">
            <a:spLocks noChangeArrowheads="1"/>
          </p:cNvSpPr>
          <p:nvPr/>
        </p:nvSpPr>
        <p:spPr bwMode="auto">
          <a:xfrm>
            <a:off x="611560" y="1065323"/>
            <a:ext cx="8399462" cy="5334000"/>
          </a:xfrm>
          <a:prstGeom prst="rect">
            <a:avLst/>
          </a:prstGeom>
          <a:solidFill>
            <a:srgbClr val="66CCFF"/>
          </a:solidFill>
          <a:ln w="12700">
            <a:noFill/>
            <a:miter lim="800000"/>
            <a:headEnd/>
            <a:tailEnd/>
          </a:ln>
        </p:spPr>
        <p:txBody>
          <a:bodyPr lIns="90488" tIns="44450" rIns="90488" bIns="44450"/>
          <a:lstStyle/>
          <a:p>
            <a:pPr marL="280988" indent="-280988" defTabSz="762000">
              <a:lnSpc>
                <a:spcPct val="90000"/>
              </a:lnSpc>
              <a:spcBef>
                <a:spcPct val="40000"/>
              </a:spcBef>
              <a:buClr>
                <a:srgbClr val="FAFD00"/>
              </a:buClr>
            </a:pPr>
            <a:r>
              <a:rPr lang="en-US" altLang="ja-JP" b="1" dirty="0">
                <a:latin typeface="Times" charset="0"/>
                <a:ea typeface="MS PGothic" pitchFamily="34" charset="-128"/>
                <a:cs typeface="Times New Roman" pitchFamily="18" charset="0"/>
              </a:rPr>
              <a:t>IEEE </a:t>
            </a:r>
            <a:r>
              <a:rPr lang="en-US" altLang="ja-JP" b="1" dirty="0" smtClean="0">
                <a:latin typeface="Times" charset="0"/>
                <a:ea typeface="MS PGothic" pitchFamily="34" charset="-128"/>
                <a:cs typeface="Times New Roman" pitchFamily="18" charset="0"/>
              </a:rPr>
              <a:t>802.21</a:t>
            </a:r>
            <a:endParaRPr lang="en-US" altLang="ja-JP" b="1" dirty="0">
              <a:latin typeface="Times" charset="0"/>
              <a:ea typeface="MS PGothic" pitchFamily="34" charset="-128"/>
              <a:cs typeface="Times New Roman" pitchFamily="18" charset="0"/>
            </a:endParaRPr>
          </a:p>
          <a:p>
            <a:pPr marL="280988" indent="-280988" defTabSz="762000">
              <a:lnSpc>
                <a:spcPct val="90000"/>
              </a:lnSpc>
              <a:spcBef>
                <a:spcPct val="40000"/>
              </a:spcBef>
              <a:buClr>
                <a:srgbClr val="FAFD00"/>
              </a:buClr>
            </a:pPr>
            <a:r>
              <a:rPr lang="en-US" altLang="ja-JP" dirty="0">
                <a:latin typeface="Times" charset="0"/>
                <a:ea typeface="MS PGothic" pitchFamily="34" charset="-128"/>
                <a:cs typeface="Times New Roman" pitchFamily="18" charset="0"/>
              </a:rPr>
              <a:t>DCN: </a:t>
            </a:r>
            <a:r>
              <a:rPr lang="en-US" altLang="ja-JP" dirty="0" smtClean="0">
                <a:latin typeface="Times" charset="0"/>
                <a:ea typeface="MS PGothic" pitchFamily="34" charset="-128"/>
                <a:cs typeface="Times New Roman" pitchFamily="18" charset="0"/>
              </a:rPr>
              <a:t>21-16-0007-00</a:t>
            </a:r>
            <a:endParaRPr lang="en-US" altLang="ja-JP" dirty="0">
              <a:latin typeface="Times" charset="0"/>
              <a:ea typeface="MS PGothic" pitchFamily="34" charset="-128"/>
              <a:cs typeface="Times New Roman" pitchFamily="18" charset="0"/>
            </a:endParaRPr>
          </a:p>
          <a:p>
            <a:pPr marL="280988" indent="-280988" defTabSz="762000">
              <a:lnSpc>
                <a:spcPct val="90000"/>
              </a:lnSpc>
              <a:spcBef>
                <a:spcPct val="40000"/>
              </a:spcBef>
              <a:buClr>
                <a:srgbClr val="FAFD00"/>
              </a:buClr>
            </a:pPr>
            <a:r>
              <a:rPr lang="en-US" altLang="ja-JP" dirty="0">
                <a:latin typeface="Times" charset="0"/>
                <a:ea typeface="MS PGothic" pitchFamily="34" charset="-128"/>
                <a:cs typeface="Times New Roman" pitchFamily="18" charset="0"/>
              </a:rPr>
              <a:t>Title: </a:t>
            </a:r>
            <a:r>
              <a:rPr lang="en-US" altLang="ja-JP" b="1" dirty="0" smtClean="0">
                <a:latin typeface="Times" charset="0"/>
                <a:ea typeface="MS PGothic" pitchFamily="34" charset="-128"/>
                <a:cs typeface="Times New Roman" pitchFamily="18" charset="0"/>
              </a:rPr>
              <a:t> 802.21.1 TG  Opening Note</a:t>
            </a:r>
            <a:endParaRPr lang="en-US" altLang="ja-JP" b="1" dirty="0">
              <a:latin typeface="Times" charset="0"/>
              <a:ea typeface="MS PGothic" pitchFamily="34" charset="-128"/>
              <a:cs typeface="Times New Roman" pitchFamily="18" charset="0"/>
            </a:endParaRPr>
          </a:p>
          <a:p>
            <a:pPr marL="280988" indent="-280988" defTabSz="762000">
              <a:lnSpc>
                <a:spcPct val="90000"/>
              </a:lnSpc>
              <a:spcBef>
                <a:spcPct val="40000"/>
              </a:spcBef>
              <a:buClr>
                <a:srgbClr val="FAFD00"/>
              </a:buClr>
            </a:pPr>
            <a:r>
              <a:rPr lang="en-US" altLang="ja-JP" dirty="0">
                <a:latin typeface="Times" charset="0"/>
                <a:ea typeface="MS PGothic" pitchFamily="34" charset="-128"/>
                <a:cs typeface="Times New Roman" pitchFamily="18" charset="0"/>
              </a:rPr>
              <a:t>Date Submitted: </a:t>
            </a:r>
            <a:r>
              <a:rPr lang="en-US" altLang="ja-JP" dirty="0" smtClean="0">
                <a:latin typeface="Times" charset="0"/>
                <a:ea typeface="MS PGothic" pitchFamily="34" charset="-128"/>
                <a:cs typeface="Times New Roman" pitchFamily="18" charset="0"/>
              </a:rPr>
              <a:t>January</a:t>
            </a:r>
            <a:r>
              <a:rPr lang="en-US" altLang="ja-JP" dirty="0" smtClean="0">
                <a:latin typeface="Times" charset="0"/>
                <a:ea typeface="MS PGothic" pitchFamily="34" charset="-128"/>
                <a:cs typeface="Times New Roman" pitchFamily="18" charset="0"/>
              </a:rPr>
              <a:t> 18, 2016</a:t>
            </a:r>
            <a:endParaRPr lang="en-US" altLang="ja-JP" dirty="0">
              <a:latin typeface="Times" charset="0"/>
              <a:ea typeface="MS PGothic" pitchFamily="34" charset="-128"/>
              <a:cs typeface="Times New Roman" pitchFamily="18" charset="0"/>
            </a:endParaRPr>
          </a:p>
          <a:p>
            <a:pPr marL="280988" indent="-280988" defTabSz="762000">
              <a:lnSpc>
                <a:spcPct val="90000"/>
              </a:lnSpc>
              <a:spcBef>
                <a:spcPct val="40000"/>
              </a:spcBef>
              <a:buClr>
                <a:srgbClr val="FAFD00"/>
              </a:buClr>
            </a:pPr>
            <a:r>
              <a:rPr lang="en-US" altLang="ja-JP" dirty="0" smtClean="0">
                <a:latin typeface="Times" charset="0"/>
                <a:ea typeface="MS PGothic" pitchFamily="34" charset="-128"/>
                <a:cs typeface="Times New Roman" pitchFamily="18" charset="0"/>
              </a:rPr>
              <a:t>IEEE 802.21 </a:t>
            </a:r>
            <a:r>
              <a:rPr lang="en-US" altLang="ja-JP" dirty="0">
                <a:latin typeface="Times" charset="0"/>
                <a:ea typeface="MS PGothic" pitchFamily="34" charset="-128"/>
                <a:cs typeface="Times New Roman" pitchFamily="18" charset="0"/>
              </a:rPr>
              <a:t>session </a:t>
            </a:r>
            <a:r>
              <a:rPr lang="en-US" altLang="ja-JP" dirty="0" smtClean="0">
                <a:latin typeface="Times" charset="0"/>
                <a:ea typeface="MS PGothic" pitchFamily="34" charset="-128"/>
                <a:cs typeface="Times New Roman" pitchFamily="18" charset="0"/>
              </a:rPr>
              <a:t>#</a:t>
            </a:r>
            <a:r>
              <a:rPr lang="en-US" altLang="ja-JP" dirty="0" smtClean="0">
                <a:latin typeface="Times" charset="0"/>
                <a:ea typeface="MS PGothic" pitchFamily="34" charset="-128"/>
                <a:cs typeface="Times New Roman" pitchFamily="18" charset="0"/>
              </a:rPr>
              <a:t>72 </a:t>
            </a:r>
            <a:r>
              <a:rPr lang="en-US" altLang="ja-JP" dirty="0" smtClean="0">
                <a:latin typeface="Times" charset="0"/>
                <a:ea typeface="MS PGothic" pitchFamily="34" charset="-128"/>
                <a:cs typeface="Times New Roman" pitchFamily="18" charset="0"/>
              </a:rPr>
              <a:t>in </a:t>
            </a:r>
            <a:r>
              <a:rPr lang="en-US" altLang="ja-JP" dirty="0" smtClean="0">
                <a:latin typeface="Times" charset="0"/>
                <a:ea typeface="MS PGothic" pitchFamily="34" charset="-128"/>
                <a:cs typeface="Times New Roman" pitchFamily="18" charset="0"/>
              </a:rPr>
              <a:t>Atlanta</a:t>
            </a:r>
            <a:r>
              <a:rPr lang="en-US" altLang="ja-JP" dirty="0" smtClean="0">
                <a:latin typeface="Times" charset="0"/>
                <a:ea typeface="MS PGothic" pitchFamily="34" charset="-128"/>
                <a:cs typeface="Times New Roman" pitchFamily="18" charset="0"/>
              </a:rPr>
              <a:t>, Georgia</a:t>
            </a:r>
            <a:endParaRPr lang="en-US" altLang="ja-JP" dirty="0" smtClean="0">
              <a:latin typeface="Times" charset="0"/>
              <a:ea typeface="MS PGothic" pitchFamily="34" charset="-128"/>
              <a:cs typeface="Times New Roman" pitchFamily="18" charset="0"/>
            </a:endParaRPr>
          </a:p>
          <a:p>
            <a:pPr marL="280988" indent="-280988" defTabSz="762000">
              <a:lnSpc>
                <a:spcPct val="90000"/>
              </a:lnSpc>
              <a:spcBef>
                <a:spcPct val="40000"/>
              </a:spcBef>
              <a:buClr>
                <a:srgbClr val="FAFD00"/>
              </a:buClr>
            </a:pPr>
            <a:r>
              <a:rPr lang="en-US" altLang="ja-JP" kern="0" dirty="0">
                <a:solidFill>
                  <a:srgbClr val="000000"/>
                </a:solidFill>
                <a:ea typeface="ＭＳ Ｐゴシック" pitchFamily="34" charset="-128"/>
                <a:cs typeface="Times New Roman" pitchFamily="18" charset="0"/>
              </a:rPr>
              <a:t>Presented at IEEE </a:t>
            </a:r>
            <a:r>
              <a:rPr lang="en-US" altLang="ja-JP" kern="0" dirty="0" smtClean="0">
                <a:solidFill>
                  <a:srgbClr val="000000"/>
                </a:solidFill>
                <a:ea typeface="ＭＳ Ｐゴシック" pitchFamily="34" charset="-128"/>
                <a:cs typeface="Times New Roman" pitchFamily="18" charset="0"/>
              </a:rPr>
              <a:t>802.21.1 TG, </a:t>
            </a:r>
            <a:r>
              <a:rPr lang="en-US" altLang="ja-JP" kern="0" dirty="0" smtClean="0">
                <a:solidFill>
                  <a:srgbClr val="000000"/>
                </a:solidFill>
                <a:ea typeface="ＭＳ Ｐゴシック" pitchFamily="34" charset="-128"/>
                <a:cs typeface="Times New Roman" pitchFamily="18" charset="0"/>
              </a:rPr>
              <a:t>January Interim</a:t>
            </a:r>
            <a:r>
              <a:rPr lang="en-US" altLang="ja-JP" kern="0" dirty="0" smtClean="0">
                <a:solidFill>
                  <a:srgbClr val="000000"/>
                </a:solidFill>
                <a:ea typeface="ＭＳ Ｐゴシック" pitchFamily="34" charset="-128"/>
                <a:cs typeface="Times New Roman" pitchFamily="18" charset="0"/>
              </a:rPr>
              <a:t> </a:t>
            </a:r>
            <a:r>
              <a:rPr lang="en-US" altLang="ja-JP" kern="0" dirty="0" smtClean="0">
                <a:solidFill>
                  <a:srgbClr val="000000"/>
                </a:solidFill>
                <a:ea typeface="ＭＳ Ｐゴシック" pitchFamily="34" charset="-128"/>
                <a:cs typeface="Times New Roman" pitchFamily="18" charset="0"/>
              </a:rPr>
              <a:t>meeting</a:t>
            </a:r>
            <a:endParaRPr lang="en-US" altLang="ja-JP" dirty="0">
              <a:latin typeface="Times" charset="0"/>
              <a:ea typeface="MS PGothic" pitchFamily="34" charset="-128"/>
              <a:cs typeface="Times New Roman" pitchFamily="18" charset="0"/>
            </a:endParaRPr>
          </a:p>
          <a:p>
            <a:pPr marL="280988" indent="-280988" defTabSz="762000">
              <a:lnSpc>
                <a:spcPct val="90000"/>
              </a:lnSpc>
              <a:spcBef>
                <a:spcPct val="40000"/>
              </a:spcBef>
              <a:buClr>
                <a:srgbClr val="FAFD00"/>
              </a:buClr>
            </a:pPr>
            <a:r>
              <a:rPr lang="en-US" altLang="ja-JP" dirty="0">
                <a:latin typeface="Times" charset="0"/>
                <a:ea typeface="MS PGothic" pitchFamily="34" charset="-128"/>
                <a:cs typeface="Times New Roman" pitchFamily="18" charset="0"/>
              </a:rPr>
              <a:t>Authors or Source(s):</a:t>
            </a:r>
          </a:p>
          <a:p>
            <a:pPr marL="280988" indent="-280988" defTabSz="762000">
              <a:lnSpc>
                <a:spcPct val="90000"/>
              </a:lnSpc>
              <a:spcBef>
                <a:spcPct val="40000"/>
              </a:spcBef>
              <a:buClr>
                <a:srgbClr val="FAFD00"/>
              </a:buClr>
            </a:pPr>
            <a:r>
              <a:rPr lang="en-US" altLang="ja-JP" dirty="0">
                <a:latin typeface="Times" charset="0"/>
                <a:ea typeface="MS PGothic" pitchFamily="34" charset="-128"/>
                <a:cs typeface="Times New Roman" pitchFamily="18" charset="0"/>
              </a:rPr>
              <a:t> </a:t>
            </a:r>
            <a:r>
              <a:rPr lang="en-US" altLang="ja-JP" b="1" dirty="0" smtClean="0">
                <a:latin typeface="Times" charset="0"/>
                <a:ea typeface="MS PGothic" pitchFamily="34" charset="-128"/>
                <a:cs typeface="Times New Roman" pitchFamily="18" charset="0"/>
              </a:rPr>
              <a:t>Subir Das (ACS)</a:t>
            </a:r>
            <a:endParaRPr lang="en-US" altLang="ja-JP" b="1" dirty="0">
              <a:latin typeface="Times" charset="0"/>
              <a:ea typeface="MS PGothic" pitchFamily="34" charset="-128"/>
              <a:cs typeface="Times New Roman" pitchFamily="18" charset="0"/>
            </a:endParaRPr>
          </a:p>
          <a:p>
            <a:pPr marL="280988" indent="-280988" algn="just" defTabSz="762000">
              <a:lnSpc>
                <a:spcPct val="90000"/>
              </a:lnSpc>
              <a:spcBef>
                <a:spcPct val="40000"/>
              </a:spcBef>
              <a:buClr>
                <a:srgbClr val="FAFD00"/>
              </a:buClr>
            </a:pPr>
            <a:r>
              <a:rPr lang="en-US" altLang="ja-JP" dirty="0">
                <a:latin typeface="Times" charset="0"/>
                <a:ea typeface="MS PGothic" pitchFamily="34" charset="-128"/>
                <a:cs typeface="Times New Roman" pitchFamily="18" charset="0"/>
              </a:rPr>
              <a:t>Abstract: </a:t>
            </a:r>
            <a:r>
              <a:rPr lang="en-US" altLang="ja-JP" dirty="0" smtClean="0">
                <a:latin typeface="Times" charset="0"/>
                <a:ea typeface="MS PGothic" pitchFamily="34" charset="-128"/>
                <a:cs typeface="Times New Roman" pitchFamily="18" charset="0"/>
              </a:rPr>
              <a:t>802.21.1 TG Opening Report </a:t>
            </a:r>
            <a:r>
              <a:rPr lang="en-US" altLang="ja-JP" dirty="0">
                <a:latin typeface="Times" charset="0"/>
                <a:ea typeface="MS PGothic" pitchFamily="34" charset="-128"/>
                <a:cs typeface="Times New Roman" pitchFamily="18" charset="0"/>
              </a:rPr>
              <a:t>for session </a:t>
            </a:r>
            <a:r>
              <a:rPr lang="en-US" altLang="ja-JP" dirty="0" smtClean="0">
                <a:latin typeface="Times" charset="0"/>
                <a:ea typeface="MS PGothic" pitchFamily="34" charset="-128"/>
                <a:cs typeface="Times New Roman" pitchFamily="18" charset="0"/>
              </a:rPr>
              <a:t>#</a:t>
            </a:r>
            <a:r>
              <a:rPr lang="en-US" altLang="ja-JP" dirty="0" smtClean="0">
                <a:latin typeface="Times" charset="0"/>
                <a:ea typeface="MS PGothic" pitchFamily="34" charset="-128"/>
                <a:cs typeface="Times New Roman" pitchFamily="18" charset="0"/>
              </a:rPr>
              <a:t>72</a:t>
            </a:r>
            <a:r>
              <a:rPr lang="en-US" altLang="ja-JP" dirty="0" smtClean="0">
                <a:latin typeface="Times" charset="0"/>
                <a:ea typeface="MS PGothic" pitchFamily="34" charset="-128"/>
                <a:cs typeface="Times New Roman" pitchFamily="18" charset="0"/>
              </a:rPr>
              <a:t>	</a:t>
            </a:r>
            <a:endParaRPr lang="en-US" altLang="ja-JP" dirty="0">
              <a:latin typeface="Times" charset="0"/>
              <a:ea typeface="MS PGothic" pitchFamily="34" charset="-128"/>
              <a:cs typeface="Times New Roman" pitchFamily="18" charset="0"/>
            </a:endParaRPr>
          </a:p>
        </p:txBody>
      </p:sp>
      <p:sp>
        <p:nvSpPr>
          <p:cNvPr id="3075" name="Slide Number Placeholder 6"/>
          <p:cNvSpPr>
            <a:spLocks noGrp="1"/>
          </p:cNvSpPr>
          <p:nvPr>
            <p:ph type="sldNum" sz="quarter" idx="11"/>
          </p:nvPr>
        </p:nvSpPr>
        <p:spPr>
          <a:noFill/>
        </p:spPr>
        <p:txBody>
          <a:bodyPr/>
          <a:lstStyle/>
          <a:p>
            <a:fld id="{8105D15D-968E-4782-BB8D-5D7B6E6A8805}" type="slidenum">
              <a:rPr lang="en-US" altLang="ja-JP"/>
              <a:pPr/>
              <a:t>1</a:t>
            </a:fld>
            <a:endParaRPr lang="en-US" altLang="ja-JP"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Slide Number Placeholder 4"/>
          <p:cNvSpPr>
            <a:spLocks noGrp="1"/>
          </p:cNvSpPr>
          <p:nvPr>
            <p:ph type="sldNum" sz="quarter" idx="11"/>
          </p:nvPr>
        </p:nvSpPr>
        <p:spPr>
          <a:noFill/>
        </p:spPr>
        <p:txBody>
          <a:bodyPr/>
          <a:lstStyle/>
          <a:p>
            <a:fld id="{B451F410-220C-414B-A8D6-3FB881A4E68B}" type="slidenum">
              <a:rPr lang="en-US" altLang="ja-JP"/>
              <a:pPr/>
              <a:t>2</a:t>
            </a:fld>
            <a:endParaRPr lang="en-US" altLang="ja-JP" dirty="0"/>
          </a:p>
        </p:txBody>
      </p:sp>
      <p:sp>
        <p:nvSpPr>
          <p:cNvPr id="4100" name="Rectangle 3"/>
          <p:cNvSpPr>
            <a:spLocks noChangeArrowheads="1"/>
          </p:cNvSpPr>
          <p:nvPr/>
        </p:nvSpPr>
        <p:spPr bwMode="auto">
          <a:xfrm>
            <a:off x="381000" y="990600"/>
            <a:ext cx="8493125" cy="5334000"/>
          </a:xfrm>
          <a:prstGeom prst="rect">
            <a:avLst/>
          </a:prstGeom>
          <a:solidFill>
            <a:srgbClr val="66CCFF"/>
          </a:solidFill>
          <a:ln w="12700">
            <a:noFill/>
            <a:miter lim="800000"/>
            <a:headEnd/>
            <a:tailEnd/>
          </a:ln>
        </p:spPr>
        <p:txBody>
          <a:bodyPr lIns="90488" tIns="44450" rIns="90488" bIns="44450"/>
          <a:lstStyle/>
          <a:p>
            <a:pPr marL="666750" lvl="1" indent="-195263" defTabSz="762000">
              <a:lnSpc>
                <a:spcPct val="80000"/>
              </a:lnSpc>
              <a:buClr>
                <a:schemeClr val="accent1"/>
              </a:buClr>
              <a:buSzPct val="75000"/>
            </a:pPr>
            <a:r>
              <a:rPr lang="en-US" altLang="ja-JP" sz="1800" b="1" dirty="0">
                <a:latin typeface="Times" charset="0"/>
                <a:ea typeface="MS PGothic" pitchFamily="34" charset="-128"/>
                <a:cs typeface="Times New Roman" pitchFamily="18" charset="0"/>
              </a:rPr>
              <a:t>IEEE 802.21 presentation release statements</a:t>
            </a:r>
            <a:endParaRPr lang="en-US" altLang="ja-JP" sz="1800" dirty="0">
              <a:latin typeface="Times" charset="0"/>
              <a:ea typeface="MS PGothic" pitchFamily="34" charset="-128"/>
              <a:cs typeface="Times New Roman" pitchFamily="18" charset="0"/>
            </a:endParaRPr>
          </a:p>
          <a:p>
            <a:pPr marL="280988" indent="-280988" algn="just" defTabSz="762000">
              <a:lnSpc>
                <a:spcPct val="80000"/>
              </a:lnSpc>
              <a:spcBef>
                <a:spcPct val="40000"/>
              </a:spcBef>
              <a:buClr>
                <a:srgbClr val="FAFD00"/>
              </a:buClr>
              <a:buSzPct val="200000"/>
            </a:pPr>
            <a:r>
              <a:rPr lang="en-US" altLang="ja-JP" sz="1600" dirty="0">
                <a:latin typeface="Times" charset="0"/>
                <a:ea typeface="MS PGothic" pitchFamily="34" charset="-128"/>
                <a:cs typeface="Times New Roman" pitchFamily="18" charset="0"/>
              </a:rPr>
              <a:t>This document has been prepared to assist the IEEE 802.21 Working Group.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marL="280988" indent="-280988" algn="just" defTabSz="762000">
              <a:lnSpc>
                <a:spcPct val="80000"/>
              </a:lnSpc>
              <a:spcBef>
                <a:spcPct val="40000"/>
              </a:spcBef>
              <a:buClr>
                <a:srgbClr val="FAFD00"/>
              </a:buClr>
              <a:buSzPct val="200000"/>
            </a:pPr>
            <a:r>
              <a:rPr lang="en-US" altLang="ja-JP" sz="1600" dirty="0">
                <a:latin typeface="Times" charset="0"/>
                <a:ea typeface="MS PGothic" pitchFamily="34" charset="-128"/>
                <a:cs typeface="Times New Roman" pitchFamily="18" charset="0"/>
              </a:rPr>
              <a:t>The contributor grants a free, irrevocable license to the IEEE to incorporate material contained in this contribution, and any modifications thereof, in the creation of an IEEE Standards publication; to copyright in the IEEE</a:t>
            </a:r>
            <a:r>
              <a:rPr lang="en-US" altLang="ja-JP" sz="1600" dirty="0">
                <a:ea typeface="MS PGothic" pitchFamily="34" charset="-128"/>
                <a:cs typeface="Times New Roman" pitchFamily="18" charset="0"/>
              </a:rPr>
              <a:t>’</a:t>
            </a:r>
            <a:r>
              <a:rPr lang="en-US" altLang="ja-JP" sz="1600" dirty="0">
                <a:latin typeface="Times" charset="0"/>
                <a:ea typeface="MS PGothic" pitchFamily="34" charset="-128"/>
                <a:cs typeface="Times New Roman" pitchFamily="18" charset="0"/>
              </a:rPr>
              <a:t>s name any IEEE Standards publication even though it may include portions of this contribution; and at the IEEE</a:t>
            </a:r>
            <a:r>
              <a:rPr lang="en-US" altLang="ja-JP" sz="1600" dirty="0">
                <a:ea typeface="MS PGothic" pitchFamily="34" charset="-128"/>
                <a:cs typeface="Times New Roman" pitchFamily="18" charset="0"/>
              </a:rPr>
              <a:t>’</a:t>
            </a:r>
            <a:r>
              <a:rPr lang="en-US" altLang="ja-JP" sz="1600" dirty="0">
                <a:latin typeface="Times" charset="0"/>
                <a:ea typeface="MS PGothic" pitchFamily="34" charset="-128"/>
                <a:cs typeface="Times New Roman" pitchFamily="18" charset="0"/>
              </a:rPr>
              <a:t>s sole discretion to permit others to reproduce in whole or in part the resulting IEEE Standards publication. The contributor also acknowledges and accepts that this contribution may be made public by IEEE 802.21.</a:t>
            </a:r>
          </a:p>
          <a:p>
            <a:pPr marL="280988" indent="-280988" defTabSz="762000">
              <a:lnSpc>
                <a:spcPct val="80000"/>
              </a:lnSpc>
              <a:spcBef>
                <a:spcPct val="40000"/>
              </a:spcBef>
              <a:buClr>
                <a:srgbClr val="FAFD00"/>
              </a:buClr>
              <a:buSzPct val="200000"/>
            </a:pPr>
            <a:r>
              <a:rPr lang="en-US" altLang="ja-JP" sz="1600" dirty="0">
                <a:latin typeface="Times" charset="0"/>
                <a:ea typeface="MS PGothic" pitchFamily="34" charset="-128"/>
                <a:cs typeface="Times New Roman" pitchFamily="18" charset="0"/>
              </a:rPr>
              <a:t>The contributor is familiar with IEEE patent policy, as stated in </a:t>
            </a:r>
            <a:r>
              <a:rPr lang="en-US" altLang="ja-JP" sz="1600" dirty="0">
                <a:latin typeface="Times" charset="0"/>
                <a:ea typeface="MS PGothic" pitchFamily="34" charset="-128"/>
                <a:cs typeface="Times New Roman" pitchFamily="18" charset="0"/>
                <a:hlinkClick r:id="rId3"/>
              </a:rPr>
              <a:t>Section 6 of the IEEE-SA Standards Board bylaws</a:t>
            </a:r>
            <a:r>
              <a:rPr lang="en-US" altLang="ja-JP" sz="1600" dirty="0">
                <a:solidFill>
                  <a:srgbClr val="000099"/>
                </a:solidFill>
                <a:latin typeface="Times" charset="0"/>
                <a:ea typeface="MS PGothic" pitchFamily="34" charset="-128"/>
                <a:cs typeface="Times New Roman" pitchFamily="18" charset="0"/>
              </a:rPr>
              <a:t> </a:t>
            </a:r>
            <a:r>
              <a:rPr lang="en-US" altLang="ja-JP" sz="1600" dirty="0">
                <a:latin typeface="Times" charset="0"/>
                <a:ea typeface="MS PGothic" pitchFamily="34" charset="-128"/>
                <a:cs typeface="Times New Roman" pitchFamily="18" charset="0"/>
              </a:rPr>
              <a:t>&lt;</a:t>
            </a:r>
            <a:r>
              <a:rPr lang="en-US" altLang="ja-JP" sz="1600" dirty="0">
                <a:latin typeface="Times" charset="0"/>
                <a:ea typeface="MS PGothic" pitchFamily="34" charset="-128"/>
                <a:cs typeface="Times New Roman" pitchFamily="18" charset="0"/>
                <a:hlinkClick r:id="rId4"/>
              </a:rPr>
              <a:t>http://standards.ieee.org/guides/bylaws/sect6-7.html#6</a:t>
            </a:r>
            <a:r>
              <a:rPr lang="en-US" altLang="ja-JP" sz="1600" dirty="0">
                <a:latin typeface="Times" charset="0"/>
                <a:ea typeface="MS PGothic" pitchFamily="34" charset="-128"/>
                <a:cs typeface="Times New Roman" pitchFamily="18" charset="0"/>
              </a:rPr>
              <a:t>&gt; and in </a:t>
            </a:r>
            <a:r>
              <a:rPr lang="en-US" altLang="ja-JP" sz="1600" i="1" dirty="0">
                <a:latin typeface="Times" charset="0"/>
                <a:ea typeface="MS PGothic" pitchFamily="34" charset="-128"/>
                <a:cs typeface="Times New Roman" pitchFamily="18" charset="0"/>
              </a:rPr>
              <a:t>Understanding Patent Issues During IEEE Standards Development</a:t>
            </a:r>
            <a:r>
              <a:rPr lang="en-US" altLang="ja-JP" sz="1600" dirty="0">
                <a:latin typeface="Times" charset="0"/>
                <a:ea typeface="MS PGothic" pitchFamily="34" charset="-128"/>
                <a:cs typeface="Times New Roman" pitchFamily="18" charset="0"/>
              </a:rPr>
              <a:t> </a:t>
            </a:r>
            <a:r>
              <a:rPr lang="en-US" altLang="ja-JP" sz="1600" dirty="0">
                <a:latin typeface="Times" charset="0"/>
                <a:ea typeface="MS PGothic" pitchFamily="34" charset="-128"/>
                <a:cs typeface="Times New Roman" pitchFamily="18" charset="0"/>
                <a:hlinkClick r:id="rId5"/>
              </a:rPr>
              <a:t>http://standards.ieee.org/board/pat/faq.pdf</a:t>
            </a:r>
            <a:r>
              <a:rPr lang="en-US" altLang="ja-JP" sz="1600" dirty="0">
                <a:latin typeface="Times" charset="0"/>
                <a:ea typeface="MS PGothic" pitchFamily="34" charset="-128"/>
                <a:cs typeface="Times New Roman" pitchFamily="18" charset="0"/>
              </a:rPr>
              <a:t>&gt;</a:t>
            </a:r>
            <a:r>
              <a:rPr lang="en-US" altLang="ja-JP" sz="1600" dirty="0">
                <a:ea typeface="MS PGothic" pitchFamily="34" charset="-128"/>
                <a:cs typeface="Times New Roman" pitchFamily="18" charset="0"/>
              </a:rPr>
              <a:t> </a:t>
            </a:r>
            <a:endParaRPr lang="en-US" altLang="ja-JP" sz="1600" dirty="0">
              <a:latin typeface="Times" charset="0"/>
              <a:ea typeface="MS PGothic" pitchFamily="34" charset="-128"/>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r>
              <a:rPr lang="en-US" altLang="ja-JP" dirty="0" smtClean="0">
                <a:ea typeface="MS PGothic" pitchFamily="34" charset="-128"/>
              </a:rPr>
              <a:t>Meeting Time and Location </a:t>
            </a:r>
          </a:p>
        </p:txBody>
      </p:sp>
      <p:sp>
        <p:nvSpPr>
          <p:cNvPr id="5124" name="Slide Number Placeholder 4"/>
          <p:cNvSpPr>
            <a:spLocks noGrp="1"/>
          </p:cNvSpPr>
          <p:nvPr>
            <p:ph type="sldNum" sz="quarter" idx="11"/>
          </p:nvPr>
        </p:nvSpPr>
        <p:spPr>
          <a:noFill/>
        </p:spPr>
        <p:txBody>
          <a:bodyPr/>
          <a:lstStyle/>
          <a:p>
            <a:fld id="{D3018DCB-6270-4AB1-9792-5DD447150E0C}" type="slidenum">
              <a:rPr lang="en-US" altLang="ja-JP">
                <a:solidFill>
                  <a:srgbClr val="000000"/>
                </a:solidFill>
              </a:rPr>
              <a:pPr/>
              <a:t>3</a:t>
            </a:fld>
            <a:endParaRPr lang="en-US" altLang="ja-JP" dirty="0">
              <a:solidFill>
                <a:srgbClr val="000000"/>
              </a:solidFill>
            </a:endParaRPr>
          </a:p>
        </p:txBody>
      </p:sp>
      <p:sp>
        <p:nvSpPr>
          <p:cNvPr id="5125" name="Content Placeholder 2"/>
          <p:cNvSpPr txBox="1">
            <a:spLocks/>
          </p:cNvSpPr>
          <p:nvPr/>
        </p:nvSpPr>
        <p:spPr bwMode="auto">
          <a:xfrm>
            <a:off x="287016" y="1124744"/>
            <a:ext cx="8856984" cy="5544616"/>
          </a:xfrm>
          <a:prstGeom prst="rect">
            <a:avLst/>
          </a:prstGeom>
          <a:noFill/>
          <a:ln w="12700">
            <a:noFill/>
            <a:miter lim="800000"/>
            <a:headEnd/>
            <a:tailEnd/>
          </a:ln>
        </p:spPr>
        <p:txBody>
          <a:bodyPr lIns="90488" tIns="44450" rIns="90488" bIns="44450"/>
          <a:lstStyle/>
          <a:p>
            <a:pPr>
              <a:buFont typeface="Arial" pitchFamily="34" charset="0"/>
              <a:buChar char="•"/>
            </a:pPr>
            <a:r>
              <a:rPr lang="en-US" altLang="ja-JP" dirty="0">
                <a:solidFill>
                  <a:srgbClr val="000000"/>
                </a:solidFill>
                <a:ea typeface="MS PGothic" pitchFamily="34" charset="-128"/>
              </a:rPr>
              <a:t>  </a:t>
            </a:r>
            <a:r>
              <a:rPr lang="en-US" altLang="ja-JP" sz="2800" dirty="0" smtClean="0">
                <a:solidFill>
                  <a:srgbClr val="000000"/>
                </a:solidFill>
                <a:ea typeface="MS PGothic" pitchFamily="34" charset="-128"/>
              </a:rPr>
              <a:t>TG </a:t>
            </a:r>
            <a:r>
              <a:rPr lang="en-US" altLang="ja-JP" sz="2800" dirty="0" smtClean="0">
                <a:solidFill>
                  <a:srgbClr val="000000"/>
                </a:solidFill>
                <a:ea typeface="MS PGothic" pitchFamily="34" charset="-128"/>
              </a:rPr>
              <a:t>802.21.1  </a:t>
            </a:r>
            <a:r>
              <a:rPr lang="en-US" altLang="ja-JP" sz="2800" dirty="0" smtClean="0">
                <a:solidFill>
                  <a:srgbClr val="000000"/>
                </a:solidFill>
                <a:ea typeface="MS PGothic" pitchFamily="34" charset="-128"/>
              </a:rPr>
              <a:t>is currently scheduled  for </a:t>
            </a:r>
            <a:r>
              <a:rPr lang="en-US" altLang="ja-JP" sz="2800" dirty="0" smtClean="0">
                <a:solidFill>
                  <a:srgbClr val="000000"/>
                </a:solidFill>
                <a:ea typeface="MS PGothic" pitchFamily="34" charset="-128"/>
              </a:rPr>
              <a:t>six sessions</a:t>
            </a:r>
            <a:r>
              <a:rPr lang="en-US" altLang="ja-JP" sz="2800" dirty="0" smtClean="0">
                <a:solidFill>
                  <a:srgbClr val="000000"/>
                </a:solidFill>
                <a:ea typeface="MS PGothic" pitchFamily="34" charset="-128"/>
              </a:rPr>
              <a:t>: </a:t>
            </a:r>
            <a:endParaRPr lang="en-US" altLang="ja-JP" dirty="0" smtClean="0">
              <a:solidFill>
                <a:srgbClr val="000000"/>
              </a:solidFill>
              <a:ea typeface="MS PGothic" pitchFamily="34" charset="-128"/>
            </a:endParaRPr>
          </a:p>
          <a:p>
            <a:pPr lvl="1">
              <a:buFont typeface="Arial" pitchFamily="34" charset="0"/>
              <a:buChar char="•"/>
            </a:pPr>
            <a:r>
              <a:rPr lang="en-US" altLang="ja-JP" dirty="0" smtClean="0">
                <a:solidFill>
                  <a:srgbClr val="000000"/>
                </a:solidFill>
                <a:ea typeface="MS PGothic" pitchFamily="34" charset="-128"/>
              </a:rPr>
              <a:t> </a:t>
            </a:r>
            <a:r>
              <a:rPr lang="en-US" altLang="ja-JP" dirty="0" smtClean="0">
                <a:solidFill>
                  <a:srgbClr val="000000"/>
                </a:solidFill>
                <a:ea typeface="MS PGothic" pitchFamily="34" charset="-128"/>
              </a:rPr>
              <a:t>Tues</a:t>
            </a:r>
            <a:r>
              <a:rPr lang="en-US" altLang="ja-JP" dirty="0" smtClean="0">
                <a:solidFill>
                  <a:srgbClr val="000000"/>
                </a:solidFill>
                <a:ea typeface="MS PGothic" pitchFamily="34" charset="-128"/>
              </a:rPr>
              <a:t>day</a:t>
            </a:r>
            <a:r>
              <a:rPr lang="en-US" altLang="ja-JP" dirty="0" smtClean="0">
                <a:solidFill>
                  <a:srgbClr val="000000"/>
                </a:solidFill>
                <a:ea typeface="MS PGothic" pitchFamily="34" charset="-128"/>
              </a:rPr>
              <a:t>, </a:t>
            </a:r>
            <a:r>
              <a:rPr lang="en-US" altLang="ja-JP" dirty="0" smtClean="0">
                <a:solidFill>
                  <a:srgbClr val="000000"/>
                </a:solidFill>
                <a:ea typeface="MS PGothic" pitchFamily="34" charset="-128"/>
              </a:rPr>
              <a:t>Jan</a:t>
            </a:r>
            <a:r>
              <a:rPr lang="en-US" altLang="ja-JP" dirty="0" smtClean="0">
                <a:solidFill>
                  <a:srgbClr val="000000"/>
                </a:solidFill>
                <a:ea typeface="MS PGothic" pitchFamily="34" charset="-128"/>
              </a:rPr>
              <a:t> 19, 2016 </a:t>
            </a:r>
            <a:endParaRPr lang="en-US" altLang="ja-JP" sz="2800" dirty="0" smtClean="0">
              <a:solidFill>
                <a:srgbClr val="000000"/>
              </a:solidFill>
              <a:ea typeface="MS PGothic" pitchFamily="34" charset="-128"/>
            </a:endParaRPr>
          </a:p>
          <a:p>
            <a:pPr lvl="2">
              <a:buFont typeface="Arial" pitchFamily="34" charset="0"/>
              <a:buChar char="•"/>
            </a:pPr>
            <a:r>
              <a:rPr lang="en-US" altLang="ja-JP" dirty="0" smtClean="0">
                <a:solidFill>
                  <a:srgbClr val="000000"/>
                </a:solidFill>
                <a:ea typeface="MS PGothic" pitchFamily="34" charset="-128"/>
              </a:rPr>
              <a:t>A</a:t>
            </a:r>
            <a:r>
              <a:rPr lang="en-US" altLang="ja-JP" dirty="0" smtClean="0">
                <a:solidFill>
                  <a:srgbClr val="000000"/>
                </a:solidFill>
                <a:ea typeface="MS PGothic" pitchFamily="34" charset="-128"/>
              </a:rPr>
              <a:t>M1 </a:t>
            </a:r>
            <a:r>
              <a:rPr lang="en-US" altLang="ja-JP" dirty="0" smtClean="0">
                <a:solidFill>
                  <a:srgbClr val="000000"/>
                </a:solidFill>
                <a:ea typeface="MS PGothic" pitchFamily="34" charset="-128"/>
              </a:rPr>
              <a:t>: </a:t>
            </a:r>
            <a:r>
              <a:rPr lang="en-US" altLang="ja-JP" dirty="0" smtClean="0">
                <a:solidFill>
                  <a:srgbClr val="000000"/>
                </a:solidFill>
                <a:ea typeface="MS PGothic" pitchFamily="34" charset="-128"/>
              </a:rPr>
              <a:t>8:00- </a:t>
            </a:r>
            <a:r>
              <a:rPr lang="en-US" altLang="ja-JP" dirty="0" smtClean="0">
                <a:solidFill>
                  <a:srgbClr val="000000"/>
                </a:solidFill>
                <a:ea typeface="MS PGothic" pitchFamily="34" charset="-128"/>
              </a:rPr>
              <a:t>10</a:t>
            </a:r>
            <a:r>
              <a:rPr lang="en-US" altLang="ja-JP" dirty="0" smtClean="0">
                <a:solidFill>
                  <a:srgbClr val="000000"/>
                </a:solidFill>
                <a:ea typeface="MS PGothic" pitchFamily="34" charset="-128"/>
              </a:rPr>
              <a:t>:00 </a:t>
            </a:r>
            <a:r>
              <a:rPr lang="en-US" altLang="ja-JP" dirty="0" smtClean="0">
                <a:solidFill>
                  <a:srgbClr val="000000"/>
                </a:solidFill>
                <a:ea typeface="MS PGothic" pitchFamily="34" charset="-128"/>
              </a:rPr>
              <a:t>a</a:t>
            </a:r>
            <a:r>
              <a:rPr lang="en-US" altLang="ja-JP" dirty="0" smtClean="0">
                <a:solidFill>
                  <a:srgbClr val="000000"/>
                </a:solidFill>
                <a:ea typeface="MS PGothic" pitchFamily="34" charset="-128"/>
              </a:rPr>
              <a:t>m</a:t>
            </a:r>
          </a:p>
          <a:p>
            <a:pPr lvl="2">
              <a:buFont typeface="Arial" pitchFamily="34" charset="0"/>
              <a:buChar char="•"/>
            </a:pPr>
            <a:r>
              <a:rPr lang="en-US" altLang="ja-JP" dirty="0" smtClean="0">
                <a:solidFill>
                  <a:srgbClr val="000000"/>
                </a:solidFill>
                <a:ea typeface="MS PGothic" pitchFamily="34" charset="-128"/>
              </a:rPr>
              <a:t>PM2 : 4:00- 6:00 pm </a:t>
            </a:r>
            <a:endParaRPr lang="en-US" altLang="ja-JP" dirty="0" smtClean="0">
              <a:solidFill>
                <a:srgbClr val="000000"/>
              </a:solidFill>
              <a:ea typeface="MS PGothic" pitchFamily="34" charset="-128"/>
            </a:endParaRPr>
          </a:p>
          <a:p>
            <a:pPr lvl="1">
              <a:buFont typeface="Arial" pitchFamily="34" charset="0"/>
              <a:buChar char="•"/>
            </a:pPr>
            <a:r>
              <a:rPr lang="en-US" altLang="ja-JP" dirty="0" smtClean="0">
                <a:solidFill>
                  <a:srgbClr val="000000"/>
                </a:solidFill>
                <a:ea typeface="MS PGothic" pitchFamily="34" charset="-128"/>
              </a:rPr>
              <a:t>Wednesday</a:t>
            </a:r>
            <a:r>
              <a:rPr lang="en-US" altLang="ja-JP" dirty="0" smtClean="0">
                <a:solidFill>
                  <a:srgbClr val="000000"/>
                </a:solidFill>
                <a:ea typeface="MS PGothic" pitchFamily="34" charset="-128"/>
              </a:rPr>
              <a:t>, </a:t>
            </a:r>
            <a:r>
              <a:rPr lang="en-US" altLang="ja-JP" dirty="0" smtClean="0">
                <a:solidFill>
                  <a:srgbClr val="000000"/>
                </a:solidFill>
                <a:ea typeface="MS PGothic" pitchFamily="34" charset="-128"/>
              </a:rPr>
              <a:t>Jan</a:t>
            </a:r>
            <a:r>
              <a:rPr lang="en-US" altLang="ja-JP" dirty="0" smtClean="0">
                <a:solidFill>
                  <a:srgbClr val="000000"/>
                </a:solidFill>
                <a:ea typeface="MS PGothic" pitchFamily="34" charset="-128"/>
              </a:rPr>
              <a:t> 20, 2016</a:t>
            </a:r>
            <a:endParaRPr lang="en-US" altLang="ja-JP" dirty="0" smtClean="0">
              <a:solidFill>
                <a:srgbClr val="000000"/>
              </a:solidFill>
              <a:ea typeface="MS PGothic" pitchFamily="34" charset="-128"/>
            </a:endParaRPr>
          </a:p>
          <a:p>
            <a:pPr lvl="2">
              <a:buFont typeface="Arial" pitchFamily="34" charset="0"/>
              <a:buChar char="•"/>
            </a:pPr>
            <a:r>
              <a:rPr lang="en-US" altLang="ja-JP" dirty="0">
                <a:solidFill>
                  <a:srgbClr val="000000"/>
                </a:solidFill>
                <a:ea typeface="MS PGothic" pitchFamily="34" charset="-128"/>
              </a:rPr>
              <a:t>P</a:t>
            </a:r>
            <a:r>
              <a:rPr lang="en-US" altLang="ja-JP" dirty="0" smtClean="0">
                <a:solidFill>
                  <a:srgbClr val="000000"/>
                </a:solidFill>
                <a:ea typeface="MS PGothic" pitchFamily="34" charset="-128"/>
              </a:rPr>
              <a:t>M1</a:t>
            </a:r>
            <a:r>
              <a:rPr lang="en-US" altLang="ja-JP" dirty="0" smtClean="0">
                <a:solidFill>
                  <a:srgbClr val="000000"/>
                </a:solidFill>
                <a:ea typeface="MS PGothic" pitchFamily="34" charset="-128"/>
              </a:rPr>
              <a:t>: </a:t>
            </a:r>
            <a:r>
              <a:rPr lang="en-US" altLang="ja-JP" dirty="0" smtClean="0">
                <a:solidFill>
                  <a:srgbClr val="000000"/>
                </a:solidFill>
                <a:ea typeface="MS PGothic" pitchFamily="34" charset="-128"/>
              </a:rPr>
              <a:t>1:30- 3:30 </a:t>
            </a:r>
            <a:r>
              <a:rPr lang="en-US" altLang="ja-JP" dirty="0">
                <a:solidFill>
                  <a:srgbClr val="000000"/>
                </a:solidFill>
                <a:ea typeface="MS PGothic" pitchFamily="34" charset="-128"/>
              </a:rPr>
              <a:t>p</a:t>
            </a:r>
            <a:r>
              <a:rPr lang="en-US" altLang="ja-JP" dirty="0" smtClean="0">
                <a:solidFill>
                  <a:srgbClr val="000000"/>
                </a:solidFill>
                <a:ea typeface="MS PGothic" pitchFamily="34" charset="-128"/>
              </a:rPr>
              <a:t>m</a:t>
            </a:r>
          </a:p>
          <a:p>
            <a:pPr lvl="2">
              <a:buFont typeface="Arial" pitchFamily="34" charset="0"/>
              <a:buChar char="•"/>
            </a:pPr>
            <a:r>
              <a:rPr lang="en-US" altLang="ja-JP" dirty="0" smtClean="0">
                <a:solidFill>
                  <a:srgbClr val="000000"/>
                </a:solidFill>
                <a:ea typeface="MS PGothic" pitchFamily="34" charset="-128"/>
              </a:rPr>
              <a:t>PM2: 4:00- 6:00pm </a:t>
            </a:r>
            <a:endParaRPr lang="en-US" altLang="ja-JP" dirty="0" smtClean="0">
              <a:solidFill>
                <a:srgbClr val="000000"/>
              </a:solidFill>
              <a:ea typeface="MS PGothic" pitchFamily="34" charset="-128"/>
            </a:endParaRPr>
          </a:p>
          <a:p>
            <a:pPr lvl="1">
              <a:buFont typeface="Arial" pitchFamily="34" charset="0"/>
              <a:buChar char="•"/>
            </a:pPr>
            <a:r>
              <a:rPr lang="en-US" altLang="ja-JP" dirty="0" smtClean="0">
                <a:solidFill>
                  <a:srgbClr val="000000"/>
                </a:solidFill>
                <a:ea typeface="MS PGothic" pitchFamily="34" charset="-128"/>
              </a:rPr>
              <a:t>Thursday, </a:t>
            </a:r>
            <a:r>
              <a:rPr lang="en-US" altLang="ja-JP" dirty="0" smtClean="0">
                <a:solidFill>
                  <a:srgbClr val="000000"/>
                </a:solidFill>
                <a:ea typeface="MS PGothic" pitchFamily="34" charset="-128"/>
              </a:rPr>
              <a:t>Jan</a:t>
            </a:r>
            <a:r>
              <a:rPr lang="en-US" altLang="ja-JP" dirty="0" smtClean="0">
                <a:solidFill>
                  <a:srgbClr val="000000"/>
                </a:solidFill>
                <a:ea typeface="MS PGothic" pitchFamily="34" charset="-128"/>
              </a:rPr>
              <a:t> 21, 2016 </a:t>
            </a:r>
            <a:endParaRPr lang="en-US" altLang="ja-JP" dirty="0">
              <a:solidFill>
                <a:srgbClr val="000000"/>
              </a:solidFill>
              <a:ea typeface="MS PGothic" pitchFamily="34" charset="-128"/>
            </a:endParaRPr>
          </a:p>
          <a:p>
            <a:pPr lvl="2">
              <a:buFont typeface="Arial" pitchFamily="34" charset="0"/>
              <a:buChar char="•"/>
            </a:pPr>
            <a:r>
              <a:rPr lang="en-US" altLang="ja-JP" dirty="0" smtClean="0">
                <a:solidFill>
                  <a:srgbClr val="000000"/>
                </a:solidFill>
                <a:ea typeface="MS PGothic" pitchFamily="34" charset="-128"/>
              </a:rPr>
              <a:t>AM2:10:30- 12:30 pm</a:t>
            </a:r>
          </a:p>
          <a:p>
            <a:pPr lvl="2">
              <a:buFont typeface="Arial" pitchFamily="34" charset="0"/>
              <a:buChar char="•"/>
            </a:pPr>
            <a:r>
              <a:rPr lang="en-US" altLang="ja-JP" dirty="0" smtClean="0">
                <a:solidFill>
                  <a:srgbClr val="000000"/>
                </a:solidFill>
                <a:ea typeface="MS PGothic" pitchFamily="34" charset="-128"/>
              </a:rPr>
              <a:t>PM1:  1:30- 3:30 pm</a:t>
            </a:r>
            <a:endParaRPr lang="en-US" altLang="ja-JP" dirty="0" smtClean="0">
              <a:solidFill>
                <a:srgbClr val="000000"/>
              </a:solidFill>
              <a:ea typeface="MS PGothic" pitchFamily="34" charset="-128"/>
            </a:endParaRPr>
          </a:p>
          <a:p>
            <a:pPr lvl="2">
              <a:buFont typeface="Arial" pitchFamily="34" charset="0"/>
              <a:buChar char="•"/>
            </a:pPr>
            <a:endParaRPr lang="en-US" altLang="ja-JP" dirty="0" smtClean="0">
              <a:solidFill>
                <a:srgbClr val="000000"/>
              </a:solidFill>
              <a:ea typeface="MS PGothic" pitchFamily="34" charset="-128"/>
            </a:endParaRPr>
          </a:p>
          <a:p>
            <a:pPr>
              <a:buFont typeface="Arial" pitchFamily="34" charset="0"/>
              <a:buChar char="•"/>
            </a:pPr>
            <a:r>
              <a:rPr lang="en-US" dirty="0" smtClean="0">
                <a:solidFill>
                  <a:srgbClr val="000000"/>
                </a:solidFill>
                <a:ea typeface="+mn-ea"/>
              </a:rPr>
              <a:t> Default Meeting location: </a:t>
            </a:r>
            <a:r>
              <a:rPr lang="en-US" dirty="0" smtClean="0">
                <a:solidFill>
                  <a:srgbClr val="000000"/>
                </a:solidFill>
                <a:ea typeface="+mn-ea"/>
              </a:rPr>
              <a:t>Harris (ATL CC)</a:t>
            </a:r>
            <a:endParaRPr lang="en-US" dirty="0" smtClean="0">
              <a:solidFill>
                <a:srgbClr val="000000"/>
              </a:solidFill>
              <a:ea typeface="+mn-ea"/>
            </a:endParaRPr>
          </a:p>
        </p:txBody>
      </p:sp>
    </p:spTree>
    <p:extLst>
      <p:ext uri="{BB962C8B-B14F-4D97-AF65-F5344CB8AC3E}">
        <p14:creationId xmlns:p14="http://schemas.microsoft.com/office/powerpoint/2010/main" val="14526524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Progress of TG</a:t>
            </a:r>
            <a:endParaRPr kumimoji="1" lang="ja-JP" altLang="en-US" dirty="0"/>
          </a:p>
        </p:txBody>
      </p:sp>
      <p:sp>
        <p:nvSpPr>
          <p:cNvPr id="3" name="コンテンツ プレースホルダー 2"/>
          <p:cNvSpPr>
            <a:spLocks noGrp="1"/>
          </p:cNvSpPr>
          <p:nvPr>
            <p:ph idx="1"/>
          </p:nvPr>
        </p:nvSpPr>
        <p:spPr>
          <a:xfrm>
            <a:off x="201612" y="1000124"/>
            <a:ext cx="8762875" cy="5669236"/>
          </a:xfrm>
        </p:spPr>
        <p:txBody>
          <a:bodyPr/>
          <a:lstStyle/>
          <a:p>
            <a:r>
              <a:rPr lang="en-US" altLang="ja-JP" dirty="0" smtClean="0"/>
              <a:t>TG did produce the first draft and went for WG Letter Ballot</a:t>
            </a:r>
          </a:p>
          <a:p>
            <a:pPr lvl="1"/>
            <a:r>
              <a:rPr lang="en-US" altLang="ja-JP" dirty="0" smtClean="0"/>
              <a:t>Thanks to the Editor and others who worked hard </a:t>
            </a:r>
          </a:p>
          <a:p>
            <a:pPr lvl="1"/>
            <a:endParaRPr lang="en-US" altLang="ja-JP" dirty="0"/>
          </a:p>
          <a:p>
            <a:r>
              <a:rPr lang="en-US" altLang="ja-JP" dirty="0" smtClean="0"/>
              <a:t>Ballot Details </a:t>
            </a:r>
          </a:p>
          <a:p>
            <a:pPr lvl="1"/>
            <a:r>
              <a:rPr lang="en-US" altLang="ja-JP" dirty="0" smtClean="0"/>
              <a:t>Opened on </a:t>
            </a:r>
            <a:r>
              <a:rPr lang="en-US" altLang="ja-JP" dirty="0" smtClean="0"/>
              <a:t>December 16, 2015 and </a:t>
            </a:r>
            <a:r>
              <a:rPr lang="en-US" altLang="ja-JP" dirty="0" smtClean="0"/>
              <a:t>ended on January 17, 2016</a:t>
            </a:r>
          </a:p>
          <a:p>
            <a:pPr lvl="1"/>
            <a:r>
              <a:rPr lang="en-US" altLang="ja-JP" dirty="0" smtClean="0"/>
              <a:t>Result :</a:t>
            </a:r>
          </a:p>
          <a:p>
            <a:pPr lvl="2"/>
            <a:r>
              <a:rPr lang="en-US" altLang="ja-JP" dirty="0" smtClean="0"/>
              <a:t>Total </a:t>
            </a:r>
            <a:r>
              <a:rPr lang="en-US" altLang="ja-JP" dirty="0" smtClean="0"/>
              <a:t>Vote:  Approve </a:t>
            </a:r>
            <a:r>
              <a:rPr lang="en-US" altLang="ja-JP" dirty="0" smtClean="0"/>
              <a:t>13, </a:t>
            </a:r>
            <a:r>
              <a:rPr lang="en-US" altLang="ja-JP" dirty="0" smtClean="0"/>
              <a:t>Disapprove 06, Abstain </a:t>
            </a:r>
            <a:r>
              <a:rPr lang="en-US" altLang="ja-JP" dirty="0" smtClean="0"/>
              <a:t>00</a:t>
            </a:r>
            <a:endParaRPr lang="en-US" altLang="ja-JP" dirty="0" smtClean="0"/>
          </a:p>
          <a:p>
            <a:pPr lvl="2"/>
            <a:r>
              <a:rPr lang="en-US" altLang="ja-JP" dirty="0" smtClean="0"/>
              <a:t>Return </a:t>
            </a:r>
            <a:r>
              <a:rPr lang="en-US" altLang="ja-JP" dirty="0"/>
              <a:t>ratio =100</a:t>
            </a:r>
            <a:r>
              <a:rPr lang="en-US" altLang="ja-JP" dirty="0" smtClean="0"/>
              <a:t>%  </a:t>
            </a:r>
          </a:p>
          <a:p>
            <a:pPr lvl="2"/>
            <a:r>
              <a:rPr lang="en-US" altLang="ja-JP" dirty="0" smtClean="0"/>
              <a:t>Approval </a:t>
            </a:r>
            <a:r>
              <a:rPr lang="en-US" altLang="ja-JP" dirty="0"/>
              <a:t>ratio= </a:t>
            </a:r>
            <a:r>
              <a:rPr lang="en-US" altLang="ja-JP" dirty="0" smtClean="0"/>
              <a:t>68.42%</a:t>
            </a:r>
            <a:endParaRPr lang="en-US" altLang="ja-JP" dirty="0" smtClean="0"/>
          </a:p>
          <a:p>
            <a:pPr lvl="1"/>
            <a:endParaRPr kumimoji="1" lang="en-US" altLang="ja-JP" dirty="0" smtClean="0"/>
          </a:p>
          <a:p>
            <a:r>
              <a:rPr kumimoji="1" lang="en-US" altLang="ja-JP" dirty="0" smtClean="0"/>
              <a:t>Comments </a:t>
            </a:r>
            <a:r>
              <a:rPr kumimoji="1" lang="en-US" altLang="ja-JP" dirty="0" smtClean="0"/>
              <a:t>received</a:t>
            </a:r>
            <a:r>
              <a:rPr kumimoji="1" lang="en-US" altLang="ja-JP" smtClean="0"/>
              <a:t>: 164</a:t>
            </a:r>
            <a:endParaRPr kumimoji="1" lang="en-US" altLang="ja-JP" dirty="0" smtClean="0"/>
          </a:p>
          <a:p>
            <a:pPr lvl="1"/>
            <a:r>
              <a:rPr lang="en-US" altLang="ja-JP" dirty="0" smtClean="0"/>
              <a:t>Technical </a:t>
            </a:r>
            <a:r>
              <a:rPr lang="en-US" altLang="ja-JP" dirty="0" smtClean="0"/>
              <a:t>: </a:t>
            </a:r>
            <a:r>
              <a:rPr lang="en-US" altLang="ja-JP" dirty="0" smtClean="0"/>
              <a:t>81</a:t>
            </a:r>
            <a:endParaRPr lang="en-US" altLang="ja-JP" dirty="0" smtClean="0"/>
          </a:p>
          <a:p>
            <a:pPr lvl="1"/>
            <a:r>
              <a:rPr kumimoji="1" lang="en-US" altLang="ja-JP" dirty="0" smtClean="0"/>
              <a:t>Editorial : </a:t>
            </a:r>
            <a:r>
              <a:rPr kumimoji="1" lang="en-US" altLang="ja-JP" dirty="0" smtClean="0"/>
              <a:t>83</a:t>
            </a:r>
          </a:p>
          <a:p>
            <a:pPr lvl="1"/>
            <a:r>
              <a:rPr kumimoji="1" lang="en-US" altLang="ja-JP" dirty="0" smtClean="0"/>
              <a:t>Comments </a:t>
            </a:r>
            <a:r>
              <a:rPr kumimoji="1" lang="en-US" altLang="ja-JP" dirty="0"/>
              <a:t>are </a:t>
            </a:r>
            <a:r>
              <a:rPr kumimoji="1" lang="en-US" altLang="ja-JP" dirty="0" smtClean="0"/>
              <a:t>available at </a:t>
            </a:r>
            <a:r>
              <a:rPr kumimoji="1" lang="en-US" altLang="ja-JP" dirty="0"/>
              <a:t>: https://mentor.ieee.org/802.21/dcn/16/21-16-0008-00-SAUC-lb9-comments-and-resolution.xls</a:t>
            </a:r>
            <a:endParaRPr kumimoji="1" lang="en-US" altLang="ja-JP" dirty="0" smtClean="0"/>
          </a:p>
          <a:p>
            <a:pPr lvl="1"/>
            <a:endParaRPr kumimoji="1" lang="ja-JP" altLang="en-US" dirty="0"/>
          </a:p>
        </p:txBody>
      </p:sp>
    </p:spTree>
    <p:extLst>
      <p:ext uri="{BB962C8B-B14F-4D97-AF65-F5344CB8AC3E}">
        <p14:creationId xmlns:p14="http://schemas.microsoft.com/office/powerpoint/2010/main" val="74671723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r>
              <a:rPr lang="en-US" altLang="ja-JP" dirty="0" smtClean="0">
                <a:ea typeface="MS PGothic" pitchFamily="34" charset="-128"/>
              </a:rPr>
              <a:t>Objective of the Meeting </a:t>
            </a:r>
          </a:p>
        </p:txBody>
      </p:sp>
      <p:sp>
        <p:nvSpPr>
          <p:cNvPr id="5124" name="Slide Number Placeholder 4"/>
          <p:cNvSpPr>
            <a:spLocks noGrp="1"/>
          </p:cNvSpPr>
          <p:nvPr>
            <p:ph type="sldNum" sz="quarter" idx="11"/>
          </p:nvPr>
        </p:nvSpPr>
        <p:spPr>
          <a:noFill/>
        </p:spPr>
        <p:txBody>
          <a:bodyPr/>
          <a:lstStyle/>
          <a:p>
            <a:fld id="{D3018DCB-6270-4AB1-9792-5DD447150E0C}" type="slidenum">
              <a:rPr lang="en-US" altLang="ja-JP">
                <a:solidFill>
                  <a:srgbClr val="000000"/>
                </a:solidFill>
              </a:rPr>
              <a:pPr/>
              <a:t>5</a:t>
            </a:fld>
            <a:endParaRPr lang="en-US" altLang="ja-JP" dirty="0">
              <a:solidFill>
                <a:srgbClr val="000000"/>
              </a:solidFill>
            </a:endParaRPr>
          </a:p>
        </p:txBody>
      </p:sp>
      <p:sp>
        <p:nvSpPr>
          <p:cNvPr id="5125" name="Content Placeholder 2"/>
          <p:cNvSpPr txBox="1">
            <a:spLocks/>
          </p:cNvSpPr>
          <p:nvPr/>
        </p:nvSpPr>
        <p:spPr bwMode="auto">
          <a:xfrm>
            <a:off x="251215" y="914400"/>
            <a:ext cx="8856984" cy="5867400"/>
          </a:xfrm>
          <a:prstGeom prst="rect">
            <a:avLst/>
          </a:prstGeom>
          <a:noFill/>
          <a:ln w="12700">
            <a:noFill/>
            <a:miter lim="800000"/>
            <a:headEnd/>
            <a:tailEnd/>
          </a:ln>
        </p:spPr>
        <p:txBody>
          <a:bodyPr lIns="90488" tIns="44450" rIns="90488" bIns="44450"/>
          <a:lstStyle/>
          <a:p>
            <a:endParaRPr lang="en-US" sz="2000" dirty="0" smtClean="0">
              <a:solidFill>
                <a:srgbClr val="000000"/>
              </a:solidFill>
              <a:ea typeface="+mn-ea"/>
            </a:endParaRPr>
          </a:p>
          <a:p>
            <a:pPr>
              <a:buFont typeface="Arial" pitchFamily="34" charset="0"/>
              <a:buChar char="•"/>
            </a:pPr>
            <a:r>
              <a:rPr lang="en-US" sz="2800" dirty="0" smtClean="0">
                <a:solidFill>
                  <a:srgbClr val="000000"/>
                </a:solidFill>
                <a:ea typeface="MS PGothic" pitchFamily="34" charset="-128"/>
              </a:rPr>
              <a:t>C</a:t>
            </a:r>
            <a:r>
              <a:rPr lang="en-US" sz="2800" dirty="0" smtClean="0">
                <a:solidFill>
                  <a:srgbClr val="000000"/>
                </a:solidFill>
                <a:ea typeface="MS PGothic" pitchFamily="34" charset="-128"/>
              </a:rPr>
              <a:t>omments resolution </a:t>
            </a:r>
          </a:p>
          <a:p>
            <a:pPr lvl="1">
              <a:buFont typeface="Arial" pitchFamily="34" charset="0"/>
              <a:buChar char="•"/>
            </a:pPr>
            <a:r>
              <a:rPr lang="en-US" sz="2800" dirty="0" smtClean="0">
                <a:solidFill>
                  <a:srgbClr val="000000"/>
                </a:solidFill>
                <a:ea typeface="MS PGothic" pitchFamily="34" charset="-128"/>
              </a:rPr>
              <a:t>Assign the editor to address the editorial comments</a:t>
            </a:r>
          </a:p>
          <a:p>
            <a:pPr lvl="1">
              <a:buFont typeface="Arial" pitchFamily="34" charset="0"/>
              <a:buChar char="•"/>
            </a:pPr>
            <a:r>
              <a:rPr lang="en-US" sz="2800" dirty="0" smtClean="0">
                <a:solidFill>
                  <a:srgbClr val="000000"/>
                </a:solidFill>
                <a:ea typeface="MS PGothic" pitchFamily="34" charset="-128"/>
              </a:rPr>
              <a:t>Identify the critical technical comments that require additional contributions and discussions</a:t>
            </a:r>
          </a:p>
          <a:p>
            <a:pPr lvl="1">
              <a:buFont typeface="Arial" pitchFamily="34" charset="0"/>
              <a:buChar char="•"/>
            </a:pPr>
            <a:r>
              <a:rPr lang="en-US" sz="2800" dirty="0" smtClean="0">
                <a:solidFill>
                  <a:srgbClr val="000000"/>
                </a:solidFill>
                <a:ea typeface="MS PGothic" pitchFamily="34" charset="-128"/>
              </a:rPr>
              <a:t>Assign the comments to members/active contributors</a:t>
            </a:r>
          </a:p>
          <a:p>
            <a:pPr lvl="1">
              <a:buFont typeface="Arial" pitchFamily="34" charset="0"/>
              <a:buChar char="•"/>
            </a:pPr>
            <a:r>
              <a:rPr lang="en-US" sz="2800" dirty="0" smtClean="0">
                <a:solidFill>
                  <a:srgbClr val="000000"/>
                </a:solidFill>
                <a:ea typeface="MS PGothic" pitchFamily="34" charset="-128"/>
              </a:rPr>
              <a:t>Review comment status and schedule teleconferences</a:t>
            </a:r>
            <a:endParaRPr lang="en-US" sz="2800" dirty="0" smtClean="0">
              <a:solidFill>
                <a:srgbClr val="000000"/>
              </a:solidFill>
              <a:ea typeface="MS PGothic" pitchFamily="34" charset="-128"/>
            </a:endParaRPr>
          </a:p>
          <a:p>
            <a:pPr lvl="1"/>
            <a:endParaRPr lang="en-US" sz="2800" dirty="0" smtClean="0">
              <a:solidFill>
                <a:srgbClr val="000000"/>
              </a:solidFill>
              <a:ea typeface="MS PGothic" pitchFamily="34" charset="-128"/>
            </a:endParaRPr>
          </a:p>
          <a:p>
            <a:pPr>
              <a:buFont typeface="Arial" pitchFamily="34" charset="0"/>
              <a:buChar char="•"/>
            </a:pPr>
            <a:r>
              <a:rPr lang="en-US" sz="2800" dirty="0" smtClean="0">
                <a:solidFill>
                  <a:srgbClr val="000000"/>
                </a:solidFill>
                <a:ea typeface="MS PGothic" pitchFamily="34" charset="-128"/>
              </a:rPr>
              <a:t> Schedule a joint session with IEEE 802.21m </a:t>
            </a:r>
          </a:p>
          <a:p>
            <a:pPr lvl="1">
              <a:buFont typeface="Arial" pitchFamily="34" charset="0"/>
              <a:buChar char="•"/>
            </a:pPr>
            <a:r>
              <a:rPr lang="en-US" sz="2800" dirty="0" smtClean="0">
                <a:solidFill>
                  <a:srgbClr val="000000"/>
                </a:solidFill>
                <a:ea typeface="MS PGothic" pitchFamily="34" charset="-128"/>
              </a:rPr>
              <a:t>Thurs</a:t>
            </a:r>
            <a:r>
              <a:rPr lang="en-US" altLang="ja-JP" sz="2800" dirty="0" smtClean="0">
                <a:solidFill>
                  <a:srgbClr val="000000"/>
                </a:solidFill>
                <a:ea typeface="MS PGothic" pitchFamily="34" charset="-128"/>
              </a:rPr>
              <a:t>day</a:t>
            </a:r>
            <a:r>
              <a:rPr lang="en-US" altLang="ja-JP" sz="2800" dirty="0" smtClean="0">
                <a:solidFill>
                  <a:srgbClr val="000000"/>
                </a:solidFill>
                <a:ea typeface="MS PGothic" pitchFamily="34" charset="-128"/>
              </a:rPr>
              <a:t>, </a:t>
            </a:r>
            <a:r>
              <a:rPr lang="en-US" altLang="ja-JP" sz="2800" dirty="0" smtClean="0">
                <a:solidFill>
                  <a:srgbClr val="000000"/>
                </a:solidFill>
                <a:ea typeface="MS PGothic" pitchFamily="34" charset="-128"/>
              </a:rPr>
              <a:t>Jan 21</a:t>
            </a:r>
            <a:r>
              <a:rPr lang="en-US" altLang="ja-JP" sz="2800" dirty="0" smtClean="0">
                <a:solidFill>
                  <a:srgbClr val="000000"/>
                </a:solidFill>
                <a:ea typeface="MS PGothic" pitchFamily="34" charset="-128"/>
              </a:rPr>
              <a:t>, 2016: PM1 1:30-3:30pm </a:t>
            </a:r>
            <a:endParaRPr lang="en-US" altLang="ja-JP" dirty="0" smtClean="0">
              <a:solidFill>
                <a:srgbClr val="000000"/>
              </a:solidFill>
              <a:ea typeface="MS PGothic" pitchFamily="34" charset="-128"/>
            </a:endParaRPr>
          </a:p>
          <a:p>
            <a:pPr lvl="1">
              <a:buFont typeface="Arial" pitchFamily="34" charset="0"/>
              <a:buChar char="•"/>
            </a:pPr>
            <a:r>
              <a:rPr lang="en-US" dirty="0" smtClean="0">
                <a:solidFill>
                  <a:srgbClr val="000000"/>
                </a:solidFill>
                <a:ea typeface="+mn-ea"/>
              </a:rPr>
              <a:t> Review comments that may have dependencies </a:t>
            </a:r>
            <a:r>
              <a:rPr lang="en-US" dirty="0" smtClean="0">
                <a:solidFill>
                  <a:srgbClr val="000000"/>
                </a:solidFill>
                <a:ea typeface="+mn-ea"/>
              </a:rPr>
              <a:t>and Next steps  </a:t>
            </a:r>
            <a:endParaRPr lang="en-US" dirty="0">
              <a:solidFill>
                <a:srgbClr val="000000"/>
              </a:solidFill>
              <a:ea typeface="+mn-ea"/>
            </a:endParaRPr>
          </a:p>
          <a:p>
            <a:pPr lvl="1">
              <a:buFont typeface="Arial" pitchFamily="34" charset="0"/>
              <a:buChar char="•"/>
            </a:pPr>
            <a:endParaRPr lang="en-US" dirty="0" smtClean="0">
              <a:solidFill>
                <a:srgbClr val="000000"/>
              </a:solidFill>
              <a:ea typeface="+mn-ea"/>
            </a:endParaRPr>
          </a:p>
          <a:p>
            <a:pPr lvl="2"/>
            <a:endParaRPr lang="en-US" dirty="0" smtClean="0">
              <a:solidFill>
                <a:srgbClr val="000000"/>
              </a:solidFill>
              <a:ea typeface="+mn-ea"/>
            </a:endParaRPr>
          </a:p>
        </p:txBody>
      </p:sp>
    </p:spTree>
    <p:extLst>
      <p:ext uri="{BB962C8B-B14F-4D97-AF65-F5344CB8AC3E}">
        <p14:creationId xmlns:p14="http://schemas.microsoft.com/office/powerpoint/2010/main" val="327020308"/>
      </p:ext>
    </p:extLst>
  </p:cSld>
  <p:clrMapOvr>
    <a:masterClrMapping/>
  </p:clrMapOvr>
  <p:timing>
    <p:tnLst>
      <p:par>
        <p:cTn id="1" dur="indefinite" restart="never" nodeType="tmRoot"/>
      </p:par>
    </p:tnLst>
  </p:timing>
</p:sld>
</file>

<file path=ppt/theme/theme1.xml><?xml version="1.0" encoding="utf-8"?>
<a:theme xmlns:a="http://schemas.openxmlformats.org/drawingml/2006/main" name="blank presentation">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blank presentation">
      <a:majorFont>
        <a:latin typeface="Times New Roman"/>
        <a:ea typeface=""/>
        <a:cs typeface=""/>
      </a:majorFont>
      <a:minorFont>
        <a:latin typeface="Time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32546</TotalTime>
  <Words>465</Words>
  <Application>Microsoft Office PowerPoint</Application>
  <PresentationFormat>On-screen Show (4:3)</PresentationFormat>
  <Paragraphs>61</Paragraphs>
  <Slides>5</Slides>
  <Notes>5</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5</vt:i4>
      </vt:variant>
    </vt:vector>
  </HeadingPairs>
  <TitlesOfParts>
    <vt:vector size="12" baseType="lpstr">
      <vt:lpstr>ＭＳ Ｐゴシック</vt:lpstr>
      <vt:lpstr>ＭＳ Ｐゴシック</vt:lpstr>
      <vt:lpstr>Arial</vt:lpstr>
      <vt:lpstr>Rotis Sans Serif for Nokia</vt:lpstr>
      <vt:lpstr>Times</vt:lpstr>
      <vt:lpstr>Times New Roman</vt:lpstr>
      <vt:lpstr>blank presentation</vt:lpstr>
      <vt:lpstr>PowerPoint Presentation</vt:lpstr>
      <vt:lpstr>PowerPoint Presentation</vt:lpstr>
      <vt:lpstr>Meeting Time and Location </vt:lpstr>
      <vt:lpstr>Progress of TG</vt:lpstr>
      <vt:lpstr>Objective of the Meeting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subir</dc:creator>
  <cp:lastModifiedBy>Das, Subir</cp:lastModifiedBy>
  <cp:revision>1294</cp:revision>
  <dcterms:created xsi:type="dcterms:W3CDTF">1601-01-01T00:00:00Z</dcterms:created>
  <dcterms:modified xsi:type="dcterms:W3CDTF">2016-01-21T20:58:46Z</dcterms:modified>
</cp:coreProperties>
</file>