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6" r:id="rId2"/>
    <p:sldId id="413" r:id="rId3"/>
    <p:sldId id="408" r:id="rId4"/>
    <p:sldId id="389" r:id="rId5"/>
    <p:sldId id="403" r:id="rId6"/>
    <p:sldId id="41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09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6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5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9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21-16-0002-00-0000-Joint_Plenary_Opening_Report.ppt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4038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802 Wireless Joint Opening Plenary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72, January 2016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Atlanta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Georgia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services (e.g. Handover </a:t>
            </a:r>
            <a:r>
              <a:rPr lang="en-US" smtClean="0">
                <a:latin typeface="Arial" charset="0"/>
              </a:rPr>
              <a:t>and other use cases) </a:t>
            </a:r>
            <a:r>
              <a:rPr lang="en-US" dirty="0" smtClean="0">
                <a:latin typeface="Arial" charset="0"/>
              </a:rPr>
              <a:t>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3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Active Task Groups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Services </a:t>
            </a:r>
          </a:p>
          <a:p>
            <a:pPr lvl="2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609600" y="5580619"/>
            <a:ext cx="73592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smtClean="0"/>
              <a:t>Harris (ATL CC)</a:t>
            </a:r>
            <a:r>
              <a:rPr lang="en-US" sz="1600" dirty="0" smtClean="0"/>
              <a:t>;  802.16/802.24 Tutorial- Regency V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09600" y="5943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22	voting </a:t>
            </a:r>
            <a:r>
              <a:rPr lang="en-US" sz="1600">
                <a:latin typeface="Arial" charset="0"/>
              </a:rPr>
              <a:t>members </a:t>
            </a:r>
            <a:r>
              <a:rPr lang="en-US" sz="1600" smtClean="0">
                <a:latin typeface="Arial" charset="0"/>
              </a:rPr>
              <a:t>  </a:t>
            </a:r>
            <a:r>
              <a:rPr lang="en-US" sz="1600" smtClean="0">
                <a:latin typeface="Arial" charset="0"/>
              </a:rPr>
              <a:t>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72282"/>
              </p:ext>
            </p:extLst>
          </p:nvPr>
        </p:nvGraphicFramePr>
        <p:xfrm>
          <a:off x="743755" y="1177164"/>
          <a:ext cx="7467599" cy="4222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073"/>
                <a:gridCol w="1674216"/>
                <a:gridCol w="1375738"/>
                <a:gridCol w="1572846"/>
                <a:gridCol w="1622726"/>
              </a:tblGrid>
              <a:tr h="647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Monday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(Jan 18, 2016)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Tuesday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(Jan 19, 2016)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Wednesday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(Jan 20, 2016)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Thursday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(Jan 21, 2016)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</a:tr>
              <a:tr h="647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AM-1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8:00-10:00a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IEEE 802  EC Joint Wireless Opening Plenary (8:00- 9:00am)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802.21.1  TG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802.21m TG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802.21m  TG</a:t>
                      </a:r>
                    </a:p>
                  </a:txBody>
                  <a:tcPr marL="9525" marR="9525" marT="9525" marB="0"/>
                </a:tc>
              </a:tr>
              <a:tr h="595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AM-2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10:30-12:30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N?A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802.21m  TG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802.21m TG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802.21.1 TG </a:t>
                      </a:r>
                    </a:p>
                  </a:txBody>
                  <a:tcPr marL="9525" marR="9525" marT="9525" marB="0"/>
                </a:tc>
              </a:tr>
              <a:tr h="4216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PM-1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1:30 – 3:30p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WG Opening Plenary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802.21m TG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802.21.1 TG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802.21.1 TG</a:t>
                      </a:r>
                    </a:p>
                  </a:txBody>
                  <a:tcPr marL="9525" marR="9525" marT="9525" marB="0"/>
                </a:tc>
              </a:tr>
              <a:tr h="9862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PM-2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4:00 – 6:00p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802.21.m TG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802.21,1 TG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802.21.1 TG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Closing Plenary</a:t>
                      </a:r>
                    </a:p>
                  </a:txBody>
                  <a:tcPr marL="9525" marR="9525" marT="9525" marB="0"/>
                </a:tc>
              </a:tr>
              <a:tr h="799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EVE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802.16/802.24 Tutorial: Proposed 802.16s Narrowband Project (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19:30-21:00p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Social (7:00-9:30p)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N/A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1" name="Date Placeholder 3"/>
          <p:cNvSpPr txBox="1">
            <a:spLocks/>
          </p:cNvSpPr>
          <p:nvPr/>
        </p:nvSpPr>
        <p:spPr>
          <a:xfrm>
            <a:off x="762000" y="6449655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Address WG LB comments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  </a:t>
            </a: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Address WG LB comments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September, 2016 , </a:t>
            </a:r>
            <a:r>
              <a:rPr lang="en-US" sz="2400" b="1" dirty="0" smtClean="0">
                <a:solidFill>
                  <a:srgbClr val="0000FF"/>
                </a:solidFill>
              </a:rPr>
              <a:t>Marriot, Warsaw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42777</TotalTime>
  <Words>421</Words>
  <Application>Microsoft Office PowerPoint</Application>
  <PresentationFormat>On-screen Show (4:3)</PresentationFormat>
  <Paragraphs>111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802.11PowerPointTemplate-Landscape</vt:lpstr>
      <vt:lpstr>802 Wireless Joint Opening Plenary  IEEE 802.21  Media Independent Handover Services Session #72, January 2016 Atlanta, Georgia</vt:lpstr>
      <vt:lpstr>802.21 WG Objective </vt:lpstr>
      <vt:lpstr>Active Task Groups </vt:lpstr>
      <vt:lpstr>Session Time and Location   </vt:lpstr>
      <vt:lpstr>Objectives for the January Meeting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509</cp:revision>
  <cp:lastPrinted>1998-02-10T13:28:06Z</cp:lastPrinted>
  <dcterms:created xsi:type="dcterms:W3CDTF">2002-07-08T22:03:28Z</dcterms:created>
  <dcterms:modified xsi:type="dcterms:W3CDTF">2016-01-18T03:21:57Z</dcterms:modified>
</cp:coreProperties>
</file>