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22"/>
  </p:notesMasterIdLst>
  <p:handoutMasterIdLst>
    <p:handoutMasterId r:id="rId23"/>
  </p:handoutMasterIdLst>
  <p:sldIdLst>
    <p:sldId id="413" r:id="rId9"/>
    <p:sldId id="425" r:id="rId10"/>
    <p:sldId id="426" r:id="rId11"/>
    <p:sldId id="428" r:id="rId12"/>
    <p:sldId id="489" r:id="rId13"/>
    <p:sldId id="502" r:id="rId14"/>
    <p:sldId id="503" r:id="rId15"/>
    <p:sldId id="504" r:id="rId16"/>
    <p:sldId id="505" r:id="rId17"/>
    <p:sldId id="429" r:id="rId18"/>
    <p:sldId id="506" r:id="rId19"/>
    <p:sldId id="507" r:id="rId20"/>
    <p:sldId id="508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9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1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71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78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666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79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53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3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21-15-0120-00-0000-Session#71</a:t>
            </a:r>
            <a:r>
              <a:rPr lang="en-US" sz="1400" b="1" dirty="0" smtClean="0"/>
              <a:t>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71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Dallas, Texas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</a:t>
            </a:r>
            <a:r>
              <a:rPr lang="en-US" sz="2400" b="1" dirty="0" smtClean="0">
                <a:solidFill>
                  <a:schemeClr val="accent2"/>
                </a:solidFill>
              </a:rPr>
              <a:t>17-22 </a:t>
            </a:r>
            <a:r>
              <a:rPr lang="en-US" sz="2400" b="1" dirty="0" smtClean="0">
                <a:solidFill>
                  <a:schemeClr val="accent2"/>
                </a:solidFill>
              </a:rPr>
              <a:t>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</a:t>
            </a:r>
            <a:r>
              <a:rPr lang="en-US" sz="1800" dirty="0" smtClean="0">
                <a:solidFill>
                  <a:srgbClr val="FF0000"/>
                </a:solidFill>
              </a:rPr>
              <a:t>all 802 groups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September,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2016 </a:t>
            </a:r>
            <a:r>
              <a:rPr lang="en-US" sz="2400" b="1" dirty="0" smtClean="0">
                <a:solidFill>
                  <a:srgbClr val="0000FF"/>
                </a:solidFill>
              </a:rPr>
              <a:t>, Europe </a:t>
            </a:r>
            <a:r>
              <a:rPr lang="en-US" sz="2400" b="1" dirty="0" smtClean="0">
                <a:solidFill>
                  <a:srgbClr val="0000FF"/>
                </a:solidFill>
              </a:rPr>
              <a:t>(Warsaw)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 Interim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January</a:t>
            </a:r>
            <a:r>
              <a:rPr lang="en-US" sz="2000" b="1" dirty="0" smtClean="0"/>
              <a:t> </a:t>
            </a:r>
            <a:r>
              <a:rPr lang="en-US" sz="2000" b="1" dirty="0" smtClean="0"/>
              <a:t>17</a:t>
            </a:r>
            <a:r>
              <a:rPr lang="en-US" sz="2000" b="1" dirty="0" smtClean="0"/>
              <a:t>-22, 2016, </a:t>
            </a:r>
            <a:r>
              <a:rPr lang="en-US" sz="2000" b="1" dirty="0" smtClean="0"/>
              <a:t>Hyatt Regency, </a:t>
            </a:r>
            <a:r>
              <a:rPr lang="en-US" sz="2000" b="1" dirty="0" smtClean="0"/>
              <a:t>Atlanta</a:t>
            </a:r>
            <a:r>
              <a:rPr lang="en-US" sz="2000" b="1" dirty="0" smtClean="0"/>
              <a:t>, Georgia, </a:t>
            </a:r>
            <a:r>
              <a:rPr lang="en-US" sz="2000" b="1" dirty="0"/>
              <a:t>USA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and Registration information are </a:t>
            </a:r>
            <a:r>
              <a:rPr lang="en-US" sz="2000" b="1" dirty="0"/>
              <a:t>available now at: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Event Information : http://</a:t>
            </a:r>
            <a:r>
              <a:rPr lang="en-US" sz="1600" b="1" dirty="0" smtClean="0"/>
              <a:t>802world.org/plenary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Registration:  </a:t>
            </a:r>
            <a:r>
              <a:rPr lang="en-US" sz="1600" b="1" dirty="0"/>
              <a:t>https://</a:t>
            </a:r>
            <a:r>
              <a:rPr lang="en-US" sz="1600" b="1" dirty="0" smtClean="0"/>
              <a:t>802world.org/apps/session/94/register1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Cancel</a:t>
            </a:r>
            <a:r>
              <a:rPr lang="en-US" sz="1600" b="1" dirty="0"/>
              <a:t>:  https://</a:t>
            </a:r>
            <a:r>
              <a:rPr lang="en-US" sz="1600" b="1" dirty="0" smtClean="0"/>
              <a:t>802world.org/apps/session/94/register1/cancel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Deadlines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Early:  Before 6:00 PM Pacific Time, Friday, </a:t>
            </a:r>
            <a:r>
              <a:rPr lang="en-US" sz="1600" b="1" dirty="0" smtClean="0"/>
              <a:t>December 4</a:t>
            </a:r>
            <a:r>
              <a:rPr lang="en-US" sz="1600" b="1" dirty="0" smtClean="0"/>
              <a:t>, 2015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375</a:t>
            </a:r>
            <a:r>
              <a:rPr lang="en-US" sz="1600" b="1" dirty="0" smtClean="0"/>
              <a:t> </a:t>
            </a:r>
            <a:r>
              <a:rPr lang="en-US" sz="1600" b="1" dirty="0"/>
              <a:t>for attendees staying at the Hyatt Regency </a:t>
            </a:r>
            <a:r>
              <a:rPr lang="en-US" sz="1600" b="1" dirty="0" smtClean="0"/>
              <a:t>Atlanta</a:t>
            </a:r>
            <a:r>
              <a:rPr lang="en-US" sz="1600" b="1" dirty="0" smtClean="0"/>
              <a:t>, </a:t>
            </a:r>
            <a:r>
              <a:rPr lang="en-US" sz="1600" b="1" dirty="0" smtClean="0"/>
              <a:t>$US </a:t>
            </a:r>
            <a:r>
              <a:rPr lang="en-US" sz="1600" b="1" dirty="0" smtClean="0"/>
              <a:t>575 </a:t>
            </a:r>
            <a:r>
              <a:rPr lang="en-US" sz="1600" b="1" dirty="0" smtClean="0"/>
              <a:t>otherwise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Standard:  After Early Registration and before 6:00 PM Pacific Time, Friday </a:t>
            </a:r>
            <a:r>
              <a:rPr lang="en-US" sz="1600" b="1" dirty="0"/>
              <a:t> </a:t>
            </a:r>
            <a:r>
              <a:rPr lang="en-US" sz="1600" b="1" dirty="0" smtClean="0"/>
              <a:t>January</a:t>
            </a:r>
            <a:r>
              <a:rPr lang="en-US" sz="1600" b="1" dirty="0" smtClean="0"/>
              <a:t> 08, 2016 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575</a:t>
            </a:r>
            <a:r>
              <a:rPr lang="en-US" sz="1600" b="1" dirty="0" smtClean="0"/>
              <a:t> </a:t>
            </a:r>
            <a:r>
              <a:rPr lang="en-US" sz="1600" b="1" dirty="0"/>
              <a:t>for attendees staying at the Hyatt Regency </a:t>
            </a:r>
            <a:r>
              <a:rPr lang="en-US" sz="1600" b="1" dirty="0" smtClean="0"/>
              <a:t>Atlanta</a:t>
            </a:r>
            <a:r>
              <a:rPr lang="en-US" sz="1600" b="1" dirty="0" smtClean="0"/>
              <a:t>, </a:t>
            </a:r>
            <a:r>
              <a:rPr lang="en-US" sz="1600" b="1" dirty="0" smtClean="0"/>
              <a:t>otherwise $US </a:t>
            </a:r>
            <a:r>
              <a:rPr lang="en-US" sz="1600" b="1" dirty="0" smtClean="0"/>
              <a:t>775</a:t>
            </a:r>
            <a:r>
              <a:rPr lang="en-US" sz="1600" b="1" dirty="0" smtClean="0"/>
              <a:t> 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Late/On-site</a:t>
            </a:r>
            <a:r>
              <a:rPr lang="en-US" sz="1600" b="1" dirty="0"/>
              <a:t>:  After 6:00 PM Pacific Time Friday </a:t>
            </a:r>
            <a:r>
              <a:rPr lang="en-US" sz="1600" b="1" dirty="0" smtClean="0"/>
              <a:t>January 08</a:t>
            </a:r>
            <a:r>
              <a:rPr lang="en-US" sz="1600" b="1" dirty="0" smtClean="0"/>
              <a:t>, 2016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775</a:t>
            </a:r>
            <a:r>
              <a:rPr lang="en-US" sz="1600" b="1" dirty="0" smtClean="0"/>
              <a:t> </a:t>
            </a:r>
            <a:r>
              <a:rPr lang="en-US" sz="1600" b="1" dirty="0"/>
              <a:t>for attendees staying at the Hyatt Regency </a:t>
            </a:r>
            <a:r>
              <a:rPr lang="en-US" sz="1600" b="1" dirty="0" smtClean="0"/>
              <a:t>Atlanta</a:t>
            </a:r>
            <a:r>
              <a:rPr lang="en-US" sz="1600" b="1" dirty="0" smtClean="0"/>
              <a:t>, </a:t>
            </a:r>
            <a:r>
              <a:rPr lang="en-US" sz="1600" b="1" dirty="0" smtClean="0"/>
              <a:t>otherwise </a:t>
            </a:r>
            <a:r>
              <a:rPr lang="en-US" sz="1600" b="1" dirty="0"/>
              <a:t>$US </a:t>
            </a:r>
            <a:r>
              <a:rPr lang="en-US" sz="1600" b="1" dirty="0" smtClean="0"/>
              <a:t>975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Hotel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GROUP RATE: $US 179.00/Night (plus applicable taxes)* until </a:t>
            </a:r>
            <a:r>
              <a:rPr lang="en-US" sz="1600" b="1" dirty="0" smtClean="0"/>
              <a:t>November 30</a:t>
            </a:r>
            <a:r>
              <a:rPr lang="en-US" sz="1600" b="1" dirty="0" smtClean="0"/>
              <a:t>, </a:t>
            </a:r>
            <a:r>
              <a:rPr lang="en-US" sz="1600" b="1" dirty="0" smtClean="0"/>
              <a:t>2015 (Note: if </a:t>
            </a:r>
            <a:r>
              <a:rPr lang="en-US" sz="1600" b="1" dirty="0"/>
              <a:t>the </a:t>
            </a:r>
            <a:r>
              <a:rPr lang="en-US" sz="1600" b="1" dirty="0" smtClean="0"/>
              <a:t>block (50%)  </a:t>
            </a:r>
            <a:r>
              <a:rPr lang="en-US" sz="1600" b="1" dirty="0"/>
              <a:t>is sold out before the </a:t>
            </a:r>
            <a:r>
              <a:rPr lang="en-US" sz="1600" b="1" dirty="0" smtClean="0"/>
              <a:t>November 30</a:t>
            </a:r>
            <a:r>
              <a:rPr lang="en-US" sz="1600" b="1" dirty="0" smtClean="0"/>
              <a:t>, </a:t>
            </a:r>
            <a:r>
              <a:rPr lang="en-US" sz="1600" b="1" dirty="0"/>
              <a:t>2015, the rate may no longer be available</a:t>
            </a:r>
            <a:r>
              <a:rPr lang="en-US" sz="1600" b="1" dirty="0" smtClean="0"/>
              <a:t>.)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+mj-lt"/>
                <a:cs typeface="Arial" charset="0"/>
              </a:rPr>
              <a:t> </a:t>
            </a:r>
            <a:r>
              <a:rPr lang="en-US" sz="1600" b="1" dirty="0">
                <a:latin typeface="+mj-lt"/>
                <a:cs typeface="Arial" charset="0"/>
              </a:rPr>
              <a:t>https://</a:t>
            </a:r>
            <a:r>
              <a:rPr lang="en-US" sz="1600" b="1" dirty="0" smtClean="0">
                <a:latin typeface="+mj-lt"/>
                <a:cs typeface="Arial" charset="0"/>
              </a:rPr>
              <a:t>aws.passkey.com/event/14188843/owner/323/home</a:t>
            </a:r>
            <a:r>
              <a:rPr lang="en-US" sz="1600" b="1" dirty="0">
                <a:latin typeface="+mj-lt"/>
                <a:cs typeface="Arial" charset="0"/>
              </a:rPr>
              <a:t> </a:t>
            </a:r>
            <a:r>
              <a:rPr lang="en-US" sz="1600" b="1" dirty="0" smtClean="0">
                <a:latin typeface="+mj-lt"/>
                <a:cs typeface="Arial" charset="0"/>
              </a:rPr>
              <a:t> ( code= “IEEE802”)</a:t>
            </a:r>
            <a:endParaRPr lang="en-US" sz="1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8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</a:t>
            </a:r>
            <a:r>
              <a:rPr lang="en-US" sz="1800" dirty="0" smtClean="0">
                <a:solidFill>
                  <a:srgbClr val="FF0000"/>
                </a:solidFill>
              </a:rPr>
              <a:t>with all 802 </a:t>
            </a:r>
            <a:r>
              <a:rPr lang="en-US" sz="1800" dirty="0" smtClean="0">
                <a:solidFill>
                  <a:srgbClr val="FF0000"/>
                </a:solidFill>
              </a:rPr>
              <a:t>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</a:t>
            </a:r>
            <a:r>
              <a:rPr lang="en-US" sz="2400" b="1" dirty="0" smtClean="0">
                <a:solidFill>
                  <a:srgbClr val="0000FF"/>
                </a:solidFill>
              </a:rPr>
              <a:t>TBC)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</a:t>
            </a:r>
            <a:r>
              <a:rPr lang="en-US" sz="3600" b="1" dirty="0" smtClean="0"/>
              <a:t>Reports</a:t>
            </a:r>
            <a:endParaRPr lang="en-US" sz="3600" b="1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https://mentor.ieee.org/802.21/dcn/15/21-15-0119-00-REVP-november-closing-report.pptx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1800" dirty="0"/>
              <a:t>https://mentor.ieee.org/802.21/dcn/15/21-15-0118-00-SAUC-november-closing-report.pptx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156" y="702469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581" y="1447800"/>
            <a:ext cx="8299450" cy="41148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 and 802.21.1 Joint Teleconferences: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Nov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25,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2015,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Wednesday 8-9:30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am,  US EST </a:t>
            </a:r>
            <a:endParaRPr lang="en-US" altLang="ja-JP" sz="2400" dirty="0">
              <a:solidFill>
                <a:srgbClr val="000000"/>
              </a:solidFill>
              <a:ea typeface="MS PGothic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Dec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02,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2015, Wednesday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, 6-7pm, US EST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Dec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16,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2015, Wednesday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, 8-9:30am,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</a:rPr>
              <a:t> US EST</a:t>
            </a: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</a:t>
            </a:r>
            <a:r>
              <a:rPr kumimoji="1" lang="en-US" altLang="ja-JP" dirty="0" smtClean="0">
                <a:ea typeface="ＭＳ Ｐゴシック" pitchFamily="50" charset="-128"/>
              </a:rPr>
              <a:t>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P802.21m </a:t>
            </a:r>
            <a:r>
              <a:rPr lang="en-US" altLang="ko-KR" sz="2400" dirty="0" smtClean="0"/>
              <a:t>Editor to </a:t>
            </a:r>
            <a:r>
              <a:rPr lang="en-US" altLang="ko-KR" sz="2400" dirty="0" smtClean="0"/>
              <a:t>produce the draft document for Letter Ballot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Farrokh Khatibi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Hyeong-Ho Lee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6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289321"/>
            <a:ext cx="8686800" cy="480965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Letter </a:t>
            </a:r>
            <a:r>
              <a:rPr lang="en-US" altLang="ko-KR" sz="2400" dirty="0" smtClean="0"/>
              <a:t>Ballot </a:t>
            </a:r>
            <a:r>
              <a:rPr lang="en-US" altLang="ko-KR" sz="2400" dirty="0" smtClean="0"/>
              <a:t>( LB</a:t>
            </a:r>
            <a:r>
              <a:rPr lang="en-US" altLang="zh-CN" sz="2400" dirty="0" smtClean="0"/>
              <a:t>#8) on </a:t>
            </a:r>
            <a:r>
              <a:rPr lang="en-US" altLang="ko-KR" sz="2400" dirty="0" smtClean="0"/>
              <a:t>the </a:t>
            </a:r>
            <a:r>
              <a:rPr lang="en-US" altLang="ko-KR" sz="2400" dirty="0" smtClean="0"/>
              <a:t>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P802.21m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D00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it-IT" sz="2000" dirty="0">
                <a:ea typeface="PMingLiU" charset="-120"/>
              </a:rPr>
              <a:t>Farrokh Khatibi 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>
                <a:ea typeface="PMingLiU" charset="-120"/>
              </a:rPr>
              <a:t>Second:  Hyeong-Ho Lee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0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51112"/>
            <a:ext cx="8686800" cy="39094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P802.21.1 </a:t>
            </a:r>
            <a:r>
              <a:rPr lang="en-US" altLang="ko-KR" sz="2400" dirty="0" smtClean="0"/>
              <a:t>Editor to </a:t>
            </a:r>
            <a:r>
              <a:rPr lang="en-US" altLang="ko-KR" sz="2400" dirty="0" smtClean="0"/>
              <a:t>produce the draft document for Letter Ballot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Move:  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>
                <a:ea typeface="PMingLiU" charset="-120"/>
              </a:rPr>
              <a:t>: Farrokh Khatibi 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295400"/>
            <a:ext cx="8686800" cy="480965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Letter </a:t>
            </a:r>
            <a:r>
              <a:rPr lang="en-US" altLang="ko-KR" sz="2400" dirty="0" smtClean="0"/>
              <a:t>Ballot </a:t>
            </a:r>
            <a:r>
              <a:rPr lang="en-US" altLang="ko-KR" sz="2400" dirty="0" smtClean="0"/>
              <a:t>( LB</a:t>
            </a:r>
            <a:r>
              <a:rPr lang="en-US" altLang="zh-CN" sz="2400" dirty="0" smtClean="0"/>
              <a:t>#9) on </a:t>
            </a:r>
            <a:r>
              <a:rPr lang="en-US" altLang="ko-KR" sz="2400" dirty="0" smtClean="0"/>
              <a:t>the </a:t>
            </a:r>
            <a:r>
              <a:rPr lang="en-US" altLang="ko-KR" sz="2400" dirty="0" smtClean="0"/>
              <a:t>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P802.21.1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D00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Farrokh Khatibi </a:t>
            </a:r>
          </a:p>
          <a:p>
            <a:pPr>
              <a:tabLst>
                <a:tab pos="1271588" algn="l"/>
              </a:tabLst>
              <a:defRPr/>
            </a:pP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90949</TotalTime>
  <Words>786</Words>
  <Application>Microsoft Office PowerPoint</Application>
  <PresentationFormat>On-screen Show (4:3)</PresentationFormat>
  <Paragraphs>172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30" baseType="lpstr">
      <vt:lpstr>MS PGothic</vt:lpstr>
      <vt:lpstr>MS PGothic</vt:lpstr>
      <vt:lpstr>PMingLiU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</vt:lpstr>
      <vt:lpstr>Teleconferences (Tentative) </vt:lpstr>
      <vt:lpstr>WG Motions  </vt:lpstr>
      <vt:lpstr>P802.21 WG Motion</vt:lpstr>
      <vt:lpstr>P802.21 WG Motion</vt:lpstr>
      <vt:lpstr>P802.21 WG Motion</vt:lpstr>
      <vt:lpstr>P802.21 WG Motion</vt:lpstr>
      <vt:lpstr>Future Sessions</vt:lpstr>
      <vt:lpstr>Future Sessions – 2016 </vt:lpstr>
      <vt:lpstr>January Interim  Meeting Logistics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785</cp:revision>
  <cp:lastPrinted>1998-02-10T13:28:06Z</cp:lastPrinted>
  <dcterms:created xsi:type="dcterms:W3CDTF">2002-07-08T22:03:28Z</dcterms:created>
  <dcterms:modified xsi:type="dcterms:W3CDTF">2015-11-12T21:49:13Z</dcterms:modified>
</cp:coreProperties>
</file>