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62" r:id="rId2"/>
    <p:sldMasterId id="2147483674" r:id="rId3"/>
    <p:sldMasterId id="2147483687" r:id="rId4"/>
  </p:sldMasterIdLst>
  <p:notesMasterIdLst>
    <p:notesMasterId r:id="rId10"/>
  </p:notesMasterIdLst>
  <p:sldIdLst>
    <p:sldId id="331" r:id="rId5"/>
    <p:sldId id="332" r:id="rId6"/>
    <p:sldId id="430" r:id="rId7"/>
    <p:sldId id="431" r:id="rId8"/>
    <p:sldId id="434" r:id="rId9"/>
  </p:sldIdLst>
  <p:sldSz cx="9144000" cy="6858000" type="screen4x3"/>
  <p:notesSz cx="6797675" cy="9928225"/>
  <p:defaultTextStyle>
    <a:defPPr>
      <a:defRPr lang="en-US"/>
    </a:defPPr>
    <a:lvl1pPr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5pPr>
    <a:lvl6pPr marL="2286000" algn="l" defTabSz="914400" rtl="0" eaLnBrk="1" latinLnBrk="1" hangingPunct="1">
      <a:defRPr sz="2400" kern="1200">
        <a:solidFill>
          <a:schemeClr val="tx1"/>
        </a:solidFill>
        <a:latin typeface="Times New Roman" pitchFamily="18" charset="0"/>
        <a:ea typeface="ＭＳ Ｐゴシック" pitchFamily="34" charset="-128"/>
        <a:cs typeface="+mn-cs"/>
      </a:defRPr>
    </a:lvl6pPr>
    <a:lvl7pPr marL="2743200" algn="l" defTabSz="914400" rtl="0" eaLnBrk="1" latinLnBrk="1" hangingPunct="1">
      <a:defRPr sz="2400" kern="1200">
        <a:solidFill>
          <a:schemeClr val="tx1"/>
        </a:solidFill>
        <a:latin typeface="Times New Roman" pitchFamily="18" charset="0"/>
        <a:ea typeface="ＭＳ Ｐゴシック" pitchFamily="34" charset="-128"/>
        <a:cs typeface="+mn-cs"/>
      </a:defRPr>
    </a:lvl7pPr>
    <a:lvl8pPr marL="3200400" algn="l" defTabSz="914400" rtl="0" eaLnBrk="1" latinLnBrk="1" hangingPunct="1">
      <a:defRPr sz="2400" kern="1200">
        <a:solidFill>
          <a:schemeClr val="tx1"/>
        </a:solidFill>
        <a:latin typeface="Times New Roman" pitchFamily="18" charset="0"/>
        <a:ea typeface="ＭＳ Ｐゴシック" pitchFamily="34" charset="-128"/>
        <a:cs typeface="+mn-cs"/>
      </a:defRPr>
    </a:lvl8pPr>
    <a:lvl9pPr marL="3657600" algn="l" defTabSz="914400" rtl="0" eaLnBrk="1" latinLnBrk="1" hangingPunct="1">
      <a:defRPr sz="2400" kern="1200">
        <a:solidFill>
          <a:schemeClr val="tx1"/>
        </a:solidFill>
        <a:latin typeface="Times New Roman" pitchFamily="18" charset="0"/>
        <a:ea typeface="ＭＳ Ｐゴシック" pitchFamily="34" charset="-128"/>
        <a:cs typeface="+mn-cs"/>
      </a:defRPr>
    </a:lvl9pPr>
  </p:defaultTextStyle>
  <p:extLst>
    <p:ext uri="{521415D9-36F7-43E2-AB2F-B90AF26B5E84}">
      <p14:sectionLst xmlns:p14="http://schemas.microsoft.com/office/powerpoint/2010/main">
        <p14:section name="Default Section" id="{03F361F3-6B89-4BBF-80D8-E11EEF8F6022}">
          <p14:sldIdLst>
            <p14:sldId id="331"/>
            <p14:sldId id="332"/>
            <p14:sldId id="430"/>
            <p14:sldId id="431"/>
            <p14:sldId id="434"/>
          </p14:sldIdLst>
        </p14:section>
        <p14:section name="Untitled Section" id="{D0F4AEEF-8764-48D8-B53D-CD397DD0060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F0000"/>
    <a:srgbClr val="CC0000"/>
    <a:srgbClr val="66FF99"/>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7" autoAdjust="0"/>
    <p:restoredTop sz="86495" autoAdjust="0"/>
  </p:normalViewPr>
  <p:slideViewPr>
    <p:cSldViewPr>
      <p:cViewPr varScale="1">
        <p:scale>
          <a:sx n="64" d="100"/>
          <a:sy n="64" d="100"/>
        </p:scale>
        <p:origin x="696" y="72"/>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1500"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ltLang="ja-JP" dirty="0"/>
          </a:p>
        </p:txBody>
      </p:sp>
      <p:sp>
        <p:nvSpPr>
          <p:cNvPr id="5123"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ltLang="ja-JP" dirty="0"/>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ltLang="ja-JP" dirty="0"/>
          </a:p>
        </p:txBody>
      </p:sp>
      <p:sp>
        <p:nvSpPr>
          <p:cNvPr id="5127"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00EBFAD7-C6BC-4D4D-8EFD-99092A4245B2}" type="slidenum">
              <a:rPr lang="ja-JP" altLang="en-US"/>
              <a:pPr>
                <a:defRPr/>
              </a:pPr>
              <a:t>‹#›</a:t>
            </a:fld>
            <a:endParaRPr lang="en-US" altLang="ja-JP" dirty="0"/>
          </a:p>
        </p:txBody>
      </p:sp>
    </p:spTree>
    <p:extLst>
      <p:ext uri="{BB962C8B-B14F-4D97-AF65-F5344CB8AC3E}">
        <p14:creationId xmlns:p14="http://schemas.microsoft.com/office/powerpoint/2010/main" val="26674751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C2108317-E321-4A18-B2C1-74A62B3629FC}" type="slidenum">
              <a:rPr lang="ja-JP" altLang="en-US" smtClean="0"/>
              <a:pPr/>
              <a:t>1</a:t>
            </a:fld>
            <a:endParaRPr lang="en-US" altLang="ja-JP" dirty="0" smtClean="0"/>
          </a:p>
        </p:txBody>
      </p:sp>
      <p:sp>
        <p:nvSpPr>
          <p:cNvPr id="14339" name="Rectangle 2"/>
          <p:cNvSpPr>
            <a:spLocks noGrp="1" noRot="1" noChangeAspect="1" noChangeArrowheads="1" noTextEdit="1"/>
          </p:cNvSpPr>
          <p:nvPr>
            <p:ph type="sldImg"/>
          </p:nvPr>
        </p:nvSpPr>
        <p:spPr>
          <a:xfrm>
            <a:off x="1081088" y="863600"/>
            <a:ext cx="4637087" cy="3478213"/>
          </a:xfrm>
          <a:ln/>
        </p:spPr>
      </p:sp>
      <p:sp>
        <p:nvSpPr>
          <p:cNvPr id="14340" name="Rectangle 3"/>
          <p:cNvSpPr>
            <a:spLocks noGrp="1" noChangeArrowheads="1"/>
          </p:cNvSpPr>
          <p:nvPr>
            <p:ph type="body" idx="1"/>
          </p:nvPr>
        </p:nvSpPr>
        <p:spPr>
          <a:xfrm>
            <a:off x="906463" y="4730750"/>
            <a:ext cx="4984750" cy="4491038"/>
          </a:xfrm>
          <a:noFill/>
          <a:ln/>
        </p:spPr>
        <p:txBody>
          <a:bodyPr/>
          <a:lstStyle/>
          <a:p>
            <a:pPr defTabSz="762000"/>
            <a:endParaRPr lang="ja-JP" altLang="ja-JP" smtClean="0"/>
          </a:p>
        </p:txBody>
      </p:sp>
    </p:spTree>
    <p:extLst>
      <p:ext uri="{BB962C8B-B14F-4D97-AF65-F5344CB8AC3E}">
        <p14:creationId xmlns:p14="http://schemas.microsoft.com/office/powerpoint/2010/main" val="3698012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C489B539-9D90-451A-8FD1-644573DF3F43}" type="slidenum">
              <a:rPr lang="ja-JP" altLang="en-US" smtClean="0"/>
              <a:pPr/>
              <a:t>2</a:t>
            </a:fld>
            <a:endParaRPr lang="en-US" altLang="ja-JP" dirty="0" smtClean="0"/>
          </a:p>
        </p:txBody>
      </p:sp>
      <p:sp>
        <p:nvSpPr>
          <p:cNvPr id="15363" name="Rectangle 2"/>
          <p:cNvSpPr>
            <a:spLocks noGrp="1" noRot="1" noChangeAspect="1" noChangeArrowheads="1" noTextEdit="1"/>
          </p:cNvSpPr>
          <p:nvPr>
            <p:ph type="sldImg"/>
          </p:nvPr>
        </p:nvSpPr>
        <p:spPr>
          <a:xfrm>
            <a:off x="1081088" y="863600"/>
            <a:ext cx="4637087" cy="3478213"/>
          </a:xfrm>
          <a:ln/>
        </p:spPr>
      </p:sp>
      <p:sp>
        <p:nvSpPr>
          <p:cNvPr id="15364" name="Rectangle 3"/>
          <p:cNvSpPr>
            <a:spLocks noGrp="1" noChangeArrowheads="1"/>
          </p:cNvSpPr>
          <p:nvPr>
            <p:ph type="body" idx="1"/>
          </p:nvPr>
        </p:nvSpPr>
        <p:spPr>
          <a:xfrm>
            <a:off x="906463" y="4730750"/>
            <a:ext cx="4984750" cy="4491038"/>
          </a:xfrm>
          <a:noFill/>
          <a:ln/>
        </p:spPr>
        <p:txBody>
          <a:bodyPr/>
          <a:lstStyle/>
          <a:p>
            <a:pPr defTabSz="762000"/>
            <a:endParaRPr lang="ja-JP" altLang="ja-JP" smtClean="0"/>
          </a:p>
        </p:txBody>
      </p:sp>
    </p:spTree>
    <p:extLst>
      <p:ext uri="{BB962C8B-B14F-4D97-AF65-F5344CB8AC3E}">
        <p14:creationId xmlns:p14="http://schemas.microsoft.com/office/powerpoint/2010/main" val="18964576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p:spPr>
        <p:txBody>
          <a:bodyPr/>
          <a:lstStyle/>
          <a:p>
            <a:endParaRPr lang="ja-JP" altLang="ja-JP" smtClean="0"/>
          </a:p>
        </p:txBody>
      </p:sp>
      <p:sp>
        <p:nvSpPr>
          <p:cNvPr id="13316" name="Slide Number Placeholder 3"/>
          <p:cNvSpPr>
            <a:spLocks noGrp="1"/>
          </p:cNvSpPr>
          <p:nvPr>
            <p:ph type="sldNum" sz="quarter" idx="5"/>
          </p:nvPr>
        </p:nvSpPr>
        <p:spPr>
          <a:noFill/>
        </p:spPr>
        <p:txBody>
          <a:bodyPr/>
          <a:lstStyle/>
          <a:p>
            <a:fld id="{22DC2F72-2D28-4C41-86EA-0F199221DF50}" type="slidenum">
              <a:rPr lang="ja-JP" altLang="en-US">
                <a:solidFill>
                  <a:srgbClr val="000000"/>
                </a:solidFill>
              </a:rPr>
              <a:pPr/>
              <a:t>3</a:t>
            </a:fld>
            <a:endParaRPr lang="en-US" altLang="ja-JP" dirty="0">
              <a:solidFill>
                <a:srgbClr val="000000"/>
              </a:solidFill>
            </a:endParaRPr>
          </a:p>
        </p:txBody>
      </p:sp>
    </p:spTree>
    <p:extLst>
      <p:ext uri="{BB962C8B-B14F-4D97-AF65-F5344CB8AC3E}">
        <p14:creationId xmlns:p14="http://schemas.microsoft.com/office/powerpoint/2010/main" val="10936382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p:spPr>
        <p:txBody>
          <a:bodyPr/>
          <a:lstStyle/>
          <a:p>
            <a:endParaRPr lang="ja-JP" altLang="ja-JP" dirty="0" smtClean="0"/>
          </a:p>
        </p:txBody>
      </p:sp>
      <p:sp>
        <p:nvSpPr>
          <p:cNvPr id="13316" name="Slide Number Placeholder 3"/>
          <p:cNvSpPr>
            <a:spLocks noGrp="1"/>
          </p:cNvSpPr>
          <p:nvPr>
            <p:ph type="sldNum" sz="quarter" idx="5"/>
          </p:nvPr>
        </p:nvSpPr>
        <p:spPr>
          <a:noFill/>
        </p:spPr>
        <p:txBody>
          <a:bodyPr/>
          <a:lstStyle/>
          <a:p>
            <a:fld id="{22DC2F72-2D28-4C41-86EA-0F199221DF50}" type="slidenum">
              <a:rPr lang="ja-JP" altLang="en-US">
                <a:solidFill>
                  <a:srgbClr val="000000"/>
                </a:solidFill>
              </a:rPr>
              <a:pPr/>
              <a:t>4</a:t>
            </a:fld>
            <a:endParaRPr lang="en-US" altLang="ja-JP" dirty="0">
              <a:solidFill>
                <a:srgbClr val="000000"/>
              </a:solidFill>
            </a:endParaRPr>
          </a:p>
        </p:txBody>
      </p:sp>
    </p:spTree>
    <p:extLst>
      <p:ext uri="{BB962C8B-B14F-4D97-AF65-F5344CB8AC3E}">
        <p14:creationId xmlns:p14="http://schemas.microsoft.com/office/powerpoint/2010/main" val="19730217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p:spPr>
        <p:txBody>
          <a:bodyPr/>
          <a:lstStyle/>
          <a:p>
            <a:endParaRPr lang="ja-JP" altLang="ja-JP" dirty="0" smtClean="0"/>
          </a:p>
        </p:txBody>
      </p:sp>
      <p:sp>
        <p:nvSpPr>
          <p:cNvPr id="13316" name="Slide Number Placeholder 3"/>
          <p:cNvSpPr>
            <a:spLocks noGrp="1"/>
          </p:cNvSpPr>
          <p:nvPr>
            <p:ph type="sldNum" sz="quarter" idx="5"/>
          </p:nvPr>
        </p:nvSpPr>
        <p:spPr>
          <a:noFill/>
        </p:spPr>
        <p:txBody>
          <a:bodyPr/>
          <a:lstStyle/>
          <a:p>
            <a:fld id="{22DC2F72-2D28-4C41-86EA-0F199221DF50}" type="slidenum">
              <a:rPr lang="ja-JP" altLang="en-US">
                <a:solidFill>
                  <a:srgbClr val="000000"/>
                </a:solidFill>
              </a:rPr>
              <a:pPr/>
              <a:t>5</a:t>
            </a:fld>
            <a:endParaRPr lang="en-US" altLang="ja-JP" dirty="0">
              <a:solidFill>
                <a:srgbClr val="000000"/>
              </a:solidFill>
            </a:endParaRPr>
          </a:p>
        </p:txBody>
      </p:sp>
    </p:spTree>
    <p:extLst>
      <p:ext uri="{BB962C8B-B14F-4D97-AF65-F5344CB8AC3E}">
        <p14:creationId xmlns:p14="http://schemas.microsoft.com/office/powerpoint/2010/main" val="1653722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xfrm>
            <a:off x="395536" y="6400800"/>
            <a:ext cx="1670720" cy="457200"/>
          </a:xfrm>
          <a:ln/>
        </p:spPr>
        <p:txBody>
          <a:bodyPr/>
          <a:lstStyle>
            <a:lvl1pPr>
              <a:defRPr/>
            </a:lvl1pPr>
          </a:lstStyle>
          <a:p>
            <a:pPr>
              <a:defRPr/>
            </a:pPr>
            <a:r>
              <a:rPr lang="en-US" dirty="0" smtClean="0"/>
              <a:t>21-14-0140-00-REVP Session#64 Opening Note</a:t>
            </a:r>
            <a:endParaRPr lang="en-US" dirty="0"/>
          </a:p>
        </p:txBody>
      </p:sp>
      <p:sp>
        <p:nvSpPr>
          <p:cNvPr id="5" name="Rectangle 5"/>
          <p:cNvSpPr>
            <a:spLocks noGrp="1" noChangeArrowheads="1"/>
          </p:cNvSpPr>
          <p:nvPr>
            <p:ph type="sldNum" sz="quarter" idx="11"/>
          </p:nvPr>
        </p:nvSpPr>
        <p:spPr>
          <a:ln/>
        </p:spPr>
        <p:txBody>
          <a:bodyPr/>
          <a:lstStyle>
            <a:lvl1pPr>
              <a:defRPr/>
            </a:lvl1pPr>
          </a:lstStyle>
          <a:p>
            <a:pPr>
              <a:defRPr/>
            </a:pPr>
            <a:fld id="{348823C9-B5B9-4558-8D57-6F2367C515D0}" type="slidenum">
              <a:rPr lang="en-US" altLang="ja-JP"/>
              <a:pPr>
                <a:defRPr/>
              </a:pPr>
              <a:t>‹#›</a:t>
            </a:fld>
            <a:endParaRPr lang="en-US" altLang="ja-JP" dirty="0"/>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dirty="0" smtClean="0"/>
              <a:t>21-14-0140-00-REVP Session#64 Opening Note</a:t>
            </a:r>
            <a:endParaRPr lang="en-US" dirty="0"/>
          </a:p>
        </p:txBody>
      </p:sp>
      <p:sp>
        <p:nvSpPr>
          <p:cNvPr id="5" name="Rectangle 5"/>
          <p:cNvSpPr>
            <a:spLocks noGrp="1" noChangeArrowheads="1"/>
          </p:cNvSpPr>
          <p:nvPr>
            <p:ph type="sldNum" sz="quarter" idx="11"/>
          </p:nvPr>
        </p:nvSpPr>
        <p:spPr>
          <a:ln/>
        </p:spPr>
        <p:txBody>
          <a:bodyPr/>
          <a:lstStyle>
            <a:lvl1pPr>
              <a:defRPr/>
            </a:lvl1pPr>
          </a:lstStyle>
          <a:p>
            <a:pPr>
              <a:defRPr/>
            </a:pPr>
            <a:fld id="{96780F08-52E7-46B3-80E7-2B7EF2B75CCB}" type="slidenum">
              <a:rPr lang="en-US" altLang="ja-JP"/>
              <a:pPr>
                <a:defRPr/>
              </a:pPr>
              <a:t>‹#›</a:t>
            </a:fld>
            <a:endParaRPr lang="en-US" altLang="ja-JP" dirty="0"/>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dirty="0" smtClean="0"/>
              <a:t>21-14-0140-00-REVP Session#64 Opening Note</a:t>
            </a:r>
            <a:endParaRPr lang="en-US" dirty="0"/>
          </a:p>
        </p:txBody>
      </p:sp>
      <p:sp>
        <p:nvSpPr>
          <p:cNvPr id="5" name="Rectangle 5"/>
          <p:cNvSpPr>
            <a:spLocks noGrp="1" noChangeArrowheads="1"/>
          </p:cNvSpPr>
          <p:nvPr>
            <p:ph type="sldNum" sz="quarter" idx="11"/>
          </p:nvPr>
        </p:nvSpPr>
        <p:spPr>
          <a:ln/>
        </p:spPr>
        <p:txBody>
          <a:bodyPr/>
          <a:lstStyle>
            <a:lvl1pPr>
              <a:defRPr/>
            </a:lvl1pPr>
          </a:lstStyle>
          <a:p>
            <a:pPr>
              <a:defRPr/>
            </a:pPr>
            <a:fld id="{36031FB8-7709-4512-BBD4-63F66CDF309A}" type="slidenum">
              <a:rPr lang="en-US" altLang="ja-JP"/>
              <a:pPr>
                <a:defRPr/>
              </a:pPr>
              <a:t>‹#›</a:t>
            </a:fld>
            <a:endParaRPr lang="en-US" altLang="ja-JP" dirty="0"/>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21-14-0140-00-REVP Session#64 Opening Note</a:t>
            </a:r>
            <a:endParaRPr lang="en-US" dirty="0"/>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dirty="0"/>
          </a:p>
        </p:txBody>
      </p:sp>
    </p:spTree>
    <p:extLst>
      <p:ext uri="{BB962C8B-B14F-4D97-AF65-F5344CB8AC3E}">
        <p14:creationId xmlns:p14="http://schemas.microsoft.com/office/powerpoint/2010/main" val="42306269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21-14-0140-00-REVP Session#64 Opening Note</a:t>
            </a:r>
            <a:endParaRPr lang="en-US" dirty="0"/>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dirty="0"/>
          </a:p>
        </p:txBody>
      </p:sp>
    </p:spTree>
    <p:extLst>
      <p:ext uri="{BB962C8B-B14F-4D97-AF65-F5344CB8AC3E}">
        <p14:creationId xmlns:p14="http://schemas.microsoft.com/office/powerpoint/2010/main" val="40484389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21-14-0140-00-REVP Session#64 Opening Note</a:t>
            </a:r>
            <a:endParaRPr lang="en-US" dirty="0"/>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dirty="0"/>
          </a:p>
        </p:txBody>
      </p:sp>
    </p:spTree>
    <p:extLst>
      <p:ext uri="{BB962C8B-B14F-4D97-AF65-F5344CB8AC3E}">
        <p14:creationId xmlns:p14="http://schemas.microsoft.com/office/powerpoint/2010/main" val="6306046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21-14-0140-00-REVP Session#64 Opening Note</a:t>
            </a:r>
            <a:endParaRPr lang="en-US" dirty="0"/>
          </a:p>
        </p:txBody>
      </p:sp>
      <p:sp>
        <p:nvSpPr>
          <p:cNvPr id="7" name="Slide Number Placeholder 6"/>
          <p:cNvSpPr>
            <a:spLocks noGrp="1"/>
          </p:cNvSpPr>
          <p:nvPr>
            <p:ph type="sldNum" sz="quarter" idx="12"/>
          </p:nvPr>
        </p:nvSpPr>
        <p:spPr/>
        <p:txBody>
          <a:bodyPr/>
          <a:lstStyle/>
          <a:p>
            <a:fld id="{6D34810E-AF68-4123-A969-B8796AE299C0}" type="slidenum">
              <a:rPr lang="en-US" smtClean="0"/>
              <a:pPr/>
              <a:t>‹#›</a:t>
            </a:fld>
            <a:endParaRPr lang="en-US" dirty="0"/>
          </a:p>
        </p:txBody>
      </p:sp>
    </p:spTree>
    <p:extLst>
      <p:ext uri="{BB962C8B-B14F-4D97-AF65-F5344CB8AC3E}">
        <p14:creationId xmlns:p14="http://schemas.microsoft.com/office/powerpoint/2010/main" val="12670938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dirty="0" smtClean="0"/>
              <a:t>21-14-0140-00-REVP Session#64 Opening Note</a:t>
            </a:r>
            <a:endParaRPr lang="en-US" dirty="0"/>
          </a:p>
        </p:txBody>
      </p:sp>
      <p:sp>
        <p:nvSpPr>
          <p:cNvPr id="9" name="Slide Number Placeholder 8"/>
          <p:cNvSpPr>
            <a:spLocks noGrp="1"/>
          </p:cNvSpPr>
          <p:nvPr>
            <p:ph type="sldNum" sz="quarter" idx="12"/>
          </p:nvPr>
        </p:nvSpPr>
        <p:spPr/>
        <p:txBody>
          <a:bodyPr/>
          <a:lstStyle/>
          <a:p>
            <a:fld id="{6D34810E-AF68-4123-A969-B8796AE299C0}" type="slidenum">
              <a:rPr lang="en-US" smtClean="0"/>
              <a:pPr/>
              <a:t>‹#›</a:t>
            </a:fld>
            <a:endParaRPr lang="en-US" dirty="0"/>
          </a:p>
        </p:txBody>
      </p:sp>
    </p:spTree>
    <p:extLst>
      <p:ext uri="{BB962C8B-B14F-4D97-AF65-F5344CB8AC3E}">
        <p14:creationId xmlns:p14="http://schemas.microsoft.com/office/powerpoint/2010/main" val="36183536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21-14-0140-00-REVP Session#64 Opening Note</a:t>
            </a:r>
            <a:endParaRPr lang="en-US" dirty="0"/>
          </a:p>
        </p:txBody>
      </p:sp>
      <p:sp>
        <p:nvSpPr>
          <p:cNvPr id="5" name="Slide Number Placeholder 4"/>
          <p:cNvSpPr>
            <a:spLocks noGrp="1"/>
          </p:cNvSpPr>
          <p:nvPr>
            <p:ph type="sldNum" sz="quarter" idx="12"/>
          </p:nvPr>
        </p:nvSpPr>
        <p:spPr/>
        <p:txBody>
          <a:bodyPr/>
          <a:lstStyle/>
          <a:p>
            <a:fld id="{6D34810E-AF68-4123-A969-B8796AE299C0}" type="slidenum">
              <a:rPr lang="en-US" smtClean="0"/>
              <a:pPr/>
              <a:t>‹#›</a:t>
            </a:fld>
            <a:endParaRPr lang="en-US" dirty="0"/>
          </a:p>
        </p:txBody>
      </p:sp>
    </p:spTree>
    <p:extLst>
      <p:ext uri="{BB962C8B-B14F-4D97-AF65-F5344CB8AC3E}">
        <p14:creationId xmlns:p14="http://schemas.microsoft.com/office/powerpoint/2010/main" val="36870150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smtClean="0"/>
              <a:t>21-14-0140-00-REVP Session#64 Opening Note</a:t>
            </a:r>
            <a:endParaRPr lang="en-US" dirty="0"/>
          </a:p>
        </p:txBody>
      </p:sp>
      <p:sp>
        <p:nvSpPr>
          <p:cNvPr id="4" name="Slide Number Placeholder 3"/>
          <p:cNvSpPr>
            <a:spLocks noGrp="1"/>
          </p:cNvSpPr>
          <p:nvPr>
            <p:ph type="sldNum" sz="quarter" idx="12"/>
          </p:nvPr>
        </p:nvSpPr>
        <p:spPr/>
        <p:txBody>
          <a:bodyPr/>
          <a:lstStyle/>
          <a:p>
            <a:fld id="{6D34810E-AF68-4123-A969-B8796AE299C0}" type="slidenum">
              <a:rPr lang="en-US" smtClean="0"/>
              <a:pPr/>
              <a:t>‹#›</a:t>
            </a:fld>
            <a:endParaRPr lang="en-US" dirty="0"/>
          </a:p>
        </p:txBody>
      </p:sp>
    </p:spTree>
    <p:extLst>
      <p:ext uri="{BB962C8B-B14F-4D97-AF65-F5344CB8AC3E}">
        <p14:creationId xmlns:p14="http://schemas.microsoft.com/office/powerpoint/2010/main" val="14150486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21-14-0140-00-REVP Session#64 Opening Note</a:t>
            </a:r>
            <a:endParaRPr lang="en-US" dirty="0"/>
          </a:p>
        </p:txBody>
      </p:sp>
      <p:sp>
        <p:nvSpPr>
          <p:cNvPr id="7" name="Slide Number Placeholder 6"/>
          <p:cNvSpPr>
            <a:spLocks noGrp="1"/>
          </p:cNvSpPr>
          <p:nvPr>
            <p:ph type="sldNum" sz="quarter" idx="12"/>
          </p:nvPr>
        </p:nvSpPr>
        <p:spPr/>
        <p:txBody>
          <a:bodyPr/>
          <a:lstStyle/>
          <a:p>
            <a:fld id="{6D34810E-AF68-4123-A969-B8796AE299C0}" type="slidenum">
              <a:rPr lang="en-US" smtClean="0"/>
              <a:pPr/>
              <a:t>‹#›</a:t>
            </a:fld>
            <a:endParaRPr lang="en-US" dirty="0"/>
          </a:p>
        </p:txBody>
      </p:sp>
    </p:spTree>
    <p:extLst>
      <p:ext uri="{BB962C8B-B14F-4D97-AF65-F5344CB8AC3E}">
        <p14:creationId xmlns:p14="http://schemas.microsoft.com/office/powerpoint/2010/main" val="2402440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2pPr marL="666750" indent="-195263">
              <a:buFont typeface="Wingdings" pitchFamily="2" charset="2"/>
              <a:buChar char="Ø"/>
              <a:defRPr/>
            </a:lvl2pPr>
            <a:lvl3pPr marL="1147763" indent="-195263">
              <a:buFont typeface="Wingdings" pitchFamily="2" charset="2"/>
              <a:buChar char="§"/>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ftr" sz="quarter" idx="10"/>
          </p:nvPr>
        </p:nvSpPr>
        <p:spPr>
          <a:xfrm>
            <a:off x="395536" y="6377869"/>
            <a:ext cx="2304256" cy="480131"/>
          </a:xfrm>
          <a:ln/>
        </p:spPr>
        <p:txBody>
          <a:bodyPr/>
          <a:lstStyle>
            <a:lvl1pPr>
              <a:defRPr/>
            </a:lvl1pPr>
          </a:lstStyle>
          <a:p>
            <a:pPr>
              <a:defRPr/>
            </a:pPr>
            <a:r>
              <a:rPr lang="en-US" dirty="0" smtClean="0"/>
              <a:t>21-14-0140-00-REVP Session#64 Opening Note</a:t>
            </a:r>
            <a:endParaRPr lang="en-US" dirty="0"/>
          </a:p>
        </p:txBody>
      </p:sp>
      <p:sp>
        <p:nvSpPr>
          <p:cNvPr id="5" name="Rectangle 5"/>
          <p:cNvSpPr>
            <a:spLocks noGrp="1" noChangeArrowheads="1"/>
          </p:cNvSpPr>
          <p:nvPr>
            <p:ph type="sldNum" sz="quarter" idx="11"/>
          </p:nvPr>
        </p:nvSpPr>
        <p:spPr>
          <a:ln/>
        </p:spPr>
        <p:txBody>
          <a:bodyPr/>
          <a:lstStyle>
            <a:lvl1pPr>
              <a:defRPr/>
            </a:lvl1pPr>
          </a:lstStyle>
          <a:p>
            <a:pPr>
              <a:defRPr/>
            </a:pPr>
            <a:fld id="{58759753-D939-4166-844A-5788E071E3D0}" type="slidenum">
              <a:rPr lang="en-US" altLang="ja-JP"/>
              <a:pPr>
                <a:defRPr/>
              </a:pPr>
              <a:t>‹#›</a:t>
            </a:fld>
            <a:endParaRPr lang="en-US" altLang="ja-JP" dirty="0"/>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21-14-0140-00-REVP Session#64 Opening Note</a:t>
            </a:r>
            <a:endParaRPr lang="en-US" dirty="0"/>
          </a:p>
        </p:txBody>
      </p:sp>
      <p:sp>
        <p:nvSpPr>
          <p:cNvPr id="7" name="Slide Number Placeholder 6"/>
          <p:cNvSpPr>
            <a:spLocks noGrp="1"/>
          </p:cNvSpPr>
          <p:nvPr>
            <p:ph type="sldNum" sz="quarter" idx="12"/>
          </p:nvPr>
        </p:nvSpPr>
        <p:spPr/>
        <p:txBody>
          <a:bodyPr/>
          <a:lstStyle/>
          <a:p>
            <a:fld id="{6D34810E-AF68-4123-A969-B8796AE299C0}" type="slidenum">
              <a:rPr lang="en-US" smtClean="0"/>
              <a:pPr/>
              <a:t>‹#›</a:t>
            </a:fld>
            <a:endParaRPr lang="en-US" dirty="0"/>
          </a:p>
        </p:txBody>
      </p:sp>
    </p:spTree>
    <p:extLst>
      <p:ext uri="{BB962C8B-B14F-4D97-AF65-F5344CB8AC3E}">
        <p14:creationId xmlns:p14="http://schemas.microsoft.com/office/powerpoint/2010/main" val="5719379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21-14-0140-00-REVP Session#64 Opening Note</a:t>
            </a:r>
            <a:endParaRPr lang="en-US" dirty="0"/>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dirty="0"/>
          </a:p>
        </p:txBody>
      </p:sp>
    </p:spTree>
    <p:extLst>
      <p:ext uri="{BB962C8B-B14F-4D97-AF65-F5344CB8AC3E}">
        <p14:creationId xmlns:p14="http://schemas.microsoft.com/office/powerpoint/2010/main" val="33089179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21-14-0140-00-REVP Session#64 Opening Note</a:t>
            </a:r>
            <a:endParaRPr lang="en-US" dirty="0"/>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dirty="0"/>
          </a:p>
        </p:txBody>
      </p:sp>
    </p:spTree>
    <p:extLst>
      <p:ext uri="{BB962C8B-B14F-4D97-AF65-F5344CB8AC3E}">
        <p14:creationId xmlns:p14="http://schemas.microsoft.com/office/powerpoint/2010/main" val="19515362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8455D4BC-467F-4953-8B4D-0EC74EF56335}"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97370134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428625" y="6400800"/>
            <a:ext cx="2571750" cy="285750"/>
          </a:xfrm>
        </p:spPr>
        <p:txBody>
          <a:bodyPr/>
          <a:lstStyle>
            <a:lvl1pPr>
              <a:defRPr/>
            </a:lvl1pPr>
          </a:lstStyle>
          <a:p>
            <a:pPr>
              <a:defRPr/>
            </a:pPr>
            <a:r>
              <a:rPr lang="en-US" dirty="0">
                <a:solidFill>
                  <a:srgbClr val="000000"/>
                </a:solidFill>
              </a:rPr>
              <a:t>21-13-0090-00-MuGM</a:t>
            </a:r>
          </a:p>
        </p:txBody>
      </p:sp>
      <p:sp>
        <p:nvSpPr>
          <p:cNvPr id="5" name="Slide Number Placeholder 4"/>
          <p:cNvSpPr>
            <a:spLocks noGrp="1"/>
          </p:cNvSpPr>
          <p:nvPr>
            <p:ph type="sldNum" sz="quarter" idx="11"/>
          </p:nvPr>
        </p:nvSpPr>
        <p:spPr/>
        <p:txBody>
          <a:bodyPr/>
          <a:lstStyle>
            <a:lvl1pPr>
              <a:defRPr/>
            </a:lvl1pPr>
          </a:lstStyle>
          <a:p>
            <a:fld id="{31C50C8B-955C-4492-B51E-B775838F861B}"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234962246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E93D86C3-6E05-4C09-ABC9-992092544F3C}"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201475694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0A2A9F41-7C47-4DE5-BE89-D9D31BE550CB}"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380788613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21-13-0090-00-MuGM</a:t>
            </a:r>
          </a:p>
        </p:txBody>
      </p:sp>
      <p:sp>
        <p:nvSpPr>
          <p:cNvPr id="8" name="Rectangle 5"/>
          <p:cNvSpPr>
            <a:spLocks noGrp="1" noChangeArrowheads="1"/>
          </p:cNvSpPr>
          <p:nvPr>
            <p:ph type="sldNum" sz="quarter" idx="11"/>
          </p:nvPr>
        </p:nvSpPr>
        <p:spPr>
          <a:ln/>
        </p:spPr>
        <p:txBody>
          <a:bodyPr/>
          <a:lstStyle>
            <a:lvl1pPr>
              <a:defRPr/>
            </a:lvl1pPr>
          </a:lstStyle>
          <a:p>
            <a:fld id="{EF7C9FE7-D30C-4263-9944-1EA544AC8F0F}"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177423906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21-13-0090-00-MuGM</a:t>
            </a:r>
          </a:p>
        </p:txBody>
      </p:sp>
      <p:sp>
        <p:nvSpPr>
          <p:cNvPr id="4" name="Rectangle 5"/>
          <p:cNvSpPr>
            <a:spLocks noGrp="1" noChangeArrowheads="1"/>
          </p:cNvSpPr>
          <p:nvPr>
            <p:ph type="sldNum" sz="quarter" idx="11"/>
          </p:nvPr>
        </p:nvSpPr>
        <p:spPr>
          <a:ln/>
        </p:spPr>
        <p:txBody>
          <a:bodyPr/>
          <a:lstStyle>
            <a:lvl1pPr>
              <a:defRPr/>
            </a:lvl1pPr>
          </a:lstStyle>
          <a:p>
            <a:fld id="{E6CB4F26-4AD7-4559-8310-2CE34251CE29}"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258328680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21-13-0090-00-MuGM</a:t>
            </a:r>
          </a:p>
        </p:txBody>
      </p:sp>
      <p:sp>
        <p:nvSpPr>
          <p:cNvPr id="3" name="Rectangle 5"/>
          <p:cNvSpPr>
            <a:spLocks noGrp="1" noChangeArrowheads="1"/>
          </p:cNvSpPr>
          <p:nvPr>
            <p:ph type="sldNum" sz="quarter" idx="11"/>
          </p:nvPr>
        </p:nvSpPr>
        <p:spPr>
          <a:ln/>
        </p:spPr>
        <p:txBody>
          <a:bodyPr/>
          <a:lstStyle>
            <a:lvl1pPr>
              <a:defRPr/>
            </a:lvl1pPr>
          </a:lstStyle>
          <a:p>
            <a:fld id="{CE56FF84-9F7D-49EB-B8B9-BE9F48A1C605}"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3881656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dirty="0" smtClean="0"/>
              <a:t>21-14-0140-00-REVP Session#64 Opening Note</a:t>
            </a:r>
            <a:endParaRPr lang="en-US" dirty="0"/>
          </a:p>
        </p:txBody>
      </p:sp>
      <p:sp>
        <p:nvSpPr>
          <p:cNvPr id="5" name="Rectangle 5"/>
          <p:cNvSpPr>
            <a:spLocks noGrp="1" noChangeArrowheads="1"/>
          </p:cNvSpPr>
          <p:nvPr>
            <p:ph type="sldNum" sz="quarter" idx="11"/>
          </p:nvPr>
        </p:nvSpPr>
        <p:spPr>
          <a:ln/>
        </p:spPr>
        <p:txBody>
          <a:bodyPr/>
          <a:lstStyle>
            <a:lvl1pPr>
              <a:defRPr/>
            </a:lvl1pPr>
          </a:lstStyle>
          <a:p>
            <a:pPr>
              <a:defRPr/>
            </a:pPr>
            <a:fld id="{98D8E898-F2A8-4899-98CB-6B7568149E6F}" type="slidenum">
              <a:rPr lang="en-US" altLang="ja-JP"/>
              <a:pPr>
                <a:defRPr/>
              </a:pPr>
              <a:t>‹#›</a:t>
            </a:fld>
            <a:endParaRPr lang="en-US" altLang="ja-JP" dirty="0"/>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692A9F8B-6637-4717-B8CA-57B8E64135D6}"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30000089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B1B19F03-10DE-4D21-B4FD-82CD5DB427B0}"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2107140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B414FEFE-EDE9-4658-8DE2-4FE27B1D68CE}"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363211765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EBD02564-781E-440D-BB49-EFEF102E43FE}"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18097378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21-13-0090-00-MuGM</a:t>
            </a:r>
          </a:p>
        </p:txBody>
      </p:sp>
      <p:sp>
        <p:nvSpPr>
          <p:cNvPr id="4" name="Rectangle 5"/>
          <p:cNvSpPr>
            <a:spLocks noGrp="1" noChangeArrowheads="1"/>
          </p:cNvSpPr>
          <p:nvPr>
            <p:ph type="sldNum" sz="quarter" idx="11"/>
          </p:nvPr>
        </p:nvSpPr>
        <p:spPr>
          <a:ln/>
        </p:spPr>
        <p:txBody>
          <a:bodyPr/>
          <a:lstStyle>
            <a:lvl1pPr>
              <a:defRPr/>
            </a:lvl1pPr>
          </a:lstStyle>
          <a:p>
            <a:fld id="{81B2CAAD-A3F9-4565-BF87-B007ADA8FF30}"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204160539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8455D4BC-467F-4953-8B4D-0EC74EF56335}"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106065983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428625" y="6400800"/>
            <a:ext cx="2571750" cy="285750"/>
          </a:xfrm>
        </p:spPr>
        <p:txBody>
          <a:bodyPr/>
          <a:lstStyle>
            <a:lvl1pPr>
              <a:defRPr/>
            </a:lvl1pPr>
          </a:lstStyle>
          <a:p>
            <a:pPr>
              <a:defRPr/>
            </a:pPr>
            <a:r>
              <a:rPr lang="en-US" dirty="0">
                <a:solidFill>
                  <a:srgbClr val="000000"/>
                </a:solidFill>
              </a:rPr>
              <a:t>21-13-0090-00-MuGM</a:t>
            </a:r>
          </a:p>
        </p:txBody>
      </p:sp>
      <p:sp>
        <p:nvSpPr>
          <p:cNvPr id="5" name="Slide Number Placeholder 4"/>
          <p:cNvSpPr>
            <a:spLocks noGrp="1"/>
          </p:cNvSpPr>
          <p:nvPr>
            <p:ph type="sldNum" sz="quarter" idx="11"/>
          </p:nvPr>
        </p:nvSpPr>
        <p:spPr/>
        <p:txBody>
          <a:bodyPr/>
          <a:lstStyle>
            <a:lvl1pPr>
              <a:defRPr/>
            </a:lvl1pPr>
          </a:lstStyle>
          <a:p>
            <a:fld id="{31C50C8B-955C-4492-B51E-B775838F861B}"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252763957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E93D86C3-6E05-4C09-ABC9-992092544F3C}"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291914205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0A2A9F41-7C47-4DE5-BE89-D9D31BE550CB}"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23228175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21-13-0090-00-MuGM</a:t>
            </a:r>
          </a:p>
        </p:txBody>
      </p:sp>
      <p:sp>
        <p:nvSpPr>
          <p:cNvPr id="8" name="Rectangle 5"/>
          <p:cNvSpPr>
            <a:spLocks noGrp="1" noChangeArrowheads="1"/>
          </p:cNvSpPr>
          <p:nvPr>
            <p:ph type="sldNum" sz="quarter" idx="11"/>
          </p:nvPr>
        </p:nvSpPr>
        <p:spPr>
          <a:ln/>
        </p:spPr>
        <p:txBody>
          <a:bodyPr/>
          <a:lstStyle>
            <a:lvl1pPr>
              <a:defRPr/>
            </a:lvl1pPr>
          </a:lstStyle>
          <a:p>
            <a:fld id="{EF7C9FE7-D30C-4263-9944-1EA544AC8F0F}"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2687508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dirty="0" smtClean="0"/>
              <a:t>21-14-0140-00-REVP Session#64 Opening Note</a:t>
            </a:r>
            <a:endParaRPr lang="en-US" dirty="0"/>
          </a:p>
        </p:txBody>
      </p:sp>
      <p:sp>
        <p:nvSpPr>
          <p:cNvPr id="6" name="Rectangle 5"/>
          <p:cNvSpPr>
            <a:spLocks noGrp="1" noChangeArrowheads="1"/>
          </p:cNvSpPr>
          <p:nvPr>
            <p:ph type="sldNum" sz="quarter" idx="11"/>
          </p:nvPr>
        </p:nvSpPr>
        <p:spPr>
          <a:ln/>
        </p:spPr>
        <p:txBody>
          <a:bodyPr/>
          <a:lstStyle>
            <a:lvl1pPr>
              <a:defRPr/>
            </a:lvl1pPr>
          </a:lstStyle>
          <a:p>
            <a:pPr>
              <a:defRPr/>
            </a:pPr>
            <a:fld id="{44B797C4-8DFC-4169-B69F-704B806B9DD5}" type="slidenum">
              <a:rPr lang="en-US" altLang="ja-JP"/>
              <a:pPr>
                <a:defRPr/>
              </a:pPr>
              <a:t>‹#›</a:t>
            </a:fld>
            <a:endParaRPr lang="en-US" altLang="ja-JP" dirty="0"/>
          </a:p>
        </p:txBody>
      </p:sp>
    </p:spTree>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21-13-0090-00-MuGM</a:t>
            </a:r>
          </a:p>
        </p:txBody>
      </p:sp>
      <p:sp>
        <p:nvSpPr>
          <p:cNvPr id="4" name="Rectangle 5"/>
          <p:cNvSpPr>
            <a:spLocks noGrp="1" noChangeArrowheads="1"/>
          </p:cNvSpPr>
          <p:nvPr>
            <p:ph type="sldNum" sz="quarter" idx="11"/>
          </p:nvPr>
        </p:nvSpPr>
        <p:spPr>
          <a:ln/>
        </p:spPr>
        <p:txBody>
          <a:bodyPr/>
          <a:lstStyle>
            <a:lvl1pPr>
              <a:defRPr/>
            </a:lvl1pPr>
          </a:lstStyle>
          <a:p>
            <a:fld id="{E6CB4F26-4AD7-4559-8310-2CE34251CE29}"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66337885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21-13-0090-00-MuGM</a:t>
            </a:r>
          </a:p>
        </p:txBody>
      </p:sp>
      <p:sp>
        <p:nvSpPr>
          <p:cNvPr id="3" name="Rectangle 5"/>
          <p:cNvSpPr>
            <a:spLocks noGrp="1" noChangeArrowheads="1"/>
          </p:cNvSpPr>
          <p:nvPr>
            <p:ph type="sldNum" sz="quarter" idx="11"/>
          </p:nvPr>
        </p:nvSpPr>
        <p:spPr>
          <a:ln/>
        </p:spPr>
        <p:txBody>
          <a:bodyPr/>
          <a:lstStyle>
            <a:lvl1pPr>
              <a:defRPr/>
            </a:lvl1pPr>
          </a:lstStyle>
          <a:p>
            <a:fld id="{CE56FF84-9F7D-49EB-B8B9-BE9F48A1C605}"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373788855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692A9F8B-6637-4717-B8CA-57B8E64135D6}"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351811711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B1B19F03-10DE-4D21-B4FD-82CD5DB427B0}"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224126417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B414FEFE-EDE9-4658-8DE2-4FE27B1D68CE}"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114649940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EBD02564-781E-440D-BB49-EFEF102E43FE}"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298874008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21-13-0090-00-MuGM</a:t>
            </a:r>
          </a:p>
        </p:txBody>
      </p:sp>
      <p:sp>
        <p:nvSpPr>
          <p:cNvPr id="4" name="Rectangle 5"/>
          <p:cNvSpPr>
            <a:spLocks noGrp="1" noChangeArrowheads="1"/>
          </p:cNvSpPr>
          <p:nvPr>
            <p:ph type="sldNum" sz="quarter" idx="11"/>
          </p:nvPr>
        </p:nvSpPr>
        <p:spPr>
          <a:ln/>
        </p:spPr>
        <p:txBody>
          <a:bodyPr/>
          <a:lstStyle>
            <a:lvl1pPr>
              <a:defRPr/>
            </a:lvl1pPr>
          </a:lstStyle>
          <a:p>
            <a:fld id="{81B2CAAD-A3F9-4565-BF87-B007ADA8FF30}"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1620717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dirty="0" smtClean="0"/>
              <a:t>21-14-0140-00-REVP Session#64 Opening Note</a:t>
            </a:r>
            <a:endParaRPr lang="en-US" dirty="0"/>
          </a:p>
        </p:txBody>
      </p:sp>
      <p:sp>
        <p:nvSpPr>
          <p:cNvPr id="8" name="Rectangle 5"/>
          <p:cNvSpPr>
            <a:spLocks noGrp="1" noChangeArrowheads="1"/>
          </p:cNvSpPr>
          <p:nvPr>
            <p:ph type="sldNum" sz="quarter" idx="11"/>
          </p:nvPr>
        </p:nvSpPr>
        <p:spPr>
          <a:ln/>
        </p:spPr>
        <p:txBody>
          <a:bodyPr/>
          <a:lstStyle>
            <a:lvl1pPr>
              <a:defRPr/>
            </a:lvl1pPr>
          </a:lstStyle>
          <a:p>
            <a:pPr>
              <a:defRPr/>
            </a:pPr>
            <a:fld id="{BC65A2E4-0303-4DEF-BFB9-D5EE2365CD93}" type="slidenum">
              <a:rPr lang="en-US" altLang="ja-JP"/>
              <a:pPr>
                <a:defRPr/>
              </a:pPr>
              <a:t>‹#›</a:t>
            </a:fld>
            <a:endParaRPr lang="en-US" altLang="ja-JP"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dirty="0" smtClean="0"/>
              <a:t>21-14-0140-00-REVP Session#64 Opening Note</a:t>
            </a:r>
            <a:endParaRPr lang="en-US" dirty="0"/>
          </a:p>
        </p:txBody>
      </p:sp>
      <p:sp>
        <p:nvSpPr>
          <p:cNvPr id="4" name="Rectangle 5"/>
          <p:cNvSpPr>
            <a:spLocks noGrp="1" noChangeArrowheads="1"/>
          </p:cNvSpPr>
          <p:nvPr>
            <p:ph type="sldNum" sz="quarter" idx="11"/>
          </p:nvPr>
        </p:nvSpPr>
        <p:spPr>
          <a:ln/>
        </p:spPr>
        <p:txBody>
          <a:bodyPr/>
          <a:lstStyle>
            <a:lvl1pPr>
              <a:defRPr/>
            </a:lvl1pPr>
          </a:lstStyle>
          <a:p>
            <a:pPr>
              <a:defRPr/>
            </a:pPr>
            <a:fld id="{E2EC2C41-D403-46C3-A00A-FC4ACCAC7621}" type="slidenum">
              <a:rPr lang="en-US" altLang="ja-JP"/>
              <a:pPr>
                <a:defRPr/>
              </a:pPr>
              <a:t>‹#›</a:t>
            </a:fld>
            <a:endParaRPr lang="en-US" altLang="ja-JP"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dirty="0" smtClean="0"/>
              <a:t>21-14-0140-00-REVP Session#64 Opening Note</a:t>
            </a:r>
            <a:endParaRPr lang="en-US" dirty="0"/>
          </a:p>
        </p:txBody>
      </p:sp>
      <p:sp>
        <p:nvSpPr>
          <p:cNvPr id="3" name="Rectangle 5"/>
          <p:cNvSpPr>
            <a:spLocks noGrp="1" noChangeArrowheads="1"/>
          </p:cNvSpPr>
          <p:nvPr>
            <p:ph type="sldNum" sz="quarter" idx="11"/>
          </p:nvPr>
        </p:nvSpPr>
        <p:spPr>
          <a:ln/>
        </p:spPr>
        <p:txBody>
          <a:bodyPr/>
          <a:lstStyle>
            <a:lvl1pPr>
              <a:defRPr/>
            </a:lvl1pPr>
          </a:lstStyle>
          <a:p>
            <a:pPr>
              <a:defRPr/>
            </a:pPr>
            <a:fld id="{1A79F39E-DBD4-4376-BCA9-E658173B428E}" type="slidenum">
              <a:rPr lang="en-US" altLang="ja-JP"/>
              <a:pPr>
                <a:defRPr/>
              </a:pPr>
              <a:t>‹#›</a:t>
            </a:fld>
            <a:endParaRPr lang="en-US" altLang="ja-JP" dirty="0"/>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dirty="0" smtClean="0"/>
              <a:t>21-14-0140-00-REVP Session#64 Opening Note</a:t>
            </a:r>
            <a:endParaRPr lang="en-US" dirty="0"/>
          </a:p>
        </p:txBody>
      </p:sp>
      <p:sp>
        <p:nvSpPr>
          <p:cNvPr id="6" name="Rectangle 5"/>
          <p:cNvSpPr>
            <a:spLocks noGrp="1" noChangeArrowheads="1"/>
          </p:cNvSpPr>
          <p:nvPr>
            <p:ph type="sldNum" sz="quarter" idx="11"/>
          </p:nvPr>
        </p:nvSpPr>
        <p:spPr>
          <a:ln/>
        </p:spPr>
        <p:txBody>
          <a:bodyPr/>
          <a:lstStyle>
            <a:lvl1pPr>
              <a:defRPr/>
            </a:lvl1pPr>
          </a:lstStyle>
          <a:p>
            <a:pPr>
              <a:defRPr/>
            </a:pPr>
            <a:fld id="{E682115B-9F49-4AD0-9CB2-5AC1260E7FDE}" type="slidenum">
              <a:rPr lang="en-US" altLang="ja-JP"/>
              <a:pPr>
                <a:defRPr/>
              </a:pPr>
              <a:t>‹#›</a:t>
            </a:fld>
            <a:endParaRPr lang="en-US" altLang="ja-JP" dirty="0"/>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dirty="0" smtClean="0"/>
              <a:t>21-14-0140-00-REVP Session#64 Opening Note</a:t>
            </a:r>
            <a:endParaRPr lang="en-US" dirty="0"/>
          </a:p>
        </p:txBody>
      </p:sp>
      <p:sp>
        <p:nvSpPr>
          <p:cNvPr id="6" name="Rectangle 5"/>
          <p:cNvSpPr>
            <a:spLocks noGrp="1" noChangeArrowheads="1"/>
          </p:cNvSpPr>
          <p:nvPr>
            <p:ph type="sldNum" sz="quarter" idx="11"/>
          </p:nvPr>
        </p:nvSpPr>
        <p:spPr>
          <a:ln/>
        </p:spPr>
        <p:txBody>
          <a:bodyPr/>
          <a:lstStyle>
            <a:lvl1pPr>
              <a:defRPr/>
            </a:lvl1pPr>
          </a:lstStyle>
          <a:p>
            <a:pPr>
              <a:defRPr/>
            </a:pPr>
            <a:fld id="{BDC7A787-6723-4C4B-8057-0408DC7296D2}" type="slidenum">
              <a:rPr lang="en-US" altLang="ja-JP"/>
              <a:pPr>
                <a:defRPr/>
              </a:pPr>
              <a:t>‹#›</a:t>
            </a:fld>
            <a:endParaRPr lang="en-US" altLang="ja-JP"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2.pn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theme" Target="../theme/theme4.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5" Type="http://schemas.openxmlformats.org/officeDocument/2006/relationships/image" Target="../media/image2.png"/><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2051" name="Rectangle 3"/>
          <p:cNvSpPr>
            <a:spLocks noGrp="1" noChangeArrowheads="1"/>
          </p:cNvSpPr>
          <p:nvPr>
            <p:ph type="body" idx="1"/>
          </p:nvPr>
        </p:nvSpPr>
        <p:spPr bwMode="auto">
          <a:xfrm>
            <a:off x="422275" y="1143000"/>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318792" cy="48013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ea typeface="+mn-ea"/>
                <a:cs typeface="+mn-cs"/>
              </a:defRPr>
            </a:lvl1pPr>
          </a:lstStyle>
          <a:p>
            <a:pPr>
              <a:defRPr/>
            </a:pPr>
            <a:r>
              <a:rPr lang="en-US" dirty="0" smtClean="0"/>
              <a:t>21-14-0140-00-REVP Session#64 Opening Note</a:t>
            </a:r>
            <a:endParaRPr lang="en-US" dirty="0"/>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pitchFamily="18" charset="0"/>
              </a:defRPr>
            </a:lvl1pPr>
          </a:lstStyle>
          <a:p>
            <a:pPr>
              <a:defRPr/>
            </a:pPr>
            <a:fld id="{461CBDE0-E5CD-4D32-A906-77B064F84595}" type="slidenum">
              <a:rPr lang="en-US" altLang="ja-JP"/>
              <a:pPr>
                <a:defRPr/>
              </a:pPr>
              <a:t>‹#›</a:t>
            </a:fld>
            <a:endParaRPr lang="en-US" altLang="ja-JP" dirty="0"/>
          </a:p>
        </p:txBody>
      </p:sp>
      <p:pic>
        <p:nvPicPr>
          <p:cNvPr id="2054" name="Picture 6" descr="smllieee"/>
          <p:cNvPicPr>
            <a:picLocks noChangeAspect="1" noChangeArrowheads="1"/>
          </p:cNvPicPr>
          <p:nvPr userDrawn="1"/>
        </p:nvPicPr>
        <p:blipFill>
          <a:blip r:embed="rId13" cstate="print"/>
          <a:srcRect/>
          <a:stretch>
            <a:fillRect/>
          </a:stretch>
        </p:blipFill>
        <p:spPr bwMode="auto">
          <a:xfrm>
            <a:off x="228600" y="57150"/>
            <a:ext cx="754063" cy="857250"/>
          </a:xfrm>
          <a:prstGeom prst="rect">
            <a:avLst/>
          </a:prstGeom>
          <a:noFill/>
          <a:ln w="9525">
            <a:noFill/>
            <a:miter lim="800000"/>
            <a:headEnd/>
            <a:tailEnd/>
          </a:ln>
        </p:spPr>
      </p:pic>
      <p:pic>
        <p:nvPicPr>
          <p:cNvPr id="2055" name="Picture 7" descr="802logo"/>
          <p:cNvPicPr>
            <a:picLocks noChangeAspect="1" noChangeArrowheads="1"/>
          </p:cNvPicPr>
          <p:nvPr userDrawn="1"/>
        </p:nvPicPr>
        <p:blipFill>
          <a:blip r:embed="rId14"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ＭＳ Ｐゴシック" pitchFamily="34" charset="-128"/>
          <a:cs typeface="ＭＳ Ｐゴシック" charset="0"/>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ＭＳ Ｐゴシック" pitchFamily="34" charset="-128"/>
          <a:cs typeface="ＭＳ Ｐゴシック" charset="0"/>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pitchFamily="34" charset="-128"/>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pitchFamily="34" charset="-128"/>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pitchFamily="34" charset="-128"/>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pitchFamily="34" charset="-128"/>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21-14-0140-00-REVP Session#64 Opening Note</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4810E-AF68-4123-A969-B8796AE299C0}" type="slidenum">
              <a:rPr lang="en-US" smtClean="0"/>
              <a:pPr/>
              <a:t>‹#›</a:t>
            </a:fld>
            <a:endParaRPr lang="en-US" dirty="0"/>
          </a:p>
        </p:txBody>
      </p:sp>
    </p:spTree>
    <p:extLst>
      <p:ext uri="{BB962C8B-B14F-4D97-AF65-F5344CB8AC3E}">
        <p14:creationId xmlns:p14="http://schemas.microsoft.com/office/powerpoint/2010/main" val="3098834756"/>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201613" y="1000125"/>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619375"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defRPr>
            </a:lvl1pPr>
          </a:lstStyle>
          <a:p>
            <a:pPr>
              <a:defRPr/>
            </a:pPr>
            <a:r>
              <a:rPr lang="en-US" dirty="0">
                <a:solidFill>
                  <a:srgbClr val="000000"/>
                </a:solidFill>
                <a:ea typeface="+mn-ea"/>
              </a:rPr>
              <a:t>21-13-0090-00-MuGM</a:t>
            </a: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ea typeface="MS PGothic" pitchFamily="34" charset="-128"/>
              </a:defRPr>
            </a:lvl1pPr>
          </a:lstStyle>
          <a:p>
            <a:fld id="{30460105-BC9B-458C-A0A7-B59E81B64C19}" type="slidenum">
              <a:rPr lang="en-US" altLang="ja-JP">
                <a:solidFill>
                  <a:srgbClr val="000000"/>
                </a:solidFill>
              </a:rPr>
              <a:pPr/>
              <a:t>‹#›</a:t>
            </a:fld>
            <a:endParaRPr lang="en-US" altLang="ja-JP" dirty="0">
              <a:solidFill>
                <a:srgbClr val="000000"/>
              </a:solidFill>
            </a:endParaRPr>
          </a:p>
        </p:txBody>
      </p:sp>
      <p:pic>
        <p:nvPicPr>
          <p:cNvPr id="1030"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extLst>
      <p:ext uri="{BB962C8B-B14F-4D97-AF65-F5344CB8AC3E}">
        <p14:creationId xmlns:p14="http://schemas.microsoft.com/office/powerpoint/2010/main" val="3543748739"/>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201613" y="1000125"/>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619375"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defRPr>
            </a:lvl1pPr>
          </a:lstStyle>
          <a:p>
            <a:pPr>
              <a:defRPr/>
            </a:pPr>
            <a:r>
              <a:rPr lang="en-US" dirty="0">
                <a:solidFill>
                  <a:srgbClr val="000000"/>
                </a:solidFill>
                <a:ea typeface="+mn-ea"/>
              </a:rPr>
              <a:t>21-13-0090-00-MuGM</a:t>
            </a: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ea typeface="MS PGothic" pitchFamily="34" charset="-128"/>
              </a:defRPr>
            </a:lvl1pPr>
          </a:lstStyle>
          <a:p>
            <a:fld id="{30460105-BC9B-458C-A0A7-B59E81B64C19}" type="slidenum">
              <a:rPr lang="en-US" altLang="ja-JP">
                <a:solidFill>
                  <a:srgbClr val="000000"/>
                </a:solidFill>
              </a:rPr>
              <a:pPr/>
              <a:t>‹#›</a:t>
            </a:fld>
            <a:endParaRPr lang="en-US" altLang="ja-JP" dirty="0">
              <a:solidFill>
                <a:srgbClr val="000000"/>
              </a:solidFill>
            </a:endParaRPr>
          </a:p>
        </p:txBody>
      </p:sp>
      <p:pic>
        <p:nvPicPr>
          <p:cNvPr id="1030"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extLst>
      <p:ext uri="{BB962C8B-B14F-4D97-AF65-F5344CB8AC3E}">
        <p14:creationId xmlns:p14="http://schemas.microsoft.com/office/powerpoint/2010/main" val="3711767158"/>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idx="1"/>
          </p:nvPr>
        </p:nvSpPr>
        <p:spPr>
          <a:xfrm>
            <a:off x="422275" y="1125538"/>
            <a:ext cx="8299450" cy="5181600"/>
          </a:xfrm>
          <a:solidFill>
            <a:srgbClr val="66CCFF"/>
          </a:solidFill>
        </p:spPr>
        <p:txBody>
          <a:bodyPr/>
          <a:lstStyle/>
          <a:p>
            <a:pPr eaLnBrk="1" hangingPunct="1">
              <a:buClr>
                <a:srgbClr val="FAFD00"/>
              </a:buClr>
              <a:buFontTx/>
              <a:buNone/>
            </a:pPr>
            <a:r>
              <a:rPr lang="en-US" altLang="ja-JP" b="1" dirty="0" smtClean="0">
                <a:latin typeface="Times New Roman" pitchFamily="18" charset="0"/>
                <a:cs typeface="Times New Roman" pitchFamily="18" charset="0"/>
              </a:rPr>
              <a:t>IEEE 802.21 MEDIA INDEPENDENT HANDOVER </a:t>
            </a:r>
          </a:p>
          <a:p>
            <a:pPr eaLnBrk="1" hangingPunct="1">
              <a:buClr>
                <a:srgbClr val="FAFD00"/>
              </a:buClr>
              <a:buFontTx/>
              <a:buNone/>
            </a:pPr>
            <a:r>
              <a:rPr lang="en-US" altLang="ja-JP" dirty="0" smtClean="0">
                <a:latin typeface="Times New Roman" pitchFamily="18" charset="0"/>
                <a:cs typeface="Times New Roman" pitchFamily="18" charset="0"/>
              </a:rPr>
              <a:t>DCN: </a:t>
            </a:r>
            <a:r>
              <a:rPr lang="en-US" b="1" dirty="0" smtClean="0"/>
              <a:t>21-15-0119-00-REVP</a:t>
            </a:r>
            <a:endParaRPr lang="en-US" dirty="0">
              <a:latin typeface="Times New Roman" pitchFamily="18" charset="0"/>
              <a:cs typeface="Times New Roman" pitchFamily="18" charset="0"/>
            </a:endParaRPr>
          </a:p>
          <a:p>
            <a:pPr eaLnBrk="1" hangingPunct="1">
              <a:buClr>
                <a:srgbClr val="FAFD00"/>
              </a:buClr>
              <a:buFontTx/>
              <a:buNone/>
            </a:pPr>
            <a:r>
              <a:rPr lang="en-US" altLang="ja-JP" dirty="0" smtClean="0">
                <a:latin typeface="Times New Roman" pitchFamily="18" charset="0"/>
                <a:cs typeface="Times New Roman" pitchFamily="18" charset="0"/>
              </a:rPr>
              <a:t>Title:</a:t>
            </a:r>
            <a:r>
              <a:rPr lang="en-US" altLang="ja-JP" b="1" dirty="0" smtClean="0">
                <a:latin typeface="Times New Roman" pitchFamily="18" charset="0"/>
                <a:cs typeface="Times New Roman" pitchFamily="18" charset="0"/>
              </a:rPr>
              <a:t> 802.21m Session #</a:t>
            </a:r>
            <a:r>
              <a:rPr lang="en-US" altLang="ja-JP" b="1" dirty="0" smtClean="0">
                <a:latin typeface="Times New Roman" pitchFamily="18" charset="0"/>
                <a:cs typeface="Times New Roman" pitchFamily="18" charset="0"/>
              </a:rPr>
              <a:t>71 </a:t>
            </a:r>
            <a:r>
              <a:rPr lang="en-US" altLang="ja-JP" b="1" dirty="0" smtClean="0">
                <a:latin typeface="Times New Roman" pitchFamily="18" charset="0"/>
                <a:cs typeface="Times New Roman" pitchFamily="18" charset="0"/>
              </a:rPr>
              <a:t>Closing  Notes</a:t>
            </a:r>
          </a:p>
          <a:p>
            <a:pPr eaLnBrk="1" hangingPunct="1">
              <a:buClr>
                <a:srgbClr val="FAFD00"/>
              </a:buClr>
              <a:buFontTx/>
              <a:buNone/>
            </a:pPr>
            <a:r>
              <a:rPr lang="en-US" altLang="ja-JP" dirty="0" smtClean="0">
                <a:latin typeface="Times New Roman" pitchFamily="18" charset="0"/>
                <a:cs typeface="Times New Roman" pitchFamily="18" charset="0"/>
              </a:rPr>
              <a:t>Date Submitted:</a:t>
            </a:r>
            <a:r>
              <a:rPr lang="ja-JP" altLang="en-US" dirty="0">
                <a:latin typeface="Times New Roman" pitchFamily="18" charset="0"/>
                <a:cs typeface="Times New Roman" pitchFamily="18" charset="0"/>
              </a:rPr>
              <a:t> </a:t>
            </a:r>
            <a:r>
              <a:rPr lang="en-US" altLang="ja-JP" dirty="0" smtClean="0">
                <a:latin typeface="Times New Roman" pitchFamily="18" charset="0"/>
                <a:cs typeface="Times New Roman" pitchFamily="18" charset="0"/>
              </a:rPr>
              <a:t>Nov</a:t>
            </a:r>
            <a:r>
              <a:rPr lang="en-US" altLang="ja-JP" dirty="0" smtClean="0">
                <a:latin typeface="Times New Roman" pitchFamily="18" charset="0"/>
                <a:cs typeface="Times New Roman" pitchFamily="18" charset="0"/>
              </a:rPr>
              <a:t>ember 12, </a:t>
            </a:r>
            <a:r>
              <a:rPr lang="en-US" altLang="ja-JP" dirty="0" smtClean="0">
                <a:latin typeface="Times New Roman" pitchFamily="18" charset="0"/>
                <a:cs typeface="Times New Roman" pitchFamily="18" charset="0"/>
              </a:rPr>
              <a:t>2015</a:t>
            </a:r>
          </a:p>
          <a:p>
            <a:pPr eaLnBrk="1" hangingPunct="1">
              <a:buClr>
                <a:srgbClr val="FAFD00"/>
              </a:buClr>
              <a:buFontTx/>
              <a:buNone/>
            </a:pPr>
            <a:r>
              <a:rPr lang="en-US" altLang="ja-JP" dirty="0">
                <a:latin typeface="Times New Roman" pitchFamily="18" charset="0"/>
                <a:cs typeface="Times New Roman" pitchFamily="18" charset="0"/>
              </a:rPr>
              <a:t>IEEE 802.21 session #</a:t>
            </a:r>
            <a:r>
              <a:rPr lang="en-US" altLang="ja-JP" dirty="0" smtClean="0">
                <a:latin typeface="Times New Roman" pitchFamily="18" charset="0"/>
                <a:cs typeface="Times New Roman" pitchFamily="18" charset="0"/>
              </a:rPr>
              <a:t>71 </a:t>
            </a:r>
            <a:r>
              <a:rPr lang="en-US" altLang="ja-JP" dirty="0">
                <a:latin typeface="Times New Roman" pitchFamily="18" charset="0"/>
                <a:cs typeface="Times New Roman" pitchFamily="18" charset="0"/>
              </a:rPr>
              <a:t>in </a:t>
            </a:r>
            <a:r>
              <a:rPr lang="en-US" altLang="ja-JP" dirty="0" smtClean="0">
                <a:latin typeface="Times New Roman" pitchFamily="18" charset="0"/>
                <a:cs typeface="Times New Roman" pitchFamily="18" charset="0"/>
              </a:rPr>
              <a:t>Dallas, Texas</a:t>
            </a:r>
            <a:r>
              <a:rPr lang="en-US" altLang="ja-JP" dirty="0" smtClean="0">
                <a:latin typeface="Times New Roman" pitchFamily="18" charset="0"/>
                <a:cs typeface="Times New Roman" pitchFamily="18" charset="0"/>
              </a:rPr>
              <a:t>  </a:t>
            </a:r>
            <a:endParaRPr lang="en-US" altLang="ja-JP" dirty="0" smtClean="0">
              <a:latin typeface="Times New Roman" pitchFamily="18" charset="0"/>
              <a:cs typeface="Times New Roman" pitchFamily="18" charset="0"/>
            </a:endParaRPr>
          </a:p>
          <a:p>
            <a:pPr eaLnBrk="1" hangingPunct="1">
              <a:buClr>
                <a:srgbClr val="FAFD00"/>
              </a:buClr>
              <a:buFontTx/>
              <a:buNone/>
            </a:pPr>
            <a:r>
              <a:rPr lang="en-US" altLang="ja-JP" dirty="0" smtClean="0">
                <a:latin typeface="Times New Roman" pitchFamily="18" charset="0"/>
                <a:cs typeface="Times New Roman" pitchFamily="18" charset="0"/>
              </a:rPr>
              <a:t>Presented at IEEE 802.21m TG, </a:t>
            </a:r>
            <a:r>
              <a:rPr lang="en-US" altLang="ja-JP" dirty="0" smtClean="0">
                <a:latin typeface="Times New Roman" pitchFamily="18" charset="0"/>
                <a:cs typeface="Times New Roman" pitchFamily="18" charset="0"/>
              </a:rPr>
              <a:t>November</a:t>
            </a:r>
            <a:r>
              <a:rPr lang="en-US" altLang="ja-JP" dirty="0" smtClean="0">
                <a:latin typeface="Times New Roman" pitchFamily="18" charset="0"/>
                <a:cs typeface="Times New Roman" pitchFamily="18" charset="0"/>
              </a:rPr>
              <a:t> Plenary </a:t>
            </a:r>
            <a:r>
              <a:rPr lang="en-US" altLang="ja-JP" dirty="0" smtClean="0">
                <a:latin typeface="Times New Roman" pitchFamily="18" charset="0"/>
                <a:cs typeface="Times New Roman" pitchFamily="18" charset="0"/>
              </a:rPr>
              <a:t>meeting</a:t>
            </a:r>
          </a:p>
          <a:p>
            <a:pPr eaLnBrk="1" hangingPunct="1">
              <a:buClr>
                <a:srgbClr val="FAFD00"/>
              </a:buClr>
              <a:buFontTx/>
              <a:buNone/>
            </a:pPr>
            <a:r>
              <a:rPr lang="en-US" altLang="ja-JP" dirty="0" smtClean="0">
                <a:latin typeface="Times New Roman" pitchFamily="18" charset="0"/>
                <a:cs typeface="Times New Roman" pitchFamily="18" charset="0"/>
              </a:rPr>
              <a:t>Authors or Source(s): Subir Das</a:t>
            </a:r>
          </a:p>
          <a:p>
            <a:pPr eaLnBrk="1" hangingPunct="1">
              <a:buClr>
                <a:srgbClr val="FAFD00"/>
              </a:buClr>
              <a:buFontTx/>
              <a:buNone/>
            </a:pPr>
            <a:r>
              <a:rPr lang="en-US" altLang="ja-JP" dirty="0" smtClean="0">
                <a:latin typeface="Times New Roman" pitchFamily="18" charset="0"/>
                <a:cs typeface="Times New Roman" pitchFamily="18" charset="0"/>
              </a:rPr>
              <a:t>Abstract: 802.21m Closing report for Session #</a:t>
            </a:r>
            <a:r>
              <a:rPr lang="en-US" altLang="ja-JP" dirty="0" smtClean="0">
                <a:latin typeface="Times New Roman" pitchFamily="18" charset="0"/>
                <a:cs typeface="Times New Roman" pitchFamily="18" charset="0"/>
              </a:rPr>
              <a:t>71</a:t>
            </a:r>
            <a:endParaRPr lang="en-US" altLang="ja-JP" dirty="0" smtClean="0">
              <a:latin typeface="Times New Roman" pitchFamily="18" charset="0"/>
              <a:cs typeface="Times New Roman" pitchFamily="18" charset="0"/>
            </a:endParaRPr>
          </a:p>
        </p:txBody>
      </p:sp>
      <p:sp>
        <p:nvSpPr>
          <p:cNvPr id="3075" name="Slide Number Placeholder 4"/>
          <p:cNvSpPr>
            <a:spLocks noGrp="1"/>
          </p:cNvSpPr>
          <p:nvPr>
            <p:ph type="sldNum" sz="quarter" idx="11"/>
          </p:nvPr>
        </p:nvSpPr>
        <p:spPr>
          <a:noFill/>
        </p:spPr>
        <p:txBody>
          <a:bodyPr/>
          <a:lstStyle/>
          <a:p>
            <a:fld id="{6895CF1A-A40E-40A8-803F-5F6053B23270}" type="slidenum">
              <a:rPr lang="en-US" altLang="ja-JP" smtClean="0">
                <a:latin typeface="Times" charset="0"/>
              </a:rPr>
              <a:pPr/>
              <a:t>1</a:t>
            </a:fld>
            <a:endParaRPr lang="en-US" altLang="ja-JP" dirty="0" smtClean="0">
              <a:latin typeface="Times"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4"/>
          <p:cNvSpPr>
            <a:spLocks noGrp="1"/>
          </p:cNvSpPr>
          <p:nvPr>
            <p:ph type="sldNum" sz="quarter" idx="11"/>
          </p:nvPr>
        </p:nvSpPr>
        <p:spPr>
          <a:noFill/>
        </p:spPr>
        <p:txBody>
          <a:bodyPr/>
          <a:lstStyle/>
          <a:p>
            <a:fld id="{F6F74825-E4B4-4F84-9005-C1707A594781}" type="slidenum">
              <a:rPr lang="en-US" altLang="ja-JP" smtClean="0">
                <a:latin typeface="Times" charset="0"/>
              </a:rPr>
              <a:pPr/>
              <a:t>2</a:t>
            </a:fld>
            <a:endParaRPr lang="en-US" altLang="ja-JP" dirty="0" smtClean="0">
              <a:latin typeface="Times" charset="0"/>
            </a:endParaRPr>
          </a:p>
        </p:txBody>
      </p:sp>
      <p:sp>
        <p:nvSpPr>
          <p:cNvPr id="4099"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b="1" dirty="0">
                <a:cs typeface="Times New Roman" pitchFamily="18" charset="0"/>
              </a:rPr>
              <a:t>IEEE 802.21 presentation release statements</a:t>
            </a:r>
            <a:endParaRPr lang="en-US" altLang="ja-JP" dirty="0">
              <a:cs typeface="Times New Roman" pitchFamily="18" charset="0"/>
            </a:endParaRPr>
          </a:p>
          <a:p>
            <a:pPr marL="280988" indent="-280988" algn="just" defTabSz="762000">
              <a:lnSpc>
                <a:spcPct val="80000"/>
              </a:lnSpc>
              <a:spcBef>
                <a:spcPct val="40000"/>
              </a:spcBef>
              <a:buClr>
                <a:srgbClr val="FAFD00"/>
              </a:buClr>
              <a:buSzPct val="200000"/>
            </a:pPr>
            <a:r>
              <a:rPr lang="en-US" altLang="ja-JP" sz="1600" dirty="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sz="1600" dirty="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sz="1600" dirty="0">
                <a:cs typeface="Times New Roman" pitchFamily="18" charset="0"/>
              </a:rPr>
              <a:t>The contributor is familiar with IEEE patent policy, as stated in </a:t>
            </a:r>
            <a:r>
              <a:rPr lang="en-US" altLang="ja-JP" sz="1600" dirty="0">
                <a:cs typeface="Times New Roman" pitchFamily="18" charset="0"/>
                <a:hlinkClick r:id="rId3"/>
              </a:rPr>
              <a:t>Section 6 of the IEEE-SA Standards Board bylaws</a:t>
            </a:r>
            <a:r>
              <a:rPr lang="en-US" altLang="ja-JP" sz="1600" dirty="0">
                <a:solidFill>
                  <a:srgbClr val="000099"/>
                </a:solidFill>
                <a:cs typeface="Times New Roman" pitchFamily="18" charset="0"/>
              </a:rPr>
              <a:t> </a:t>
            </a:r>
            <a:r>
              <a:rPr lang="en-US" altLang="ja-JP" sz="1600" dirty="0">
                <a:cs typeface="Times New Roman" pitchFamily="18" charset="0"/>
              </a:rPr>
              <a:t>&lt;</a:t>
            </a:r>
            <a:r>
              <a:rPr lang="en-US" altLang="ja-JP" sz="1600" dirty="0">
                <a:cs typeface="Times New Roman" pitchFamily="18" charset="0"/>
                <a:hlinkClick r:id="rId4"/>
              </a:rPr>
              <a:t>http://standards.ieee.org/guides/bylaws/sect6-7.html#6</a:t>
            </a:r>
            <a:r>
              <a:rPr lang="en-US" altLang="ja-JP" sz="1600" dirty="0">
                <a:cs typeface="Times New Roman" pitchFamily="18" charset="0"/>
              </a:rPr>
              <a:t>&gt; and in </a:t>
            </a:r>
            <a:r>
              <a:rPr lang="en-US" altLang="ja-JP" sz="1600" i="1" dirty="0">
                <a:cs typeface="Times New Roman" pitchFamily="18" charset="0"/>
              </a:rPr>
              <a:t>Understanding Patent Issues During IEEE Standards Development</a:t>
            </a:r>
            <a:r>
              <a:rPr lang="en-US" altLang="ja-JP" sz="1600" dirty="0">
                <a:cs typeface="Times New Roman" pitchFamily="18" charset="0"/>
              </a:rPr>
              <a:t> </a:t>
            </a:r>
            <a:r>
              <a:rPr lang="en-US" altLang="ja-JP" sz="1600" dirty="0">
                <a:cs typeface="Times New Roman" pitchFamily="18" charset="0"/>
                <a:hlinkClick r:id="rId5"/>
              </a:rPr>
              <a:t>http://standards.ieee.org/board/pat/faq.pdf</a:t>
            </a:r>
            <a:r>
              <a:rPr lang="en-US" altLang="ja-JP" sz="1600" dirty="0">
                <a:cs typeface="Times New Roman" pitchFamily="18" charset="0"/>
              </a:rPr>
              <a:t>&gt; </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ja-JP" dirty="0" smtClean="0">
                <a:ea typeface="MS PGothic" pitchFamily="34" charset="-128"/>
              </a:rPr>
              <a:t>Meeting Details</a:t>
            </a:r>
          </a:p>
        </p:txBody>
      </p:sp>
      <p:sp>
        <p:nvSpPr>
          <p:cNvPr id="5124" name="Slide Number Placeholder 4"/>
          <p:cNvSpPr>
            <a:spLocks noGrp="1"/>
          </p:cNvSpPr>
          <p:nvPr>
            <p:ph type="sldNum" sz="quarter" idx="11"/>
          </p:nvPr>
        </p:nvSpPr>
        <p:spPr>
          <a:noFill/>
        </p:spPr>
        <p:txBody>
          <a:bodyPr/>
          <a:lstStyle/>
          <a:p>
            <a:fld id="{D3018DCB-6270-4AB1-9792-5DD447150E0C}" type="slidenum">
              <a:rPr lang="en-US" altLang="ja-JP">
                <a:solidFill>
                  <a:srgbClr val="000000"/>
                </a:solidFill>
              </a:rPr>
              <a:pPr/>
              <a:t>3</a:t>
            </a:fld>
            <a:endParaRPr lang="en-US" altLang="ja-JP" dirty="0">
              <a:solidFill>
                <a:srgbClr val="000000"/>
              </a:solidFill>
            </a:endParaRPr>
          </a:p>
        </p:txBody>
      </p:sp>
      <p:sp>
        <p:nvSpPr>
          <p:cNvPr id="5125" name="Content Placeholder 2"/>
          <p:cNvSpPr txBox="1">
            <a:spLocks/>
          </p:cNvSpPr>
          <p:nvPr/>
        </p:nvSpPr>
        <p:spPr bwMode="auto">
          <a:xfrm>
            <a:off x="287016" y="1124744"/>
            <a:ext cx="8856984" cy="5112568"/>
          </a:xfrm>
          <a:prstGeom prst="rect">
            <a:avLst/>
          </a:prstGeom>
          <a:noFill/>
          <a:ln w="12700">
            <a:noFill/>
            <a:miter lim="800000"/>
            <a:headEnd/>
            <a:tailEnd/>
          </a:ln>
        </p:spPr>
        <p:txBody>
          <a:bodyPr lIns="90488" tIns="44450" rIns="90488" bIns="44450"/>
          <a:lstStyle/>
          <a:p>
            <a:pPr>
              <a:buFont typeface="Arial" pitchFamily="34" charset="0"/>
              <a:buChar char="•"/>
            </a:pPr>
            <a:r>
              <a:rPr lang="en-US" altLang="ja-JP" dirty="0">
                <a:solidFill>
                  <a:srgbClr val="000000"/>
                </a:solidFill>
                <a:ea typeface="MS PGothic" pitchFamily="34" charset="-128"/>
              </a:rPr>
              <a:t>  </a:t>
            </a:r>
            <a:r>
              <a:rPr lang="en-US" altLang="ja-JP" dirty="0" smtClean="0">
                <a:solidFill>
                  <a:srgbClr val="000000"/>
                </a:solidFill>
                <a:ea typeface="MS PGothic" pitchFamily="34" charset="-128"/>
              </a:rPr>
              <a:t> </a:t>
            </a:r>
            <a:r>
              <a:rPr lang="en-US" altLang="ja-JP" sz="2800" dirty="0">
                <a:solidFill>
                  <a:srgbClr val="000000"/>
                </a:solidFill>
                <a:ea typeface="MS PGothic" pitchFamily="34" charset="-128"/>
              </a:rPr>
              <a:t>TG 802.21m  is currently scheduled  for four  and half sessions: </a:t>
            </a:r>
            <a:endParaRPr lang="en-US" altLang="ja-JP" dirty="0">
              <a:solidFill>
                <a:srgbClr val="000000"/>
              </a:solidFill>
              <a:ea typeface="MS PGothic" pitchFamily="34" charset="-128"/>
            </a:endParaRPr>
          </a:p>
          <a:p>
            <a:pPr lvl="1">
              <a:buFont typeface="Arial" pitchFamily="34" charset="0"/>
              <a:buChar char="•"/>
            </a:pPr>
            <a:r>
              <a:rPr lang="en-US" altLang="ja-JP" dirty="0">
                <a:solidFill>
                  <a:srgbClr val="000000"/>
                </a:solidFill>
                <a:ea typeface="MS PGothic" pitchFamily="34" charset="-128"/>
              </a:rPr>
              <a:t> </a:t>
            </a:r>
            <a:r>
              <a:rPr lang="en-US" altLang="ja-JP" sz="2800" dirty="0">
                <a:solidFill>
                  <a:srgbClr val="000000"/>
                </a:solidFill>
                <a:ea typeface="MS PGothic" pitchFamily="34" charset="-128"/>
              </a:rPr>
              <a:t>Monday, Nov 09, 2015 </a:t>
            </a:r>
          </a:p>
          <a:p>
            <a:pPr lvl="2">
              <a:buFont typeface="Arial" pitchFamily="34" charset="0"/>
              <a:buChar char="•"/>
            </a:pPr>
            <a:r>
              <a:rPr lang="en-US" altLang="ja-JP" dirty="0">
                <a:solidFill>
                  <a:srgbClr val="000000"/>
                </a:solidFill>
                <a:ea typeface="MS PGothic" pitchFamily="34" charset="-128"/>
              </a:rPr>
              <a:t>PM2 : 4:00- 6:00 pm</a:t>
            </a:r>
          </a:p>
          <a:p>
            <a:pPr lvl="1">
              <a:buFont typeface="Arial" pitchFamily="34" charset="0"/>
              <a:buChar char="•"/>
            </a:pPr>
            <a:r>
              <a:rPr lang="en-US" altLang="ja-JP" sz="2800" dirty="0">
                <a:solidFill>
                  <a:srgbClr val="000000"/>
                </a:solidFill>
                <a:ea typeface="MS PGothic" pitchFamily="34" charset="-128"/>
              </a:rPr>
              <a:t>Tuesday, Nov 10, 2015</a:t>
            </a:r>
          </a:p>
          <a:p>
            <a:pPr lvl="2">
              <a:buFont typeface="Arial" pitchFamily="34" charset="0"/>
              <a:buChar char="•"/>
            </a:pPr>
            <a:r>
              <a:rPr lang="en-US" altLang="ja-JP" dirty="0">
                <a:solidFill>
                  <a:srgbClr val="000000"/>
                </a:solidFill>
                <a:ea typeface="MS PGothic" pitchFamily="34" charset="-128"/>
              </a:rPr>
              <a:t>AM2 : 10:30– 12:30 pm</a:t>
            </a:r>
          </a:p>
          <a:p>
            <a:pPr lvl="1">
              <a:buFont typeface="Arial" pitchFamily="34" charset="0"/>
              <a:buChar char="•"/>
            </a:pPr>
            <a:r>
              <a:rPr lang="en-US" altLang="ja-JP" dirty="0">
                <a:solidFill>
                  <a:srgbClr val="000000"/>
                </a:solidFill>
                <a:ea typeface="MS PGothic" pitchFamily="34" charset="-128"/>
              </a:rPr>
              <a:t> Wednesday, Nov 11, 2015</a:t>
            </a:r>
          </a:p>
          <a:p>
            <a:pPr lvl="2">
              <a:buFont typeface="Arial" pitchFamily="34" charset="0"/>
              <a:buChar char="•"/>
            </a:pPr>
            <a:r>
              <a:rPr lang="en-US" altLang="ja-JP" dirty="0">
                <a:solidFill>
                  <a:srgbClr val="000000"/>
                </a:solidFill>
                <a:ea typeface="MS PGothic" pitchFamily="34" charset="-128"/>
              </a:rPr>
              <a:t>AM1: 8:00- 10:30 am</a:t>
            </a:r>
          </a:p>
          <a:p>
            <a:pPr lvl="1">
              <a:buFont typeface="Arial" pitchFamily="34" charset="0"/>
              <a:buChar char="•"/>
            </a:pPr>
            <a:r>
              <a:rPr lang="en-US" altLang="ja-JP" dirty="0">
                <a:solidFill>
                  <a:srgbClr val="000000"/>
                </a:solidFill>
                <a:ea typeface="MS PGothic" pitchFamily="34" charset="-128"/>
              </a:rPr>
              <a:t>Thursday, Nov 12, 2015 </a:t>
            </a:r>
          </a:p>
          <a:p>
            <a:pPr lvl="2">
              <a:buFont typeface="Arial" pitchFamily="34" charset="0"/>
              <a:buChar char="•"/>
            </a:pPr>
            <a:r>
              <a:rPr lang="en-US" altLang="ja-JP" dirty="0">
                <a:solidFill>
                  <a:srgbClr val="000000"/>
                </a:solidFill>
                <a:ea typeface="MS PGothic" pitchFamily="34" charset="-128"/>
              </a:rPr>
              <a:t>AM2: 10:30-12:30pm </a:t>
            </a:r>
          </a:p>
          <a:p>
            <a:pPr lvl="2">
              <a:buFont typeface="Arial" pitchFamily="34" charset="0"/>
              <a:buChar char="•"/>
            </a:pPr>
            <a:r>
              <a:rPr lang="en-US" altLang="ja-JP" dirty="0">
                <a:solidFill>
                  <a:srgbClr val="000000"/>
                </a:solidFill>
                <a:ea typeface="MS PGothic" pitchFamily="34" charset="-128"/>
              </a:rPr>
              <a:t>PM1: 1:30-2:30pm</a:t>
            </a:r>
          </a:p>
          <a:p>
            <a:endParaRPr lang="en-US" altLang="ja-JP" dirty="0" smtClean="0">
              <a:solidFill>
                <a:srgbClr val="000000"/>
              </a:solidFill>
              <a:ea typeface="MS PGothic" pitchFamily="34" charset="-128"/>
            </a:endParaRPr>
          </a:p>
        </p:txBody>
      </p:sp>
    </p:spTree>
    <p:extLst>
      <p:ext uri="{BB962C8B-B14F-4D97-AF65-F5344CB8AC3E}">
        <p14:creationId xmlns:p14="http://schemas.microsoft.com/office/powerpoint/2010/main" val="27833498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ja-JP" dirty="0" smtClean="0">
                <a:ea typeface="MS PGothic" pitchFamily="34" charset="-128"/>
              </a:rPr>
              <a:t>Progress during Meeting </a:t>
            </a:r>
          </a:p>
        </p:txBody>
      </p:sp>
      <p:sp>
        <p:nvSpPr>
          <p:cNvPr id="5124" name="Slide Number Placeholder 4"/>
          <p:cNvSpPr>
            <a:spLocks noGrp="1"/>
          </p:cNvSpPr>
          <p:nvPr>
            <p:ph type="sldNum" sz="quarter" idx="11"/>
          </p:nvPr>
        </p:nvSpPr>
        <p:spPr>
          <a:noFill/>
        </p:spPr>
        <p:txBody>
          <a:bodyPr/>
          <a:lstStyle/>
          <a:p>
            <a:fld id="{D3018DCB-6270-4AB1-9792-5DD447150E0C}" type="slidenum">
              <a:rPr lang="en-US" altLang="ja-JP">
                <a:solidFill>
                  <a:srgbClr val="000000"/>
                </a:solidFill>
              </a:rPr>
              <a:pPr/>
              <a:t>4</a:t>
            </a:fld>
            <a:endParaRPr lang="en-US" altLang="ja-JP" dirty="0">
              <a:solidFill>
                <a:srgbClr val="000000"/>
              </a:solidFill>
            </a:endParaRPr>
          </a:p>
        </p:txBody>
      </p:sp>
      <p:sp>
        <p:nvSpPr>
          <p:cNvPr id="5125" name="Content Placeholder 2"/>
          <p:cNvSpPr txBox="1">
            <a:spLocks/>
          </p:cNvSpPr>
          <p:nvPr/>
        </p:nvSpPr>
        <p:spPr bwMode="auto">
          <a:xfrm>
            <a:off x="419884" y="723900"/>
            <a:ext cx="8609843" cy="6134100"/>
          </a:xfrm>
          <a:prstGeom prst="rect">
            <a:avLst/>
          </a:prstGeom>
          <a:noFill/>
          <a:ln w="12700">
            <a:noFill/>
            <a:miter lim="800000"/>
            <a:headEnd/>
            <a:tailEnd/>
          </a:ln>
        </p:spPr>
        <p:txBody>
          <a:bodyPr lIns="90488" tIns="44450" rIns="90488" bIns="44450"/>
          <a:lstStyle/>
          <a:p>
            <a:pPr>
              <a:buFont typeface="Arial" pitchFamily="34" charset="0"/>
              <a:buChar char="•"/>
            </a:pPr>
            <a:r>
              <a:rPr lang="en-US" altLang="ja-JP" sz="2800" dirty="0" smtClean="0">
                <a:solidFill>
                  <a:srgbClr val="000000"/>
                </a:solidFill>
                <a:ea typeface="MS PGothic" pitchFamily="34" charset="-128"/>
              </a:rPr>
              <a:t>Monday,  </a:t>
            </a:r>
            <a:r>
              <a:rPr lang="en-US" altLang="ja-JP" sz="2800" dirty="0" smtClean="0">
                <a:solidFill>
                  <a:srgbClr val="000000"/>
                </a:solidFill>
                <a:ea typeface="MS PGothic" pitchFamily="34" charset="-128"/>
              </a:rPr>
              <a:t>Nov 09</a:t>
            </a:r>
            <a:r>
              <a:rPr lang="en-US" altLang="ja-JP" sz="2800" dirty="0" smtClean="0">
                <a:solidFill>
                  <a:srgbClr val="000000"/>
                </a:solidFill>
                <a:ea typeface="MS PGothic" pitchFamily="34" charset="-128"/>
              </a:rPr>
              <a:t>, </a:t>
            </a:r>
            <a:r>
              <a:rPr lang="en-US" altLang="ja-JP" sz="2800" dirty="0" smtClean="0">
                <a:solidFill>
                  <a:srgbClr val="000000"/>
                </a:solidFill>
                <a:ea typeface="MS PGothic" pitchFamily="34" charset="-128"/>
              </a:rPr>
              <a:t>2015: </a:t>
            </a:r>
            <a:r>
              <a:rPr lang="en-US" altLang="ja-JP" sz="2800" dirty="0" smtClean="0">
                <a:solidFill>
                  <a:srgbClr val="000000"/>
                </a:solidFill>
                <a:ea typeface="MS PGothic" pitchFamily="34" charset="-128"/>
              </a:rPr>
              <a:t>PM2 </a:t>
            </a:r>
            <a:r>
              <a:rPr lang="en-US" altLang="ja-JP" sz="2800" dirty="0" smtClean="0">
                <a:solidFill>
                  <a:srgbClr val="000000"/>
                </a:solidFill>
                <a:ea typeface="MS PGothic" pitchFamily="34" charset="-128"/>
              </a:rPr>
              <a:t>: </a:t>
            </a:r>
            <a:r>
              <a:rPr lang="en-US" altLang="ja-JP" sz="2800" dirty="0" smtClean="0">
                <a:solidFill>
                  <a:srgbClr val="000000"/>
                </a:solidFill>
                <a:ea typeface="MS PGothic" pitchFamily="34" charset="-128"/>
              </a:rPr>
              <a:t>4:00- </a:t>
            </a:r>
            <a:r>
              <a:rPr lang="en-US" altLang="ja-JP" sz="2800" dirty="0" smtClean="0">
                <a:solidFill>
                  <a:srgbClr val="000000"/>
                </a:solidFill>
                <a:ea typeface="MS PGothic" pitchFamily="34" charset="-128"/>
              </a:rPr>
              <a:t>6</a:t>
            </a:r>
            <a:r>
              <a:rPr lang="en-US" altLang="ja-JP" sz="2800" dirty="0" smtClean="0">
                <a:solidFill>
                  <a:srgbClr val="000000"/>
                </a:solidFill>
                <a:ea typeface="MS PGothic" pitchFamily="34" charset="-128"/>
              </a:rPr>
              <a:t>:00 pm</a:t>
            </a:r>
            <a:endParaRPr lang="en-US" altLang="ja-JP" dirty="0">
              <a:ea typeface="MS PGothic" panose="020B0600070205080204" pitchFamily="34" charset="-128"/>
              <a:cs typeface="Times New Roman" panose="02020603050405020304" pitchFamily="18" charset="0"/>
            </a:endParaRPr>
          </a:p>
          <a:p>
            <a:pPr lvl="1">
              <a:buFont typeface="Arial" pitchFamily="34" charset="0"/>
              <a:buChar char="•"/>
            </a:pPr>
            <a:r>
              <a:rPr lang="en-US" altLang="ja-JP" dirty="0" smtClean="0">
                <a:ea typeface="MS PGothic" panose="020B0600070205080204" pitchFamily="34" charset="-128"/>
                <a:cs typeface="Times New Roman" panose="02020603050405020304" pitchFamily="18" charset="0"/>
              </a:rPr>
              <a:t>Discussed </a:t>
            </a:r>
            <a:r>
              <a:rPr lang="en-US" altLang="ja-JP" dirty="0">
                <a:ea typeface="MS PGothic" panose="020B0600070205080204" pitchFamily="34" charset="-128"/>
                <a:cs typeface="Times New Roman" panose="02020603050405020304" pitchFamily="18" charset="0"/>
              </a:rPr>
              <a:t>the draft version (9.1_rev7) </a:t>
            </a:r>
            <a:r>
              <a:rPr lang="en-US" altLang="ja-JP" dirty="0" smtClean="0">
                <a:ea typeface="MS PGothic" panose="020B0600070205080204" pitchFamily="34" charset="-128"/>
                <a:cs typeface="Times New Roman" panose="02020603050405020304" pitchFamily="18" charset="0"/>
              </a:rPr>
              <a:t>issues</a:t>
            </a:r>
          </a:p>
          <a:p>
            <a:pPr lvl="1">
              <a:buFont typeface="Arial" pitchFamily="34" charset="0"/>
              <a:buChar char="•"/>
            </a:pPr>
            <a:r>
              <a:rPr lang="en-US" dirty="0" smtClean="0">
                <a:solidFill>
                  <a:srgbClr val="000000"/>
                </a:solidFill>
                <a:ea typeface="MS PGothic" panose="020B0600070205080204" pitchFamily="34" charset="-128"/>
                <a:cs typeface="Times New Roman" panose="02020603050405020304" pitchFamily="18" charset="0"/>
              </a:rPr>
              <a:t>Resolved the issues </a:t>
            </a:r>
            <a:endParaRPr lang="en-US" sz="1800" dirty="0" smtClean="0">
              <a:solidFill>
                <a:srgbClr val="000000"/>
              </a:solidFill>
              <a:ea typeface="+mn-ea"/>
            </a:endParaRPr>
          </a:p>
          <a:p>
            <a:pPr lvl="0">
              <a:buFont typeface="Arial" pitchFamily="34" charset="0"/>
              <a:buChar char="•"/>
            </a:pPr>
            <a:r>
              <a:rPr lang="en-US" altLang="ja-JP" sz="2800" dirty="0" smtClean="0">
                <a:solidFill>
                  <a:srgbClr val="000000"/>
                </a:solidFill>
                <a:ea typeface="MS PGothic" pitchFamily="34" charset="-128"/>
              </a:rPr>
              <a:t>Tuesday</a:t>
            </a:r>
            <a:r>
              <a:rPr lang="en-US" altLang="ja-JP" sz="2800" dirty="0">
                <a:solidFill>
                  <a:srgbClr val="000000"/>
                </a:solidFill>
                <a:ea typeface="MS PGothic" pitchFamily="34" charset="-128"/>
              </a:rPr>
              <a:t>,  </a:t>
            </a:r>
            <a:r>
              <a:rPr lang="en-US" altLang="ja-JP" sz="2800" dirty="0" smtClean="0">
                <a:solidFill>
                  <a:srgbClr val="000000"/>
                </a:solidFill>
                <a:ea typeface="MS PGothic" pitchFamily="34" charset="-128"/>
              </a:rPr>
              <a:t> </a:t>
            </a:r>
            <a:r>
              <a:rPr lang="en-US" altLang="ja-JP" sz="2800" dirty="0" smtClean="0">
                <a:solidFill>
                  <a:srgbClr val="000000"/>
                </a:solidFill>
                <a:ea typeface="MS PGothic" pitchFamily="34" charset="-128"/>
              </a:rPr>
              <a:t>Nov</a:t>
            </a:r>
            <a:r>
              <a:rPr lang="en-US" altLang="ja-JP" sz="2800" dirty="0" smtClean="0">
                <a:solidFill>
                  <a:srgbClr val="000000"/>
                </a:solidFill>
                <a:ea typeface="MS PGothic" pitchFamily="34" charset="-128"/>
              </a:rPr>
              <a:t> 10, </a:t>
            </a:r>
            <a:r>
              <a:rPr lang="en-US" altLang="ja-JP" sz="2800" dirty="0">
                <a:solidFill>
                  <a:srgbClr val="000000"/>
                </a:solidFill>
                <a:ea typeface="MS PGothic" pitchFamily="34" charset="-128"/>
              </a:rPr>
              <a:t>2015: </a:t>
            </a:r>
            <a:r>
              <a:rPr lang="en-US" altLang="ja-JP" sz="2800" dirty="0" smtClean="0">
                <a:solidFill>
                  <a:srgbClr val="000000"/>
                </a:solidFill>
                <a:ea typeface="MS PGothic" pitchFamily="34" charset="-128"/>
              </a:rPr>
              <a:t>AM2:10:30-12:30 </a:t>
            </a:r>
            <a:r>
              <a:rPr lang="en-US" altLang="ja-JP" sz="2800" dirty="0" smtClean="0">
                <a:solidFill>
                  <a:srgbClr val="000000"/>
                </a:solidFill>
                <a:ea typeface="MS PGothic" pitchFamily="34" charset="-128"/>
              </a:rPr>
              <a:t>pm</a:t>
            </a:r>
            <a:endParaRPr lang="en-US" dirty="0">
              <a:solidFill>
                <a:srgbClr val="000000"/>
              </a:solidFill>
            </a:endParaRPr>
          </a:p>
          <a:p>
            <a:pPr lvl="1">
              <a:buFont typeface="Arial" pitchFamily="34" charset="0"/>
              <a:buChar char="•"/>
            </a:pPr>
            <a:r>
              <a:rPr lang="en-US" dirty="0">
                <a:ea typeface="MS PGothic" pitchFamily="34" charset="-128"/>
              </a:rPr>
              <a:t>Draft update and </a:t>
            </a:r>
            <a:r>
              <a:rPr lang="en-US" dirty="0" smtClean="0">
                <a:ea typeface="MS PGothic" pitchFamily="34" charset="-128"/>
              </a:rPr>
              <a:t>discussions</a:t>
            </a:r>
          </a:p>
          <a:p>
            <a:pPr lvl="2">
              <a:buFont typeface="Arial" pitchFamily="34" charset="0"/>
              <a:buChar char="•"/>
            </a:pPr>
            <a:r>
              <a:rPr lang="en-US" dirty="0" smtClean="0">
                <a:ea typeface="MS PGothic" pitchFamily="34" charset="-128"/>
              </a:rPr>
              <a:t>21-15-0112-00 (Mapping Table update) - </a:t>
            </a:r>
            <a:r>
              <a:rPr lang="en-US" dirty="0" err="1" smtClean="0">
                <a:ea typeface="MS PGothic" pitchFamily="34" charset="-128"/>
              </a:rPr>
              <a:t>Hyeong</a:t>
            </a:r>
            <a:r>
              <a:rPr lang="en-US" dirty="0" smtClean="0">
                <a:ea typeface="MS PGothic" pitchFamily="34" charset="-128"/>
              </a:rPr>
              <a:t>-Ho Lee  </a:t>
            </a:r>
            <a:endParaRPr lang="en-US" dirty="0">
              <a:ea typeface="MS PGothic" pitchFamily="34" charset="-128"/>
            </a:endParaRPr>
          </a:p>
          <a:p>
            <a:pPr lvl="1">
              <a:buFont typeface="Arial" pitchFamily="34" charset="0"/>
              <a:buChar char="•"/>
            </a:pPr>
            <a:r>
              <a:rPr lang="en-US" dirty="0">
                <a:ea typeface="MS PGothic" pitchFamily="34" charset="-128"/>
              </a:rPr>
              <a:t>Resolved issues identified by the Editor </a:t>
            </a:r>
            <a:endParaRPr lang="en-US" altLang="ja-JP" dirty="0">
              <a:solidFill>
                <a:srgbClr val="000000"/>
              </a:solidFill>
              <a:latin typeface="Times" pitchFamily="18" charset="0"/>
              <a:ea typeface="MS PGothic" pitchFamily="34" charset="-128"/>
              <a:cs typeface="Times New Roman" pitchFamily="18" charset="0"/>
            </a:endParaRPr>
          </a:p>
          <a:p>
            <a:pPr>
              <a:buFont typeface="Arial" pitchFamily="34" charset="0"/>
              <a:buChar char="•"/>
            </a:pPr>
            <a:r>
              <a:rPr lang="en-US" altLang="ja-JP" sz="2800" dirty="0" smtClean="0">
                <a:solidFill>
                  <a:srgbClr val="000000"/>
                </a:solidFill>
                <a:ea typeface="MS PGothic" pitchFamily="34" charset="-128"/>
              </a:rPr>
              <a:t>Wednesday</a:t>
            </a:r>
            <a:r>
              <a:rPr lang="en-US" altLang="ja-JP" sz="2800" dirty="0">
                <a:solidFill>
                  <a:srgbClr val="000000"/>
                </a:solidFill>
                <a:ea typeface="MS PGothic" pitchFamily="34" charset="-128"/>
              </a:rPr>
              <a:t>, </a:t>
            </a:r>
            <a:r>
              <a:rPr lang="en-US" altLang="ja-JP" sz="2800" dirty="0" smtClean="0">
                <a:solidFill>
                  <a:srgbClr val="000000"/>
                </a:solidFill>
                <a:ea typeface="MS PGothic" pitchFamily="34" charset="-128"/>
              </a:rPr>
              <a:t>Nov 11</a:t>
            </a:r>
            <a:r>
              <a:rPr lang="en-US" altLang="ja-JP" sz="2800" dirty="0" smtClean="0">
                <a:solidFill>
                  <a:srgbClr val="000000"/>
                </a:solidFill>
                <a:ea typeface="MS PGothic" pitchFamily="34" charset="-128"/>
              </a:rPr>
              <a:t>, </a:t>
            </a:r>
            <a:r>
              <a:rPr lang="en-US" altLang="ja-JP" sz="2800" dirty="0">
                <a:solidFill>
                  <a:srgbClr val="000000"/>
                </a:solidFill>
                <a:ea typeface="MS PGothic" pitchFamily="34" charset="-128"/>
              </a:rPr>
              <a:t>2015: </a:t>
            </a:r>
            <a:r>
              <a:rPr lang="en-US" altLang="ja-JP" sz="2800" dirty="0" smtClean="0">
                <a:solidFill>
                  <a:srgbClr val="000000"/>
                </a:solidFill>
                <a:ea typeface="MS PGothic" pitchFamily="34" charset="-128"/>
              </a:rPr>
              <a:t>AM1 8:00-10:30 </a:t>
            </a:r>
            <a:r>
              <a:rPr lang="en-US" altLang="ja-JP" sz="2800" dirty="0" smtClean="0">
                <a:solidFill>
                  <a:srgbClr val="000000"/>
                </a:solidFill>
                <a:ea typeface="MS PGothic" pitchFamily="34" charset="-128"/>
              </a:rPr>
              <a:t>am</a:t>
            </a:r>
          </a:p>
          <a:p>
            <a:pPr lvl="1">
              <a:buFont typeface="Arial" pitchFamily="34" charset="0"/>
              <a:buChar char="•"/>
            </a:pPr>
            <a:r>
              <a:rPr lang="en-US" dirty="0" smtClean="0">
                <a:ea typeface="MS PGothic" pitchFamily="34" charset="-128"/>
              </a:rPr>
              <a:t>Draft </a:t>
            </a:r>
            <a:r>
              <a:rPr lang="en-US" dirty="0">
                <a:ea typeface="MS PGothic" pitchFamily="34" charset="-128"/>
              </a:rPr>
              <a:t>update and discussions </a:t>
            </a:r>
          </a:p>
          <a:p>
            <a:pPr lvl="1">
              <a:buFont typeface="Arial" pitchFamily="34" charset="0"/>
              <a:buChar char="•"/>
            </a:pPr>
            <a:r>
              <a:rPr lang="en-US" dirty="0">
                <a:ea typeface="MS PGothic" pitchFamily="34" charset="-128"/>
              </a:rPr>
              <a:t>Resolved issues identified by the </a:t>
            </a:r>
            <a:r>
              <a:rPr lang="en-US" dirty="0" smtClean="0">
                <a:ea typeface="MS PGothic" pitchFamily="34" charset="-128"/>
              </a:rPr>
              <a:t>Editor</a:t>
            </a:r>
          </a:p>
          <a:p>
            <a:pPr lvl="1">
              <a:buFont typeface="Arial" pitchFamily="34" charset="0"/>
              <a:buChar char="•"/>
            </a:pPr>
            <a:r>
              <a:rPr lang="en-US" dirty="0" smtClean="0">
                <a:ea typeface="MS PGothic" pitchFamily="34" charset="-128"/>
              </a:rPr>
              <a:t> </a:t>
            </a:r>
            <a:r>
              <a:rPr lang="en-US" altLang="ja-JP" dirty="0">
                <a:ea typeface="MS PGothic" pitchFamily="34" charset="-128"/>
              </a:rPr>
              <a:t>Joint </a:t>
            </a:r>
            <a:r>
              <a:rPr lang="en-US" altLang="ja-JP" dirty="0" smtClean="0">
                <a:ea typeface="MS PGothic" pitchFamily="34" charset="-128"/>
              </a:rPr>
              <a:t>discussions </a:t>
            </a:r>
            <a:r>
              <a:rPr lang="en-US" altLang="ja-JP" dirty="0">
                <a:ea typeface="MS PGothic" pitchFamily="34" charset="-128"/>
              </a:rPr>
              <a:t>with </a:t>
            </a:r>
            <a:r>
              <a:rPr lang="en-US" altLang="ja-JP" dirty="0" smtClean="0">
                <a:ea typeface="MS PGothic" pitchFamily="34" charset="-128"/>
              </a:rPr>
              <a:t>802.21.1</a:t>
            </a:r>
            <a:endParaRPr lang="en-US" altLang="ja-JP" dirty="0">
              <a:solidFill>
                <a:srgbClr val="000000"/>
              </a:solidFill>
              <a:ea typeface="MS PGothic" pitchFamily="34" charset="-128"/>
            </a:endParaRPr>
          </a:p>
          <a:p>
            <a:pPr>
              <a:buFont typeface="Arial" pitchFamily="34" charset="0"/>
              <a:buChar char="•"/>
            </a:pPr>
            <a:r>
              <a:rPr lang="en-US" sz="2800" dirty="0" smtClean="0">
                <a:solidFill>
                  <a:srgbClr val="000000"/>
                </a:solidFill>
                <a:ea typeface="MS PGothic" pitchFamily="34" charset="-128"/>
              </a:rPr>
              <a:t>Thurs</a:t>
            </a:r>
            <a:r>
              <a:rPr lang="en-US" altLang="ja-JP" sz="2800" dirty="0" smtClean="0">
                <a:solidFill>
                  <a:srgbClr val="000000"/>
                </a:solidFill>
                <a:ea typeface="MS PGothic" pitchFamily="34" charset="-128"/>
              </a:rPr>
              <a:t>day</a:t>
            </a:r>
            <a:r>
              <a:rPr lang="en-US" altLang="ja-JP" sz="2800" dirty="0" smtClean="0">
                <a:solidFill>
                  <a:srgbClr val="000000"/>
                </a:solidFill>
                <a:ea typeface="MS PGothic" pitchFamily="34" charset="-128"/>
              </a:rPr>
              <a:t>, </a:t>
            </a:r>
            <a:r>
              <a:rPr lang="en-US" altLang="ja-JP" sz="2800" dirty="0" smtClean="0">
                <a:solidFill>
                  <a:srgbClr val="000000"/>
                </a:solidFill>
                <a:ea typeface="MS PGothic" pitchFamily="34" charset="-128"/>
              </a:rPr>
              <a:t>Nov 12</a:t>
            </a:r>
            <a:r>
              <a:rPr lang="en-US" altLang="ja-JP" sz="2800" dirty="0" smtClean="0">
                <a:solidFill>
                  <a:srgbClr val="000000"/>
                </a:solidFill>
                <a:ea typeface="MS PGothic" pitchFamily="34" charset="-128"/>
              </a:rPr>
              <a:t>, </a:t>
            </a:r>
            <a:r>
              <a:rPr lang="en-US" altLang="ja-JP" sz="2800" dirty="0" smtClean="0">
                <a:solidFill>
                  <a:srgbClr val="000000"/>
                </a:solidFill>
                <a:ea typeface="MS PGothic" pitchFamily="34" charset="-128"/>
              </a:rPr>
              <a:t>2015: AM2 </a:t>
            </a:r>
            <a:r>
              <a:rPr lang="en-US" altLang="ja-JP" sz="2800" dirty="0" smtClean="0">
                <a:solidFill>
                  <a:srgbClr val="000000"/>
                </a:solidFill>
                <a:ea typeface="MS PGothic" pitchFamily="34" charset="-128"/>
              </a:rPr>
              <a:t>10:30-12:30 pm and PM1: 1:30- 2:30PM </a:t>
            </a:r>
          </a:p>
          <a:p>
            <a:pPr lvl="1">
              <a:buFont typeface="Arial" pitchFamily="34" charset="0"/>
              <a:buChar char="•"/>
            </a:pPr>
            <a:r>
              <a:rPr lang="en-US" dirty="0">
                <a:ea typeface="MS PGothic" pitchFamily="34" charset="-128"/>
              </a:rPr>
              <a:t>Draft update and discussions </a:t>
            </a:r>
            <a:endParaRPr lang="en-US" dirty="0" smtClean="0">
              <a:ea typeface="MS PGothic" pitchFamily="34" charset="-128"/>
            </a:endParaRPr>
          </a:p>
          <a:p>
            <a:pPr lvl="2">
              <a:buFont typeface="Arial" pitchFamily="34" charset="0"/>
              <a:buChar char="•"/>
            </a:pPr>
            <a:r>
              <a:rPr lang="en-US" dirty="0" smtClean="0">
                <a:ea typeface="MS PGothic" pitchFamily="34" charset="-128"/>
              </a:rPr>
              <a:t>21-15-0112-02 </a:t>
            </a:r>
            <a:r>
              <a:rPr lang="en-US" dirty="0">
                <a:ea typeface="MS PGothic" pitchFamily="34" charset="-128"/>
              </a:rPr>
              <a:t>(Mapping Table update</a:t>
            </a:r>
            <a:r>
              <a:rPr lang="en-US" dirty="0" smtClean="0">
                <a:ea typeface="MS PGothic" pitchFamily="34" charset="-128"/>
              </a:rPr>
              <a:t>)– </a:t>
            </a:r>
            <a:r>
              <a:rPr lang="en-US" dirty="0" err="1">
                <a:ea typeface="MS PGothic" pitchFamily="34" charset="-128"/>
              </a:rPr>
              <a:t>Hyeong</a:t>
            </a:r>
            <a:r>
              <a:rPr lang="en-US" dirty="0">
                <a:ea typeface="MS PGothic" pitchFamily="34" charset="-128"/>
              </a:rPr>
              <a:t>-Ho Lee  </a:t>
            </a:r>
          </a:p>
          <a:p>
            <a:pPr lvl="1">
              <a:buFont typeface="Arial" pitchFamily="34" charset="0"/>
              <a:buChar char="•"/>
            </a:pPr>
            <a:r>
              <a:rPr lang="en-US" dirty="0">
                <a:ea typeface="MS PGothic" pitchFamily="34" charset="-128"/>
              </a:rPr>
              <a:t>Resolved issues identified by the Editor </a:t>
            </a:r>
            <a:endParaRPr lang="en-US" altLang="ja-JP" dirty="0">
              <a:solidFill>
                <a:srgbClr val="000000"/>
              </a:solidFill>
              <a:ea typeface="MS PGothic" pitchFamily="34" charset="-128"/>
            </a:endParaRPr>
          </a:p>
          <a:p>
            <a:pPr lvl="1"/>
            <a:endParaRPr lang="en-US" altLang="ja-JP" dirty="0" smtClean="0">
              <a:solidFill>
                <a:srgbClr val="000000"/>
              </a:solidFill>
              <a:ea typeface="MS PGothic" pitchFamily="34" charset="-128"/>
            </a:endParaRPr>
          </a:p>
          <a:p>
            <a:pPr lvl="2"/>
            <a:endParaRPr lang="en-US" dirty="0" smtClean="0">
              <a:solidFill>
                <a:srgbClr val="000000"/>
              </a:solidFill>
              <a:ea typeface="+mn-ea"/>
            </a:endParaRPr>
          </a:p>
        </p:txBody>
      </p:sp>
    </p:spTree>
    <p:extLst>
      <p:ext uri="{BB962C8B-B14F-4D97-AF65-F5344CB8AC3E}">
        <p14:creationId xmlns:p14="http://schemas.microsoft.com/office/powerpoint/2010/main" val="549445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ja-JP" dirty="0" smtClean="0">
                <a:ea typeface="MS PGothic" pitchFamily="34" charset="-128"/>
              </a:rPr>
              <a:t>Teleconference Schedule (Tentative) </a:t>
            </a:r>
          </a:p>
        </p:txBody>
      </p:sp>
      <p:sp>
        <p:nvSpPr>
          <p:cNvPr id="5124" name="Slide Number Placeholder 4"/>
          <p:cNvSpPr>
            <a:spLocks noGrp="1"/>
          </p:cNvSpPr>
          <p:nvPr>
            <p:ph type="sldNum" sz="quarter" idx="11"/>
          </p:nvPr>
        </p:nvSpPr>
        <p:spPr>
          <a:noFill/>
        </p:spPr>
        <p:txBody>
          <a:bodyPr/>
          <a:lstStyle/>
          <a:p>
            <a:fld id="{D3018DCB-6270-4AB1-9792-5DD447150E0C}" type="slidenum">
              <a:rPr lang="en-US" altLang="ja-JP">
                <a:solidFill>
                  <a:srgbClr val="000000"/>
                </a:solidFill>
              </a:rPr>
              <a:pPr/>
              <a:t>5</a:t>
            </a:fld>
            <a:endParaRPr lang="en-US" altLang="ja-JP" dirty="0">
              <a:solidFill>
                <a:srgbClr val="000000"/>
              </a:solidFill>
            </a:endParaRPr>
          </a:p>
        </p:txBody>
      </p:sp>
      <p:sp>
        <p:nvSpPr>
          <p:cNvPr id="5125" name="Content Placeholder 2"/>
          <p:cNvSpPr txBox="1">
            <a:spLocks/>
          </p:cNvSpPr>
          <p:nvPr/>
        </p:nvSpPr>
        <p:spPr bwMode="auto">
          <a:xfrm>
            <a:off x="422274" y="1700808"/>
            <a:ext cx="8563929" cy="3528392"/>
          </a:xfrm>
          <a:prstGeom prst="rect">
            <a:avLst/>
          </a:prstGeom>
          <a:noFill/>
          <a:ln w="12700">
            <a:noFill/>
            <a:miter lim="800000"/>
            <a:headEnd/>
            <a:tailEnd/>
          </a:ln>
        </p:spPr>
        <p:txBody>
          <a:bodyPr lIns="90488" tIns="44450" rIns="90488" bIns="44450"/>
          <a:lstStyle/>
          <a:p>
            <a:pPr>
              <a:buFont typeface="Arial" pitchFamily="34" charset="0"/>
              <a:buChar char="•"/>
            </a:pPr>
            <a:r>
              <a:rPr lang="en-US" altLang="ja-JP" sz="2800" dirty="0" smtClean="0">
                <a:solidFill>
                  <a:srgbClr val="000000"/>
                </a:solidFill>
                <a:ea typeface="MS PGothic" pitchFamily="34" charset="-128"/>
              </a:rPr>
              <a:t>  </a:t>
            </a:r>
            <a:r>
              <a:rPr lang="en-US" altLang="ja-JP" sz="2800" dirty="0" smtClean="0">
                <a:solidFill>
                  <a:srgbClr val="000000"/>
                </a:solidFill>
                <a:ea typeface="MS PGothic" pitchFamily="34" charset="-128"/>
              </a:rPr>
              <a:t>Nov 25</a:t>
            </a:r>
            <a:r>
              <a:rPr lang="en-US" altLang="ja-JP" sz="2800" dirty="0" smtClean="0">
                <a:solidFill>
                  <a:srgbClr val="000000"/>
                </a:solidFill>
                <a:ea typeface="MS PGothic" pitchFamily="34" charset="-128"/>
              </a:rPr>
              <a:t>, </a:t>
            </a:r>
            <a:r>
              <a:rPr lang="en-US" altLang="ja-JP" sz="2800" dirty="0">
                <a:solidFill>
                  <a:srgbClr val="000000"/>
                </a:solidFill>
                <a:ea typeface="MS PGothic" pitchFamily="34" charset="-128"/>
              </a:rPr>
              <a:t>2015, Wednesday </a:t>
            </a:r>
            <a:r>
              <a:rPr lang="en-US" altLang="ja-JP" sz="2800" dirty="0" smtClean="0">
                <a:solidFill>
                  <a:srgbClr val="000000"/>
                </a:solidFill>
                <a:ea typeface="MS PGothic" pitchFamily="34" charset="-128"/>
              </a:rPr>
              <a:t>8-9:30 </a:t>
            </a:r>
            <a:r>
              <a:rPr lang="en-US" altLang="ja-JP" sz="2800" dirty="0">
                <a:solidFill>
                  <a:srgbClr val="000000"/>
                </a:solidFill>
                <a:ea typeface="MS PGothic" pitchFamily="34" charset="-128"/>
              </a:rPr>
              <a:t>am, </a:t>
            </a:r>
            <a:r>
              <a:rPr lang="en-US" altLang="ja-JP" sz="2800" dirty="0" smtClean="0">
                <a:solidFill>
                  <a:srgbClr val="000000"/>
                </a:solidFill>
                <a:ea typeface="MS PGothic" pitchFamily="34" charset="-128"/>
              </a:rPr>
              <a:t> US EST </a:t>
            </a:r>
            <a:endParaRPr lang="en-US" altLang="ja-JP" sz="2800" dirty="0">
              <a:solidFill>
                <a:srgbClr val="000000"/>
              </a:solidFill>
              <a:ea typeface="MS PGothic" pitchFamily="34" charset="-128"/>
            </a:endParaRPr>
          </a:p>
          <a:p>
            <a:endParaRPr lang="en-US" altLang="ja-JP" sz="2800" dirty="0" smtClean="0">
              <a:solidFill>
                <a:srgbClr val="000000"/>
              </a:solidFill>
              <a:ea typeface="MS PGothic" pitchFamily="34" charset="-128"/>
            </a:endParaRPr>
          </a:p>
          <a:p>
            <a:pPr>
              <a:buFont typeface="Arial" pitchFamily="34" charset="0"/>
              <a:buChar char="•"/>
            </a:pPr>
            <a:r>
              <a:rPr lang="en-US" altLang="ja-JP" sz="2800" dirty="0">
                <a:solidFill>
                  <a:srgbClr val="000000"/>
                </a:solidFill>
                <a:ea typeface="MS PGothic" pitchFamily="34" charset="-128"/>
              </a:rPr>
              <a:t> </a:t>
            </a:r>
            <a:r>
              <a:rPr lang="en-US" altLang="ja-JP" sz="2800" dirty="0" smtClean="0">
                <a:solidFill>
                  <a:srgbClr val="000000"/>
                </a:solidFill>
                <a:ea typeface="MS PGothic" pitchFamily="34" charset="-128"/>
              </a:rPr>
              <a:t> </a:t>
            </a:r>
            <a:r>
              <a:rPr lang="en-US" altLang="ja-JP" sz="2800" dirty="0" smtClean="0">
                <a:solidFill>
                  <a:srgbClr val="000000"/>
                </a:solidFill>
                <a:ea typeface="MS PGothic" pitchFamily="34" charset="-128"/>
              </a:rPr>
              <a:t>Dec 02</a:t>
            </a:r>
            <a:r>
              <a:rPr lang="en-US" altLang="ja-JP" sz="2800" dirty="0" smtClean="0">
                <a:solidFill>
                  <a:srgbClr val="000000"/>
                </a:solidFill>
                <a:ea typeface="MS PGothic" pitchFamily="34" charset="-128"/>
              </a:rPr>
              <a:t>, 2015, </a:t>
            </a:r>
            <a:r>
              <a:rPr lang="en-US" altLang="ja-JP" sz="2800" dirty="0" smtClean="0">
                <a:solidFill>
                  <a:srgbClr val="000000"/>
                </a:solidFill>
                <a:ea typeface="MS PGothic" pitchFamily="34" charset="-128"/>
              </a:rPr>
              <a:t>Wednesday, </a:t>
            </a:r>
            <a:r>
              <a:rPr lang="en-US" altLang="ja-JP" sz="2800" dirty="0" smtClean="0">
                <a:solidFill>
                  <a:srgbClr val="000000"/>
                </a:solidFill>
                <a:ea typeface="MS PGothic" pitchFamily="34" charset="-128"/>
              </a:rPr>
              <a:t>6-7pm</a:t>
            </a:r>
            <a:r>
              <a:rPr lang="en-US" altLang="ja-JP" sz="2800" dirty="0" smtClean="0">
                <a:solidFill>
                  <a:srgbClr val="000000"/>
                </a:solidFill>
                <a:ea typeface="MS PGothic" pitchFamily="34" charset="-128"/>
              </a:rPr>
              <a:t>, </a:t>
            </a:r>
            <a:r>
              <a:rPr lang="en-US" altLang="ja-JP" sz="2800" dirty="0" smtClean="0">
                <a:solidFill>
                  <a:srgbClr val="000000"/>
                </a:solidFill>
                <a:ea typeface="MS PGothic" pitchFamily="34" charset="-128"/>
              </a:rPr>
              <a:t>US EST </a:t>
            </a:r>
            <a:endParaRPr lang="en-US" altLang="ja-JP" sz="2800" dirty="0" smtClean="0">
              <a:solidFill>
                <a:srgbClr val="000000"/>
              </a:solidFill>
              <a:ea typeface="MS PGothic" pitchFamily="34" charset="-128"/>
            </a:endParaRPr>
          </a:p>
          <a:p>
            <a:pPr>
              <a:buFont typeface="Arial" pitchFamily="34" charset="0"/>
              <a:buChar char="•"/>
            </a:pPr>
            <a:endParaRPr lang="en-US" altLang="ja-JP" sz="2800" dirty="0">
              <a:solidFill>
                <a:srgbClr val="000000"/>
              </a:solidFill>
              <a:ea typeface="MS PGothic" pitchFamily="34" charset="-128"/>
            </a:endParaRPr>
          </a:p>
          <a:p>
            <a:pPr>
              <a:buFont typeface="Arial" pitchFamily="34" charset="0"/>
              <a:buChar char="•"/>
            </a:pPr>
            <a:r>
              <a:rPr lang="en-US" altLang="ja-JP" sz="2800" dirty="0" smtClean="0">
                <a:solidFill>
                  <a:srgbClr val="000000"/>
                </a:solidFill>
                <a:ea typeface="MS PGothic" pitchFamily="34" charset="-128"/>
              </a:rPr>
              <a:t> Dec 16</a:t>
            </a:r>
            <a:r>
              <a:rPr lang="en-US" altLang="ja-JP" sz="2800" smtClean="0">
                <a:solidFill>
                  <a:srgbClr val="000000"/>
                </a:solidFill>
                <a:ea typeface="MS PGothic" pitchFamily="34" charset="-128"/>
              </a:rPr>
              <a:t>, 2015, Wednesday</a:t>
            </a:r>
            <a:r>
              <a:rPr lang="en-US" altLang="ja-JP" sz="2800" dirty="0" smtClean="0">
                <a:solidFill>
                  <a:srgbClr val="000000"/>
                </a:solidFill>
                <a:ea typeface="MS PGothic" pitchFamily="34" charset="-128"/>
              </a:rPr>
              <a:t>, 8-9:30am</a:t>
            </a:r>
            <a:r>
              <a:rPr lang="en-US" altLang="ja-JP" sz="2800" smtClean="0">
                <a:solidFill>
                  <a:srgbClr val="000000"/>
                </a:solidFill>
                <a:ea typeface="MS PGothic" pitchFamily="34" charset="-128"/>
              </a:rPr>
              <a:t>,  US EST</a:t>
            </a:r>
            <a:endParaRPr lang="en-US" altLang="ja-JP" sz="2800" dirty="0" smtClean="0">
              <a:solidFill>
                <a:srgbClr val="000000"/>
              </a:solidFill>
              <a:ea typeface="MS PGothic" pitchFamily="34" charset="-128"/>
            </a:endParaRPr>
          </a:p>
          <a:p>
            <a:pPr>
              <a:buFont typeface="Arial" pitchFamily="34" charset="0"/>
              <a:buChar char="•"/>
            </a:pPr>
            <a:endParaRPr lang="en-US" altLang="ja-JP" sz="2800" dirty="0">
              <a:solidFill>
                <a:srgbClr val="000000"/>
              </a:solidFill>
              <a:ea typeface="MS PGothic" pitchFamily="34" charset="-128"/>
            </a:endParaRPr>
          </a:p>
          <a:p>
            <a:pPr>
              <a:buFont typeface="Arial" pitchFamily="34" charset="0"/>
              <a:buChar char="•"/>
            </a:pPr>
            <a:r>
              <a:rPr lang="en-US" altLang="ja-JP" sz="2800" dirty="0" smtClean="0">
                <a:solidFill>
                  <a:srgbClr val="000000"/>
                </a:solidFill>
                <a:ea typeface="MS PGothic" pitchFamily="34" charset="-128"/>
              </a:rPr>
              <a:t> All calls are jointly with 802.21.1 </a:t>
            </a:r>
          </a:p>
          <a:p>
            <a:pPr lvl="1"/>
            <a:endParaRPr lang="en-US" altLang="ja-JP" sz="2800" dirty="0" smtClean="0">
              <a:solidFill>
                <a:srgbClr val="000000"/>
              </a:solidFill>
              <a:ea typeface="MS PGothic" pitchFamily="34" charset="-128"/>
            </a:endParaRPr>
          </a:p>
          <a:p>
            <a:endParaRPr lang="en-US" altLang="ja-JP" sz="2800" dirty="0">
              <a:solidFill>
                <a:srgbClr val="000000"/>
              </a:solidFill>
              <a:ea typeface="MS PGothic" pitchFamily="34" charset="-128"/>
            </a:endParaRPr>
          </a:p>
          <a:p>
            <a:endParaRPr lang="en-US" dirty="0" smtClean="0">
              <a:solidFill>
                <a:srgbClr val="000000"/>
              </a:solidFill>
            </a:endParaRPr>
          </a:p>
        </p:txBody>
      </p:sp>
    </p:spTree>
    <p:extLst>
      <p:ext uri="{BB962C8B-B14F-4D97-AF65-F5344CB8AC3E}">
        <p14:creationId xmlns:p14="http://schemas.microsoft.com/office/powerpoint/2010/main" val="4144092544"/>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36102</TotalTime>
  <Words>490</Words>
  <Application>Microsoft Office PowerPoint</Application>
  <PresentationFormat>On-screen Show (4:3)</PresentationFormat>
  <Paragraphs>58</Paragraphs>
  <Slides>5</Slides>
  <Notes>5</Notes>
  <HiddenSlides>0</HiddenSlides>
  <MMClips>0</MMClips>
  <ScaleCrop>false</ScaleCrop>
  <HeadingPairs>
    <vt:vector size="6" baseType="variant">
      <vt:variant>
        <vt:lpstr>Fonts Used</vt:lpstr>
      </vt:variant>
      <vt:variant>
        <vt:i4>8</vt:i4>
      </vt:variant>
      <vt:variant>
        <vt:lpstr>Theme</vt:lpstr>
      </vt:variant>
      <vt:variant>
        <vt:i4>4</vt:i4>
      </vt:variant>
      <vt:variant>
        <vt:lpstr>Slide Titles</vt:lpstr>
      </vt:variant>
      <vt:variant>
        <vt:i4>5</vt:i4>
      </vt:variant>
    </vt:vector>
  </HeadingPairs>
  <TitlesOfParts>
    <vt:vector size="17" baseType="lpstr">
      <vt:lpstr>MS PGothic</vt:lpstr>
      <vt:lpstr>MS PGothic</vt:lpstr>
      <vt:lpstr>Arial</vt:lpstr>
      <vt:lpstr>Calibri</vt:lpstr>
      <vt:lpstr>Rotis Sans Serif for Nokia</vt:lpstr>
      <vt:lpstr>Times</vt:lpstr>
      <vt:lpstr>Times New Roman</vt:lpstr>
      <vt:lpstr>Wingdings</vt:lpstr>
      <vt:lpstr>blank presentation</vt:lpstr>
      <vt:lpstr>Custom Design</vt:lpstr>
      <vt:lpstr>1_blank presentation</vt:lpstr>
      <vt:lpstr>2_blank presentation</vt:lpstr>
      <vt:lpstr>PowerPoint Presentation</vt:lpstr>
      <vt:lpstr>PowerPoint Presentation</vt:lpstr>
      <vt:lpstr>Meeting Details</vt:lpstr>
      <vt:lpstr>Progress during Meeting </vt:lpstr>
      <vt:lpstr>Teleconference Schedule (Tentative)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Charlie Perkins</dc:creator>
  <cp:lastModifiedBy>Das, Subir</cp:lastModifiedBy>
  <cp:revision>1677</cp:revision>
  <cp:lastPrinted>2012-06-25T07:51:33Z</cp:lastPrinted>
  <dcterms:created xsi:type="dcterms:W3CDTF">1601-01-01T00:00:00Z</dcterms:created>
  <dcterms:modified xsi:type="dcterms:W3CDTF">2015-11-12T21:02:57Z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(2)tLD2cQu+YqUtS9+QJxBvNVJFkakzbb9QXsSt6OiEiTxxBpdu/jxAHkPiYG+nLHjsZuMCdbJr_x000d_ G5mnxiIRWl0wAkHR44SRuyE0n5g9pk8iUAlWdREjcQdBet5LZQId7QGxlvUL8WL0Tnj45osk_x000d_ T9zSk6kHlY324kEPvNqHvrHIrDDigUhclfwZbd16Qk3qs9OD7zayTSv3Fv1R0gwYB6cV/mzQ_x000d_ WHY0bhAXoUjO4fQ4v7</vt:lpwstr>
  </property>
  <property fmtid="{D5CDD505-2E9C-101B-9397-08002B2CF9AE}" pid="3" name="_ms_pID_7253431">
    <vt:lpwstr>lykeCncgMUlRi/Qpbnz+dxccZuG/L9rKGhjLeVngcyoXYzP56FzNUX_x000d_ wIA8n0IvYN3cARn8GlrrP/qSLEZeGpOVTjcoI4ONk2oIP43cS+A+11ntwTEuDX8V5eaFRAX4_x000d_ IzP3qCPIE4ObooBtSMwqg+pBXWIHeqA3JlNhIQqLj3356SKdeI7CoKk/OZH7zY1E8by8Znfi_x000d_ TjoUGzBARB6Qh3ye</vt:lpwstr>
  </property>
  <property fmtid="{D5CDD505-2E9C-101B-9397-08002B2CF9AE}" pid="4" name="_new_ms_pID_72543">
    <vt:lpwstr>(3)XE5nj1HfLKaVtyoneMQrBbz37keWay/L+BA1CKtZcQ98GW0Y8ckIzteZp6/SZNBJsBLduiHm_x000d_
osk+Ojrhe6PA+9JGue8Y09C6nMaK8HvCD4QGIQnDrBhKu96lavIYA3buseFybi5A19KNnYEa_x000d_
XF6ZZHVP7D4WF38RafcDa+hx5kiN66hl0SjgH1InKwZTH0g1cX589h9ghgiKh6IUC93hpSMz_x000d_
c8iYt7tqe3sBRSuCPW</vt:lpwstr>
  </property>
  <property fmtid="{D5CDD505-2E9C-101B-9397-08002B2CF9AE}" pid="5" name="_new_ms_pID_725431">
    <vt:lpwstr>NIMzZW7VfGkIVNzfNZV9LdYFBhcRfC6MEm2t4P7p/ZVKdSVujmVypK_x000d_
jIyYhxzeOWVpv+NxtQrq1MpWNBWjrfD/WJvxg8VylFhfo7b195swl1tEOdctJKiUiDEpwFMA_x000d_
Urg3JQ5QQnl4ct453i2lm35dqx7ATnMecR6oNubtxKe9Ef77tyV01fsYFw/bWPRNkiQQtEJS_x000d_
zE30Js3laKCh2A4EMuWhytsbUQnLeCjjDsNb</vt:lpwstr>
  </property>
  <property fmtid="{D5CDD505-2E9C-101B-9397-08002B2CF9AE}" pid="6" name="_new_ms_pID_725432">
    <vt:lpwstr>r/tO5YNrhDWqH6u2g/rRv/zeVP8sZI5GSJuS_x000d_
cnV4C5+sW3PjCSYehgF9z09k3UANfA==</vt:lpwstr>
  </property>
  <property fmtid="{D5CDD505-2E9C-101B-9397-08002B2CF9AE}" pid="7" name="sflag">
    <vt:lpwstr>1395033980</vt:lpwstr>
  </property>
</Properties>
</file>