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89" r:id="rId3"/>
    <p:sldId id="397" r:id="rId4"/>
    <p:sldId id="400" r:id="rId5"/>
    <p:sldId id="403" r:id="rId6"/>
    <p:sldId id="311" r:id="rId7"/>
    <p:sldId id="404" r:id="rId8"/>
    <p:sldId id="40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77" autoAdjust="0"/>
    <p:restoredTop sz="86455" autoAdjust="0"/>
  </p:normalViewPr>
  <p:slideViewPr>
    <p:cSldViewPr>
      <p:cViewPr varScale="1">
        <p:scale>
          <a:sx n="80" d="100"/>
          <a:sy n="80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80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1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5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8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31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7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839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51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68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16578" y="394156"/>
            <a:ext cx="4759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21-15-0113-00-0000-Joint_Plenary_Opening_Report.ppt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71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, November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Dallas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Texas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657225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62000" y="5115580"/>
            <a:ext cx="7162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 smtClean="0"/>
              <a:t>Baker </a:t>
            </a:r>
            <a:r>
              <a:rPr lang="en-US" sz="1400" dirty="0" smtClean="0"/>
              <a:t>;  802.24 TAG: </a:t>
            </a:r>
            <a:r>
              <a:rPr lang="en-US" sz="1400" dirty="0" smtClean="0"/>
              <a:t>Windsor</a:t>
            </a:r>
            <a:r>
              <a:rPr lang="en-US" sz="1400" dirty="0" smtClean="0"/>
              <a:t>; </a:t>
            </a:r>
            <a:r>
              <a:rPr lang="en-US" sz="1400" dirty="0" smtClean="0"/>
              <a:t>Tutorial #</a:t>
            </a:r>
            <a:r>
              <a:rPr lang="en-US" sz="1400" dirty="0"/>
              <a:t>1, </a:t>
            </a:r>
            <a:r>
              <a:rPr lang="en-US" sz="1400" dirty="0" smtClean="0"/>
              <a:t> </a:t>
            </a:r>
            <a:r>
              <a:rPr lang="en-US" sz="1400" dirty="0" smtClean="0"/>
              <a:t>#2 &amp; #3: Landmark BC 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07847"/>
              </p:ext>
            </p:extLst>
          </p:nvPr>
        </p:nvGraphicFramePr>
        <p:xfrm>
          <a:off x="761999" y="1571625"/>
          <a:ext cx="7772401" cy="311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954"/>
                <a:gridCol w="1742552"/>
                <a:gridCol w="1431890"/>
                <a:gridCol w="1637044"/>
                <a:gridCol w="1688961"/>
              </a:tblGrid>
              <a:tr h="606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(Nov 09,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(Nov 10,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(Nov 11,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(Nov 12, 2015)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549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EC Opening Plenary (8:00- 9:00am)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802.21.1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802.21.1  TG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949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 (10:30-11:30am) /802.21.1 TG (11: 40- 12:30p)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802.21.1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TG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06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802.21m (1:30- 2:30 p) and 802.21 WG Closing Plenary (2:40- 3:30 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35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Jointly with 802.24 TAG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Jointly with 802.24 TAG  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35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Tutorial #1,#2 and #3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(7:00-9:30p)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23900" y="571999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20 </a:t>
            </a:r>
            <a:r>
              <a:rPr lang="en-US" sz="1600" dirty="0">
                <a:latin typeface="Arial" charset="0"/>
              </a:rPr>
              <a:t>voting members </a:t>
            </a:r>
            <a:r>
              <a:rPr lang="en-US" sz="1600" dirty="0" smtClean="0">
                <a:latin typeface="Arial" charset="0"/>
              </a:rPr>
              <a:t>  and </a:t>
            </a:r>
            <a:r>
              <a:rPr lang="en-US" sz="1600" dirty="0" smtClean="0">
                <a:latin typeface="Arial" charset="0"/>
              </a:rPr>
              <a:t>2 </a:t>
            </a:r>
            <a:r>
              <a:rPr lang="en-US" sz="1600" dirty="0" smtClean="0">
                <a:latin typeface="Arial" charset="0"/>
              </a:rPr>
              <a:t>aspirant as </a:t>
            </a:r>
            <a:r>
              <a:rPr lang="en-US" sz="1600" dirty="0">
                <a:latin typeface="Arial" charset="0"/>
              </a:rPr>
              <a:t>of this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802.21m  </a:t>
            </a:r>
            <a:r>
              <a:rPr lang="en-US" sz="2800" dirty="0" smtClean="0">
                <a:latin typeface="Arial" charset="0"/>
              </a:rPr>
              <a:t>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</a:t>
            </a:r>
            <a:r>
              <a:rPr lang="en-US" sz="2000" dirty="0" smtClean="0">
                <a:latin typeface="Arial" charset="0"/>
              </a:rPr>
              <a:t>the </a:t>
            </a:r>
            <a:r>
              <a:rPr lang="en-US" sz="2000" dirty="0" smtClean="0">
                <a:latin typeface="Arial" charset="0"/>
              </a:rPr>
              <a:t>draft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document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draft document 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06" y="9144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505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Complete several sections of 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the revised draft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Complete </a:t>
            </a:r>
            <a:r>
              <a:rPr lang="en-US" sz="1800" dirty="0">
                <a:latin typeface="Arial" charset="0"/>
              </a:rPr>
              <a:t>several sections of </a:t>
            </a:r>
            <a:r>
              <a:rPr lang="en-US" sz="1800" dirty="0" smtClean="0">
                <a:latin typeface="Arial" charset="0"/>
              </a:rPr>
              <a:t>the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draft specification 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</a:t>
            </a:r>
            <a:r>
              <a:rPr lang="en-US" sz="2400" b="1" dirty="0" smtClean="0">
                <a:solidFill>
                  <a:schemeClr val="accent2"/>
                </a:solidFill>
              </a:rPr>
              <a:t>17-22 </a:t>
            </a:r>
            <a:r>
              <a:rPr lang="en-US" sz="2400" b="1" dirty="0" smtClean="0">
                <a:solidFill>
                  <a:schemeClr val="accent2"/>
                </a:solidFill>
              </a:rPr>
              <a:t>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</a:t>
            </a:r>
            <a:r>
              <a:rPr lang="en-US" sz="1800" dirty="0" smtClean="0">
                <a:solidFill>
                  <a:srgbClr val="FF0000"/>
                </a:solidFill>
              </a:rPr>
              <a:t>all </a:t>
            </a:r>
            <a:r>
              <a:rPr lang="en-US" sz="1800" smtClean="0">
                <a:solidFill>
                  <a:srgbClr val="FF0000"/>
                </a:solidFill>
              </a:rPr>
              <a:t>802 groups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</a:t>
            </a:r>
            <a:r>
              <a:rPr lang="en-US" sz="2400" b="1" dirty="0" smtClean="0">
                <a:solidFill>
                  <a:srgbClr val="0000FF"/>
                </a:solidFill>
              </a:rPr>
              <a:t>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(TBC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40550</TotalTime>
  <Words>580</Words>
  <Application>Microsoft Office PowerPoint</Application>
  <PresentationFormat>On-screen Show (4:3)</PresentationFormat>
  <Paragraphs>143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802.11PowerPointTemplate-Landscape</vt:lpstr>
      <vt:lpstr>Joint Opening Plenary  IEEE 802.21  Media Independent Handover Services Session #71, November 2015 Dallas, Texas</vt:lpstr>
      <vt:lpstr>Session Time and Location   </vt:lpstr>
      <vt:lpstr>802.21 WG Objective </vt:lpstr>
      <vt:lpstr>Work Status </vt:lpstr>
      <vt:lpstr>Objectives for the November Meeting</vt:lpstr>
      <vt:lpstr>IEEE 802.21 Meeting Server Details</vt:lpstr>
      <vt:lpstr>Future Sessions – 2016 </vt:lpstr>
      <vt:lpstr>Future Sessions – 2017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507</cp:revision>
  <cp:lastPrinted>1998-02-10T13:28:06Z</cp:lastPrinted>
  <dcterms:created xsi:type="dcterms:W3CDTF">2002-07-08T22:03:28Z</dcterms:created>
  <dcterms:modified xsi:type="dcterms:W3CDTF">2015-11-08T19:47:37Z</dcterms:modified>
</cp:coreProperties>
</file>