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5" r:id="rId4"/>
    <p:sldId id="346" r:id="rId5"/>
    <p:sldId id="348"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74" d="100"/>
          <a:sy n="74" d="100"/>
        </p:scale>
        <p:origin x="38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extLst>
      <p:ext uri="{BB962C8B-B14F-4D97-AF65-F5344CB8AC3E}">
        <p14:creationId xmlns:p14="http://schemas.microsoft.com/office/powerpoint/2010/main" val="1104326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extLst>
      <p:ext uri="{BB962C8B-B14F-4D97-AF65-F5344CB8AC3E}">
        <p14:creationId xmlns:p14="http://schemas.microsoft.com/office/powerpoint/2010/main" val="669786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21-15-0104-00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September </a:t>
            </a:r>
            <a:r>
              <a:rPr lang="en-US" altLang="ja-JP" dirty="0" smtClean="0">
                <a:latin typeface="Times" charset="0"/>
                <a:ea typeface="MS PGothic" pitchFamily="34" charset="-128"/>
                <a:cs typeface="Times New Roman" pitchFamily="18" charset="0"/>
              </a:rPr>
              <a:t>17, </a:t>
            </a:r>
            <a:r>
              <a:rPr lang="en-US" altLang="ja-JP" dirty="0" smtClean="0">
                <a:latin typeface="Times" charset="0"/>
                <a:ea typeface="MS PGothic" pitchFamily="34" charset="-128"/>
                <a:cs typeface="Times New Roman" pitchFamily="18" charset="0"/>
              </a:rPr>
              <a:t>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#70 in Bangkok,  Thailand </a:t>
            </a: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TG, September Interim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smtClean="0">
                <a:latin typeface="Times" charset="0"/>
                <a:ea typeface="MS PGothic" pitchFamily="34" charset="-128"/>
                <a:cs typeface="Times New Roman" pitchFamily="18" charset="0"/>
              </a:rPr>
              <a:t>Closing </a:t>
            </a:r>
            <a:r>
              <a:rPr lang="en-US" altLang="ja-JP" dirty="0" smtClean="0">
                <a:latin typeface="Times" charset="0"/>
                <a:ea typeface="MS PGothic" pitchFamily="34" charset="-128"/>
                <a:cs typeface="Times New Roman" pitchFamily="18" charset="0"/>
              </a:rPr>
              <a:t>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#70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287016" y="1124744"/>
            <a:ext cx="8605464" cy="527605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sz="2800" dirty="0" smtClean="0">
                <a:ea typeface="MS PGothic" pitchFamily="34" charset="-128"/>
              </a:rPr>
              <a:t>TG 802.21.1  </a:t>
            </a:r>
            <a:r>
              <a:rPr lang="en-US" altLang="ja-JP" sz="2800" dirty="0" smtClean="0">
                <a:ea typeface="MS PGothic" pitchFamily="34" charset="-128"/>
              </a:rPr>
              <a:t>had four sessions</a:t>
            </a:r>
            <a:r>
              <a:rPr lang="en-US" altLang="ja-JP" sz="2800" dirty="0" smtClean="0">
                <a:ea typeface="MS PGothic" pitchFamily="34" charset="-128"/>
              </a:rPr>
              <a:t>: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sz="2800" dirty="0" smtClean="0">
                <a:ea typeface="MS PGothic" pitchFamily="34" charset="-128"/>
              </a:rPr>
              <a:t>Tuesday, Sept 15, 2015 </a:t>
            </a:r>
          </a:p>
          <a:p>
            <a:pPr lvl="2">
              <a:buFont typeface="Arial" pitchFamily="34" charset="0"/>
              <a:buChar char="•"/>
            </a:pPr>
            <a:r>
              <a:rPr lang="en-US" altLang="ja-JP" dirty="0" smtClean="0">
                <a:ea typeface="MS PGothic" pitchFamily="34" charset="-128"/>
              </a:rPr>
              <a:t>AM1: 8:00- 10:00am</a:t>
            </a:r>
          </a:p>
          <a:p>
            <a:pPr lvl="2">
              <a:buFont typeface="Arial" pitchFamily="34" charset="0"/>
              <a:buChar char="•"/>
            </a:pPr>
            <a:r>
              <a:rPr lang="en-US" altLang="ja-JP" dirty="0">
                <a:ea typeface="MS PGothic" pitchFamily="34" charset="-128"/>
              </a:rPr>
              <a:t> </a:t>
            </a:r>
            <a:r>
              <a:rPr lang="en-US" altLang="ja-JP" dirty="0" smtClean="0">
                <a:ea typeface="MS PGothic" pitchFamily="34" charset="-128"/>
              </a:rPr>
              <a:t>PM1: 1:30-3:30pm</a:t>
            </a:r>
          </a:p>
          <a:p>
            <a:pPr lvl="1">
              <a:buFont typeface="Arial" pitchFamily="34" charset="0"/>
              <a:buChar char="•"/>
            </a:pPr>
            <a:r>
              <a:rPr lang="en-US" altLang="ja-JP" dirty="0" smtClean="0">
                <a:ea typeface="MS PGothic" pitchFamily="34" charset="-128"/>
              </a:rPr>
              <a:t> Wednesday, Sept 16, 2015 </a:t>
            </a:r>
          </a:p>
          <a:p>
            <a:pPr lvl="2">
              <a:buFont typeface="Arial" pitchFamily="34" charset="0"/>
              <a:buChar char="•"/>
            </a:pPr>
            <a:r>
              <a:rPr lang="en-US" altLang="ja-JP" dirty="0" smtClean="0">
                <a:ea typeface="MS PGothic" pitchFamily="34" charset="-128"/>
              </a:rPr>
              <a:t>AM2: 10:30-12:30pm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Thursday, Sept 17, 2015 </a:t>
            </a:r>
          </a:p>
          <a:p>
            <a:pPr lvl="2">
              <a:buFont typeface="Arial" pitchFamily="34" charset="0"/>
              <a:buChar char="•"/>
            </a:pPr>
            <a:r>
              <a:rPr lang="en-US" altLang="ja-JP" dirty="0" smtClean="0">
                <a:ea typeface="MS PGothic" pitchFamily="34" charset="-128"/>
              </a:rPr>
              <a:t>AM1: </a:t>
            </a:r>
            <a:r>
              <a:rPr lang="en-US" altLang="ja-JP" dirty="0" smtClean="0">
                <a:ea typeface="MS PGothic" pitchFamily="34" charset="-128"/>
              </a:rPr>
              <a:t>9:00-10:30am</a:t>
            </a:r>
            <a:endParaRPr lang="en-US" altLang="ja-JP" dirty="0" smtClean="0">
              <a:ea typeface="MS PGothic" pitchFamily="34" charset="-128"/>
            </a:endParaRPr>
          </a:p>
          <a:p>
            <a:pPr lvl="2"/>
            <a:endParaRPr lang="en-US" altLang="ja-JP" dirty="0" smtClean="0">
              <a:ea typeface="MS PGothic" pitchFamily="34" charset="-128"/>
            </a:endParaRPr>
          </a:p>
          <a:p>
            <a:pPr>
              <a:buFont typeface="Arial" pitchFamily="34" charset="0"/>
              <a:buChar char="•"/>
            </a:pPr>
            <a:r>
              <a:rPr lang="en-US" dirty="0" smtClean="0"/>
              <a:t> Default Meeting location: Lotus Suite 3, 22</a:t>
            </a:r>
            <a:r>
              <a:rPr lang="en-US" baseline="30000" dirty="0" smtClean="0"/>
              <a:t>nd</a:t>
            </a:r>
            <a:r>
              <a:rPr lang="en-US" dirty="0" smtClean="0"/>
              <a:t> Floor </a:t>
            </a:r>
          </a:p>
          <a:p>
            <a:r>
              <a:rPr lang="en-US" dirty="0" smtClean="0"/>
              <a:t> </a:t>
            </a:r>
          </a:p>
          <a:p>
            <a:pPr>
              <a:buFont typeface="Arial" pitchFamily="34" charset="0"/>
              <a:buChar char="•"/>
            </a:pPr>
            <a:endParaRPr lang="en-US" altLang="ja-JP" dirty="0">
              <a:ea typeface="MS PGothic" pitchFamily="34" charset="-128"/>
            </a:endParaRPr>
          </a:p>
          <a:p>
            <a:pPr lvl="2">
              <a:buFont typeface="Arial" pitchFamily="34" charset="0"/>
              <a:buChar char="•"/>
            </a:pPr>
            <a:endParaRPr lang="en-US" dirty="0" smtClean="0"/>
          </a:p>
        </p:txBody>
      </p:sp>
    </p:spTree>
    <p:extLst>
      <p:ext uri="{BB962C8B-B14F-4D97-AF65-F5344CB8AC3E}">
        <p14:creationId xmlns:p14="http://schemas.microsoft.com/office/powerpoint/2010/main" val="1967953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the Meeting</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dirty="0"/>
          </a:p>
        </p:txBody>
      </p:sp>
      <p:sp>
        <p:nvSpPr>
          <p:cNvPr id="5125" name="Content Placeholder 2"/>
          <p:cNvSpPr txBox="1">
            <a:spLocks/>
          </p:cNvSpPr>
          <p:nvPr/>
        </p:nvSpPr>
        <p:spPr bwMode="auto">
          <a:xfrm>
            <a:off x="411819" y="1113910"/>
            <a:ext cx="8411968" cy="5411434"/>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ea typeface="MS PGothic" pitchFamily="34" charset="-128"/>
              </a:rPr>
              <a:t>Tuesday, Sept 15, 2015: AM1: </a:t>
            </a:r>
            <a:r>
              <a:rPr lang="en-US" altLang="ja-JP" dirty="0">
                <a:ea typeface="MS PGothic" pitchFamily="34" charset="-128"/>
              </a:rPr>
              <a:t>8</a:t>
            </a:r>
            <a:r>
              <a:rPr lang="en-US" altLang="ja-JP" dirty="0" smtClean="0">
                <a:ea typeface="MS PGothic" pitchFamily="34" charset="-128"/>
              </a:rPr>
              <a:t>:00- 10:00 </a:t>
            </a:r>
            <a:r>
              <a:rPr lang="en-US" altLang="ja-JP" dirty="0">
                <a:ea typeface="MS PGothic" pitchFamily="34" charset="-128"/>
              </a:rPr>
              <a:t>a</a:t>
            </a:r>
            <a:r>
              <a:rPr lang="en-US" altLang="ja-JP" dirty="0" smtClean="0">
                <a:ea typeface="MS PGothic" pitchFamily="34" charset="-128"/>
              </a:rPr>
              <a:t>m</a:t>
            </a:r>
            <a:endParaRPr lang="en-US" dirty="0" smtClean="0"/>
          </a:p>
          <a:p>
            <a:pPr lvl="1">
              <a:buFont typeface="Arial" pitchFamily="34" charset="0"/>
              <a:buChar char="•"/>
            </a:pPr>
            <a:r>
              <a:rPr lang="en-US" sz="2000" dirty="0" smtClean="0"/>
              <a:t>Editor appointment </a:t>
            </a:r>
            <a:r>
              <a:rPr lang="en-US" sz="2000" dirty="0" smtClean="0">
                <a:solidFill>
                  <a:srgbClr val="000000"/>
                </a:solidFill>
              </a:rPr>
              <a:t>– Hyeong Ho Lee (ETRI)</a:t>
            </a:r>
            <a:endParaRPr lang="en-US" sz="2000" dirty="0" smtClean="0">
              <a:solidFill>
                <a:srgbClr val="000000"/>
              </a:solidFill>
            </a:endParaRPr>
          </a:p>
          <a:p>
            <a:pPr lvl="1">
              <a:buFont typeface="Arial" pitchFamily="34" charset="0"/>
              <a:buChar char="•"/>
            </a:pPr>
            <a:r>
              <a:rPr lang="en-US" sz="2000" dirty="0" smtClean="0"/>
              <a:t>Discussed the draft document and updated HEMS,  D2D </a:t>
            </a:r>
            <a:r>
              <a:rPr lang="en-US" sz="2000" dirty="0" smtClean="0"/>
              <a:t>Communications Service  </a:t>
            </a:r>
            <a:r>
              <a:rPr lang="en-US" sz="2000" dirty="0" smtClean="0"/>
              <a:t>and </a:t>
            </a:r>
            <a:r>
              <a:rPr lang="en-US" altLang="ja-JP" sz="2000" dirty="0">
                <a:solidFill>
                  <a:srgbClr val="000000"/>
                </a:solidFill>
                <a:latin typeface="Times" pitchFamily="18" charset="0"/>
                <a:ea typeface="MS PGothic" pitchFamily="34" charset="-128"/>
                <a:cs typeface="Times New Roman" pitchFamily="18" charset="0"/>
              </a:rPr>
              <a:t>Radio resource </a:t>
            </a:r>
            <a:r>
              <a:rPr lang="en-US" altLang="ja-JP" dirty="0" smtClean="0">
                <a:solidFill>
                  <a:srgbClr val="000000"/>
                </a:solidFill>
                <a:latin typeface="Times" pitchFamily="18" charset="0"/>
                <a:ea typeface="MS PGothic" pitchFamily="34" charset="-128"/>
                <a:cs typeface="Times New Roman" pitchFamily="18" charset="0"/>
              </a:rPr>
              <a:t>management </a:t>
            </a:r>
            <a:r>
              <a:rPr lang="en-US" dirty="0" smtClean="0"/>
              <a:t>Use cases</a:t>
            </a:r>
          </a:p>
          <a:p>
            <a:pPr lvl="2">
              <a:buFont typeface="Arial" pitchFamily="34" charset="0"/>
              <a:buChar char="•"/>
            </a:pPr>
            <a:r>
              <a:rPr lang="en-US" sz="1800" dirty="0"/>
              <a:t>21-15-0094-00-SAUC  and Draft-P802.21.1™-D0.1 </a:t>
            </a:r>
            <a:endParaRPr lang="en-US" sz="1800" dirty="0" smtClean="0"/>
          </a:p>
          <a:p>
            <a:pPr>
              <a:buFont typeface="Arial" pitchFamily="34" charset="0"/>
              <a:buChar char="•"/>
            </a:pPr>
            <a:r>
              <a:rPr lang="en-US" dirty="0" smtClean="0">
                <a:ea typeface="MS PGothic" pitchFamily="34" charset="-128"/>
              </a:rPr>
              <a:t>Tuesday</a:t>
            </a:r>
            <a:r>
              <a:rPr lang="en-US" altLang="ja-JP" dirty="0" smtClean="0">
                <a:ea typeface="MS PGothic" pitchFamily="34" charset="-128"/>
              </a:rPr>
              <a:t>, Sept 15, 2015: PM1 1:30-3:30 pm </a:t>
            </a:r>
          </a:p>
          <a:p>
            <a:pPr lvl="1">
              <a:buFont typeface="Arial" pitchFamily="34" charset="0"/>
              <a:buChar char="•"/>
            </a:pPr>
            <a:r>
              <a:rPr lang="en-US" altLang="ja-JP" sz="2000" dirty="0">
                <a:solidFill>
                  <a:srgbClr val="000000"/>
                </a:solidFill>
                <a:latin typeface="Times" pitchFamily="18" charset="0"/>
                <a:ea typeface="MS PGothic" pitchFamily="34" charset="-128"/>
                <a:cs typeface="Times New Roman" pitchFamily="18" charset="0"/>
              </a:rPr>
              <a:t>Discussed </a:t>
            </a:r>
            <a:r>
              <a:rPr lang="en-US" altLang="ja-JP" sz="2000" dirty="0" smtClean="0">
                <a:solidFill>
                  <a:srgbClr val="000000"/>
                </a:solidFill>
                <a:latin typeface="Times" pitchFamily="18" charset="0"/>
                <a:ea typeface="MS PGothic" pitchFamily="34" charset="-128"/>
                <a:cs typeface="Times New Roman" pitchFamily="18" charset="0"/>
              </a:rPr>
              <a:t>Handover use case in details and updated </a:t>
            </a:r>
            <a:r>
              <a:rPr lang="en-US" altLang="ja-JP" sz="2000" dirty="0" smtClean="0">
                <a:solidFill>
                  <a:srgbClr val="000000"/>
                </a:solidFill>
                <a:latin typeface="Times" pitchFamily="18" charset="0"/>
                <a:ea typeface="MS PGothic" pitchFamily="34" charset="-128"/>
                <a:cs typeface="Times New Roman" pitchFamily="18" charset="0"/>
              </a:rPr>
              <a:t>and </a:t>
            </a:r>
            <a:r>
              <a:rPr lang="en-US" altLang="ja-JP" sz="2000" dirty="0">
                <a:solidFill>
                  <a:srgbClr val="000000"/>
                </a:solidFill>
                <a:latin typeface="Times" pitchFamily="18" charset="0"/>
                <a:ea typeface="MS PGothic" pitchFamily="34" charset="-128"/>
                <a:cs typeface="Times New Roman" pitchFamily="18" charset="0"/>
              </a:rPr>
              <a:t>Software-defined radio access network (SDRAN</a:t>
            </a:r>
            <a:r>
              <a:rPr lang="en-US" altLang="ja-JP" sz="2000" dirty="0" smtClean="0">
                <a:solidFill>
                  <a:srgbClr val="000000"/>
                </a:solidFill>
                <a:latin typeface="Times" pitchFamily="18" charset="0"/>
                <a:ea typeface="MS PGothic" pitchFamily="34" charset="-128"/>
                <a:cs typeface="Times New Roman" pitchFamily="18" charset="0"/>
              </a:rPr>
              <a:t>) use </a:t>
            </a:r>
            <a:r>
              <a:rPr lang="en-US" altLang="ja-JP" sz="2000" dirty="0" smtClean="0">
                <a:solidFill>
                  <a:srgbClr val="000000"/>
                </a:solidFill>
                <a:latin typeface="Times" pitchFamily="18" charset="0"/>
                <a:ea typeface="MS PGothic" pitchFamily="34" charset="-128"/>
                <a:cs typeface="Times New Roman" pitchFamily="18" charset="0"/>
              </a:rPr>
              <a:t>case</a:t>
            </a:r>
          </a:p>
          <a:p>
            <a:pPr lvl="2">
              <a:buFont typeface="Arial" pitchFamily="34" charset="0"/>
              <a:buChar char="•"/>
            </a:pPr>
            <a:r>
              <a:rPr lang="en-US" sz="2000" dirty="0">
                <a:solidFill>
                  <a:srgbClr val="000000"/>
                </a:solidFill>
              </a:rPr>
              <a:t>Draft-P802.21.1™-D0.1 </a:t>
            </a:r>
            <a:endParaRPr lang="en-US" sz="2000" dirty="0" smtClean="0">
              <a:solidFill>
                <a:srgbClr val="000000"/>
              </a:solidFill>
            </a:endParaRPr>
          </a:p>
          <a:p>
            <a:pPr>
              <a:buFont typeface="Arial" pitchFamily="34" charset="0"/>
              <a:buChar char="•"/>
            </a:pPr>
            <a:r>
              <a:rPr lang="en-US" dirty="0" smtClean="0">
                <a:ea typeface="MS PGothic" pitchFamily="34" charset="-128"/>
              </a:rPr>
              <a:t>Wednesday</a:t>
            </a:r>
            <a:r>
              <a:rPr lang="en-US" altLang="ja-JP" dirty="0" smtClean="0">
                <a:ea typeface="MS PGothic" pitchFamily="34" charset="-128"/>
              </a:rPr>
              <a:t>, Sept 16, 2015: AM2 10:30-12:30 pm </a:t>
            </a:r>
          </a:p>
          <a:p>
            <a:pPr lvl="1">
              <a:buFont typeface="Arial" pitchFamily="34" charset="0"/>
              <a:buChar char="•"/>
            </a:pPr>
            <a:r>
              <a:rPr lang="en-US" altLang="ja-JP" dirty="0" smtClean="0">
                <a:ea typeface="MS PGothic" pitchFamily="34" charset="-128"/>
              </a:rPr>
              <a:t> </a:t>
            </a:r>
            <a:r>
              <a:rPr lang="en-US" altLang="ja-JP" sz="2000" dirty="0">
                <a:ea typeface="MS PGothic" pitchFamily="34" charset="-128"/>
              </a:rPr>
              <a:t>Open SLMCP Use case </a:t>
            </a:r>
            <a:r>
              <a:rPr lang="en-US" altLang="ja-JP" sz="2000" dirty="0" smtClean="0">
                <a:ea typeface="MS PGothic" pitchFamily="34" charset="-128"/>
              </a:rPr>
              <a:t>discussion</a:t>
            </a:r>
          </a:p>
          <a:p>
            <a:pPr lvl="2">
              <a:buFont typeface="Arial" pitchFamily="34" charset="0"/>
              <a:buChar char="•"/>
            </a:pPr>
            <a:r>
              <a:rPr lang="en-US" altLang="ja-JP" sz="2000" dirty="0" smtClean="0">
                <a:ea typeface="MS PGothic" pitchFamily="34" charset="-128"/>
              </a:rPr>
              <a:t>DCN 21-15-0102-00-SAUC</a:t>
            </a:r>
            <a:endParaRPr lang="en-US" altLang="ja-JP" sz="2000" dirty="0" smtClean="0">
              <a:ea typeface="MS PGothic" pitchFamily="34" charset="-128"/>
            </a:endParaRPr>
          </a:p>
          <a:p>
            <a:pPr lvl="1">
              <a:buFont typeface="Arial" pitchFamily="34" charset="0"/>
              <a:buChar char="•"/>
            </a:pPr>
            <a:r>
              <a:rPr lang="en-US" altLang="ja-JP" sz="2000" dirty="0" smtClean="0">
                <a:ea typeface="MS PGothic" pitchFamily="34" charset="-128"/>
              </a:rPr>
              <a:t> </a:t>
            </a:r>
            <a:r>
              <a:rPr lang="en-US" altLang="ja-JP" sz="2000" dirty="0" smtClean="0">
                <a:ea typeface="MS PGothic" pitchFamily="34" charset="-128"/>
              </a:rPr>
              <a:t>Handover use </a:t>
            </a:r>
            <a:r>
              <a:rPr lang="en-US" altLang="ja-JP" sz="2000" dirty="0" smtClean="0">
                <a:ea typeface="MS PGothic" pitchFamily="34" charset="-128"/>
              </a:rPr>
              <a:t>case was discussed and updated reflecting 802.21m changes</a:t>
            </a:r>
            <a:endParaRPr lang="en-US" altLang="ja-JP" sz="2000" dirty="0" smtClean="0">
              <a:ea typeface="MS PGothic" pitchFamily="34" charset="-128"/>
            </a:endParaRPr>
          </a:p>
          <a:p>
            <a:pPr>
              <a:buFont typeface="Arial" pitchFamily="34" charset="0"/>
              <a:buChar char="•"/>
            </a:pPr>
            <a:r>
              <a:rPr lang="en-US" altLang="ja-JP" dirty="0" smtClean="0">
                <a:ea typeface="MS PGothic" pitchFamily="34" charset="-128"/>
              </a:rPr>
              <a:t> Thursday, Sept 17, 2015: AM1: </a:t>
            </a:r>
            <a:r>
              <a:rPr lang="en-US" altLang="ja-JP" dirty="0">
                <a:ea typeface="MS PGothic" pitchFamily="34" charset="-128"/>
              </a:rPr>
              <a:t>9</a:t>
            </a:r>
            <a:r>
              <a:rPr lang="en-US" altLang="ja-JP" dirty="0" smtClean="0">
                <a:ea typeface="MS PGothic" pitchFamily="34" charset="-128"/>
              </a:rPr>
              <a:t>:00- </a:t>
            </a:r>
            <a:r>
              <a:rPr lang="en-US" altLang="ja-JP" dirty="0">
                <a:ea typeface="MS PGothic" pitchFamily="34" charset="-128"/>
              </a:rPr>
              <a:t>10:00 </a:t>
            </a:r>
            <a:r>
              <a:rPr lang="en-US" altLang="ja-JP" dirty="0" smtClean="0">
                <a:ea typeface="MS PGothic" pitchFamily="34" charset="-128"/>
              </a:rPr>
              <a:t>am</a:t>
            </a:r>
          </a:p>
          <a:p>
            <a:pPr lvl="1">
              <a:buFont typeface="Arial" pitchFamily="34" charset="0"/>
              <a:buChar char="•"/>
            </a:pPr>
            <a:r>
              <a:rPr lang="en-US" altLang="ja-JP" dirty="0">
                <a:ea typeface="MS PGothic" pitchFamily="34" charset="-128"/>
              </a:rPr>
              <a:t> </a:t>
            </a:r>
            <a:r>
              <a:rPr lang="en-US" altLang="ja-JP" sz="2000" dirty="0" smtClean="0">
                <a:ea typeface="MS PGothic" pitchFamily="34" charset="-128"/>
              </a:rPr>
              <a:t>Discussed</a:t>
            </a:r>
            <a:r>
              <a:rPr lang="en-US" altLang="ja-JP" dirty="0" smtClean="0">
                <a:ea typeface="MS PGothic" pitchFamily="34" charset="-128"/>
              </a:rPr>
              <a:t> </a:t>
            </a:r>
            <a:r>
              <a:rPr lang="en-US" altLang="ja-JP" sz="2000" dirty="0" smtClean="0">
                <a:ea typeface="MS PGothic" pitchFamily="34" charset="-128"/>
              </a:rPr>
              <a:t>Draft-P802.21.1</a:t>
            </a:r>
            <a:r>
              <a:rPr lang="en-US" altLang="ja-JP" sz="2000" dirty="0">
                <a:ea typeface="MS PGothic" pitchFamily="34" charset="-128"/>
              </a:rPr>
              <a:t>™-</a:t>
            </a:r>
            <a:r>
              <a:rPr lang="en-US" altLang="ja-JP" sz="2000" dirty="0" smtClean="0">
                <a:ea typeface="MS PGothic" pitchFamily="34" charset="-128"/>
              </a:rPr>
              <a:t>D0.2</a:t>
            </a:r>
            <a:endParaRPr lang="en-US" altLang="ja-JP" sz="2000" dirty="0">
              <a:ea typeface="MS PGothic" pitchFamily="34" charset="-128"/>
            </a:endParaRPr>
          </a:p>
          <a:p>
            <a:pPr lvl="1">
              <a:buFont typeface="Arial" pitchFamily="34" charset="0"/>
              <a:buChar char="•"/>
            </a:pPr>
            <a:r>
              <a:rPr lang="en-US" altLang="ja-JP" sz="2000" dirty="0" smtClean="0">
                <a:ea typeface="MS PGothic" pitchFamily="34" charset="-128"/>
              </a:rPr>
              <a:t>Reviewed </a:t>
            </a:r>
            <a:r>
              <a:rPr lang="en-US" altLang="ja-JP" sz="2000" dirty="0" smtClean="0">
                <a:ea typeface="MS PGothic" pitchFamily="34" charset="-128"/>
              </a:rPr>
              <a:t>document status and </a:t>
            </a:r>
            <a:r>
              <a:rPr lang="en-US" altLang="ja-JP" sz="2000" dirty="0" smtClean="0">
                <a:ea typeface="MS PGothic" pitchFamily="34" charset="-128"/>
              </a:rPr>
              <a:t>discussed next steps </a:t>
            </a:r>
            <a:endParaRPr lang="en-US" altLang="ja-JP" sz="2000" dirty="0">
              <a:ea typeface="MS PGothic" pitchFamily="34" charset="-128"/>
            </a:endParaRPr>
          </a:p>
          <a:p>
            <a:pPr>
              <a:buFont typeface="Arial" pitchFamily="34" charset="0"/>
              <a:buChar char="•"/>
            </a:pPr>
            <a:endParaRPr lang="en-US" dirty="0" smtClean="0"/>
          </a:p>
          <a:p>
            <a:pPr lvl="2"/>
            <a:endParaRPr lang="en-US" dirty="0" smtClean="0"/>
          </a:p>
        </p:txBody>
      </p:sp>
    </p:spTree>
    <p:extLst>
      <p:ext uri="{BB962C8B-B14F-4D97-AF65-F5344CB8AC3E}">
        <p14:creationId xmlns:p14="http://schemas.microsoft.com/office/powerpoint/2010/main" val="3592741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 Teleconference</a:t>
            </a:r>
            <a:r>
              <a:rPr lang="ja-JP" altLang="en-US" dirty="0" smtClean="0">
                <a:ea typeface="MS PGothic" pitchFamily="34" charset="-128"/>
              </a:rPr>
              <a:t> </a:t>
            </a:r>
            <a:r>
              <a:rPr lang="en-US" altLang="ja-JP" dirty="0" smtClean="0">
                <a:ea typeface="MS PGothic" pitchFamily="34" charset="-128"/>
              </a:rPr>
              <a:t>Schedule (Tentative) </a:t>
            </a:r>
          </a:p>
        </p:txBody>
      </p:sp>
      <p:sp>
        <p:nvSpPr>
          <p:cNvPr id="9219" name="Content Placeholder 2"/>
          <p:cNvSpPr>
            <a:spLocks noGrp="1"/>
          </p:cNvSpPr>
          <p:nvPr>
            <p:ph idx="1"/>
          </p:nvPr>
        </p:nvSpPr>
        <p:spPr>
          <a:xfrm>
            <a:off x="448527" y="1556792"/>
            <a:ext cx="8299450" cy="2952329"/>
          </a:xfrm>
        </p:spPr>
        <p:txBody>
          <a:bodyPr/>
          <a:lstStyle/>
          <a:p>
            <a:pPr marL="471487" lvl="1" indent="0">
              <a:buNone/>
            </a:pPr>
            <a:endParaRPr lang="en-US" sz="2000" dirty="0">
              <a:solidFill>
                <a:srgbClr val="000000"/>
              </a:solidFill>
            </a:endParaRPr>
          </a:p>
          <a:p>
            <a:r>
              <a:rPr lang="en-US" dirty="0">
                <a:solidFill>
                  <a:srgbClr val="000000"/>
                </a:solidFill>
              </a:rPr>
              <a:t>October </a:t>
            </a:r>
            <a:r>
              <a:rPr lang="en-US" dirty="0" smtClean="0">
                <a:solidFill>
                  <a:srgbClr val="000000"/>
                </a:solidFill>
              </a:rPr>
              <a:t>21,  Wednesday</a:t>
            </a:r>
            <a:r>
              <a:rPr lang="en-US" dirty="0">
                <a:solidFill>
                  <a:srgbClr val="000000"/>
                </a:solidFill>
              </a:rPr>
              <a:t>, 8-9 am, US EST </a:t>
            </a:r>
          </a:p>
          <a:p>
            <a:pPr lvl="1"/>
            <a:r>
              <a:rPr lang="en-US" dirty="0">
                <a:solidFill>
                  <a:srgbClr val="000000"/>
                </a:solidFill>
              </a:rPr>
              <a:t>Jointly with </a:t>
            </a:r>
            <a:r>
              <a:rPr lang="en-US" dirty="0" smtClean="0">
                <a:solidFill>
                  <a:srgbClr val="000000"/>
                </a:solidFill>
              </a:rPr>
              <a:t>802.21m </a:t>
            </a:r>
          </a:p>
          <a:p>
            <a:endParaRPr lang="en-US" dirty="0">
              <a:solidFill>
                <a:srgbClr val="000000"/>
              </a:solidFill>
            </a:endParaRPr>
          </a:p>
          <a:p>
            <a:r>
              <a:rPr lang="en-US" dirty="0" smtClean="0">
                <a:solidFill>
                  <a:srgbClr val="000000"/>
                </a:solidFill>
              </a:rPr>
              <a:t>October 28, Wednesday, 8-9 am US EST</a:t>
            </a:r>
            <a:endParaRPr lang="en-US" dirty="0">
              <a:solidFill>
                <a:srgbClr val="000000"/>
              </a:solidFill>
            </a:endParaRPr>
          </a:p>
          <a:p>
            <a:endParaRPr lang="en-US" dirty="0" smtClean="0">
              <a:solidFill>
                <a:srgbClr val="000000"/>
              </a:solidFill>
            </a:endParaRPr>
          </a:p>
          <a:p>
            <a:pPr lvl="1">
              <a:buNone/>
            </a:pPr>
            <a:endParaRPr lang="en-US" sz="2000" dirty="0"/>
          </a:p>
          <a:p>
            <a:pPr marL="71437" indent="0">
              <a:buNone/>
            </a:pPr>
            <a:endParaRPr lang="en-US" dirty="0"/>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5</a:t>
            </a:fld>
            <a:endParaRPr lang="en-US" altLang="ja-JP"/>
          </a:p>
        </p:txBody>
      </p:sp>
    </p:spTree>
    <p:extLst>
      <p:ext uri="{BB962C8B-B14F-4D97-AF65-F5344CB8AC3E}">
        <p14:creationId xmlns:p14="http://schemas.microsoft.com/office/powerpoint/2010/main" val="2091058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30627</TotalTime>
  <Words>470</Words>
  <Application>Microsoft Office PowerPoint</Application>
  <PresentationFormat>On-screen Show (4:3)</PresentationFormat>
  <Paragraphs>56</Paragraphs>
  <Slides>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Meeting Details</vt:lpstr>
      <vt:lpstr>Progress during the Meeting</vt:lpstr>
      <vt:lpstr> 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sdas</cp:lastModifiedBy>
  <cp:revision>1285</cp:revision>
  <dcterms:created xsi:type="dcterms:W3CDTF">1601-01-01T00:00:00Z</dcterms:created>
  <dcterms:modified xsi:type="dcterms:W3CDTF">2015-09-17T04:14:59Z</dcterms:modified>
</cp:coreProperties>
</file>