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0" r:id="rId7"/>
    <p:sldId id="431" r:id="rId8"/>
    <p:sldId id="434"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 id="434"/>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64" d="100"/>
          <a:sy n="64" d="100"/>
        </p:scale>
        <p:origin x="69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dirty="0"/>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dirty="0"/>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dirty="0"/>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dirty="0"/>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dirty="0"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dirty="0"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165372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21-14-0140-00-REVP Session#64 Opening Note</a:t>
            </a:r>
            <a:endParaRPr lang="en-US" dirty="0"/>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21-14-0140-00-REVP Session#64 Opening Note</a:t>
            </a:r>
            <a:endParaRPr lang="en-US" dirty="0"/>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21-14-0140-00-REVP Session#64 Opening Note</a:t>
            </a:r>
            <a:endParaRPr lang="en-US" dirty="0"/>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dirty="0"/>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dirty="0"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dirty="0"/>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21-14-0140-00-REVP Session#64 Opening Note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21-15-0103-00-REVP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#70 </a:t>
            </a:r>
            <a:r>
              <a:rPr lang="en-US" altLang="ja-JP" b="1" dirty="0" smtClean="0">
                <a:latin typeface="Times New Roman" pitchFamily="18" charset="0"/>
                <a:cs typeface="Times New Roman" pitchFamily="18" charset="0"/>
              </a:rPr>
              <a:t>Closing </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a:t>
            </a:r>
            <a:r>
              <a:rPr lang="en-US" altLang="ja-JP" dirty="0" smtClean="0">
                <a:latin typeface="Times New Roman" pitchFamily="18" charset="0"/>
                <a:cs typeface="Times New Roman" pitchFamily="18" charset="0"/>
              </a:rPr>
              <a:t>17,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a:latin typeface="Times New Roman" pitchFamily="18" charset="0"/>
                <a:cs typeface="Times New Roman" pitchFamily="18" charset="0"/>
              </a:rPr>
              <a:t>IEEE 802.21 session #70 in Bangkok,  Thailand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September Interim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a:t>
            </a:r>
            <a:r>
              <a:rPr lang="en-US" altLang="ja-JP" dirty="0" smtClean="0">
                <a:latin typeface="Times New Roman" pitchFamily="18" charset="0"/>
                <a:cs typeface="Times New Roman" pitchFamily="18" charset="0"/>
              </a:rPr>
              <a:t>Closing</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report for Session #70</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dirty="0"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dirty="0"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a:t>
            </a:r>
            <a:r>
              <a:rPr lang="en-US" altLang="ja-JP" dirty="0" smtClean="0">
                <a:ea typeface="MS PGothic" pitchFamily="34" charset="-128"/>
              </a:rPr>
              <a:t>Details</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11256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a:t>
            </a:r>
            <a:r>
              <a:rPr lang="en-US" altLang="ja-JP" sz="2800" dirty="0" smtClean="0">
                <a:solidFill>
                  <a:srgbClr val="000000"/>
                </a:solidFill>
                <a:ea typeface="MS PGothic" pitchFamily="34" charset="-128"/>
              </a:rPr>
              <a:t>had   </a:t>
            </a:r>
            <a:r>
              <a:rPr lang="en-US" altLang="ja-JP" sz="2800" dirty="0" smtClean="0">
                <a:solidFill>
                  <a:srgbClr val="000000"/>
                </a:solidFill>
                <a:ea typeface="MS PGothic" pitchFamily="34" charset="-128"/>
              </a:rPr>
              <a:t>four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Monday, Sept 14, 2015 </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 2:45- 3:30 pm</a:t>
            </a:r>
          </a:p>
          <a:p>
            <a:pPr lvl="1">
              <a:buFont typeface="Arial" pitchFamily="34" charset="0"/>
              <a:buChar char="•"/>
            </a:pPr>
            <a:r>
              <a:rPr lang="en-US" altLang="ja-JP" sz="2800" dirty="0" smtClean="0">
                <a:solidFill>
                  <a:srgbClr val="000000"/>
                </a:solidFill>
                <a:ea typeface="MS PGothic" pitchFamily="34" charset="-128"/>
              </a:rPr>
              <a:t>Tuesday, Sept 15, 2015</a:t>
            </a:r>
          </a:p>
          <a:p>
            <a:pPr lvl="2">
              <a:buFont typeface="Arial" pitchFamily="34" charset="0"/>
              <a:buChar char="•"/>
            </a:pPr>
            <a:r>
              <a:rPr lang="en-US" altLang="ja-JP" dirty="0" smtClean="0">
                <a:solidFill>
                  <a:srgbClr val="000000"/>
                </a:solidFill>
                <a:ea typeface="MS PGothic" pitchFamily="34" charset="-128"/>
              </a:rPr>
              <a:t>AM2 : 10:30– 12:30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Wednesday, Sept 16, 2015</a:t>
            </a:r>
          </a:p>
          <a:p>
            <a:pPr lvl="2">
              <a:buFont typeface="Arial" pitchFamily="34" charset="0"/>
              <a:buChar char="•"/>
            </a:pPr>
            <a:r>
              <a:rPr lang="en-US" altLang="ja-JP" dirty="0" smtClean="0">
                <a:solidFill>
                  <a:srgbClr val="000000"/>
                </a:solidFill>
                <a:ea typeface="MS PGothic" pitchFamily="34" charset="-128"/>
              </a:rPr>
              <a:t>AM1: 8:00- 10:30 am</a:t>
            </a:r>
          </a:p>
          <a:p>
            <a:pPr lvl="1">
              <a:buFont typeface="Arial" pitchFamily="34" charset="0"/>
              <a:buChar char="•"/>
            </a:pPr>
            <a:r>
              <a:rPr lang="en-US" altLang="ja-JP" dirty="0" smtClean="0">
                <a:solidFill>
                  <a:srgbClr val="000000"/>
                </a:solidFill>
                <a:ea typeface="MS PGothic" pitchFamily="34" charset="-128"/>
              </a:rPr>
              <a:t>Thursday, Sept 17, 2015 </a:t>
            </a:r>
          </a:p>
          <a:p>
            <a:pPr lvl="2">
              <a:buFont typeface="Arial" pitchFamily="34" charset="0"/>
              <a:buChar char="•"/>
            </a:pPr>
            <a:r>
              <a:rPr lang="en-US" altLang="ja-JP" dirty="0" smtClean="0">
                <a:solidFill>
                  <a:srgbClr val="000000"/>
                </a:solidFill>
                <a:ea typeface="MS PGothic" pitchFamily="34" charset="-128"/>
              </a:rPr>
              <a:t>AM2: </a:t>
            </a:r>
            <a:r>
              <a:rPr lang="en-US" altLang="ja-JP" dirty="0" smtClean="0">
                <a:solidFill>
                  <a:srgbClr val="000000"/>
                </a:solidFill>
                <a:ea typeface="MS PGothic" pitchFamily="34" charset="-128"/>
              </a:rPr>
              <a:t>10:30-11:30pm </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Lotus Suite 3, 22</a:t>
            </a:r>
            <a:r>
              <a:rPr lang="en-US" baseline="30000" dirty="0" smtClean="0">
                <a:solidFill>
                  <a:srgbClr val="000000"/>
                </a:solidFill>
                <a:ea typeface="+mn-ea"/>
              </a:rPr>
              <a:t>nd</a:t>
            </a:r>
            <a:r>
              <a:rPr lang="en-US" dirty="0" smtClean="0">
                <a:solidFill>
                  <a:srgbClr val="000000"/>
                </a:solidFill>
                <a:ea typeface="+mn-ea"/>
              </a:rPr>
              <a:t> Floor</a:t>
            </a: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354644" y="1107052"/>
            <a:ext cx="8609843" cy="575094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Monday,  Sept 14, 2015: PM1 : 2:40- 3:30 pm</a:t>
            </a:r>
            <a:endParaRPr lang="en-US" dirty="0" smtClean="0">
              <a:solidFill>
                <a:srgbClr val="000000"/>
              </a:solidFill>
              <a:ea typeface="+mn-ea"/>
            </a:endParaRPr>
          </a:p>
          <a:p>
            <a:pPr lvl="1">
              <a:buFont typeface="Arial" pitchFamily="34" charset="0"/>
              <a:buChar char="•"/>
            </a:pPr>
            <a:r>
              <a:rPr lang="en-US" altLang="ja-JP" sz="2000" dirty="0" smtClean="0">
                <a:ea typeface="MS PGothic" panose="020B0600070205080204" pitchFamily="34" charset="-128"/>
                <a:cs typeface="Times New Roman" panose="02020603050405020304" pitchFamily="18" charset="0"/>
              </a:rPr>
              <a:t>Editor appointment </a:t>
            </a:r>
            <a:r>
              <a:rPr lang="en-US" altLang="ja-JP" sz="2000" dirty="0" smtClean="0">
                <a:ea typeface="MS PGothic" panose="020B0600070205080204" pitchFamily="34" charset="-128"/>
                <a:cs typeface="Times New Roman" panose="02020603050405020304" pitchFamily="18" charset="0"/>
              </a:rPr>
              <a:t>– Yoshikazu </a:t>
            </a:r>
            <a:r>
              <a:rPr lang="en-US" altLang="ja-JP" sz="2000" dirty="0" err="1" smtClean="0">
                <a:ea typeface="MS PGothic" panose="020B0600070205080204" pitchFamily="34" charset="-128"/>
                <a:cs typeface="Times New Roman" panose="02020603050405020304" pitchFamily="18" charset="0"/>
              </a:rPr>
              <a:t>Hanatani</a:t>
            </a:r>
            <a:r>
              <a:rPr lang="en-US" altLang="ja-JP" sz="2000" dirty="0" smtClean="0">
                <a:ea typeface="MS PGothic" panose="020B0600070205080204" pitchFamily="34" charset="-128"/>
                <a:cs typeface="Times New Roman" panose="02020603050405020304" pitchFamily="18" charset="0"/>
              </a:rPr>
              <a:t> (Toshiba </a:t>
            </a:r>
            <a:r>
              <a:rPr lang="en-US" altLang="ja-JP" sz="2000" dirty="0" err="1" smtClean="0">
                <a:ea typeface="MS PGothic" panose="020B0600070205080204" pitchFamily="34" charset="-128"/>
                <a:cs typeface="Times New Roman" panose="02020603050405020304" pitchFamily="18" charset="0"/>
              </a:rPr>
              <a:t>Coporataion</a:t>
            </a:r>
            <a:r>
              <a:rPr lang="en-US" altLang="ja-JP" sz="2000" dirty="0" smtClean="0">
                <a:ea typeface="MS PGothic" panose="020B0600070205080204" pitchFamily="34" charset="-128"/>
                <a:cs typeface="Times New Roman" panose="02020603050405020304" pitchFamily="18" charset="0"/>
              </a:rPr>
              <a:t>) </a:t>
            </a:r>
            <a:endParaRPr lang="en-US" altLang="ja-JP" sz="2000" dirty="0" smtClean="0">
              <a:ea typeface="MS PGothic" panose="020B0600070205080204" pitchFamily="34" charset="-128"/>
              <a:cs typeface="Times New Roman" panose="02020603050405020304" pitchFamily="18" charset="0"/>
            </a:endParaRPr>
          </a:p>
          <a:p>
            <a:pPr lvl="1">
              <a:buFont typeface="Arial" pitchFamily="34" charset="0"/>
              <a:buChar char="•"/>
            </a:pPr>
            <a:r>
              <a:rPr lang="en-US" altLang="ja-JP" sz="2000" dirty="0" smtClean="0">
                <a:ea typeface="MS PGothic" panose="020B0600070205080204" pitchFamily="34" charset="-128"/>
                <a:cs typeface="Times New Roman" panose="02020603050405020304" pitchFamily="18" charset="0"/>
              </a:rPr>
              <a:t>Discussed  and updated the </a:t>
            </a:r>
            <a:r>
              <a:rPr lang="en-US" altLang="ja-JP" sz="2000" dirty="0" smtClean="0">
                <a:ea typeface="MS PGothic" panose="020B0600070205080204" pitchFamily="34" charset="-128"/>
                <a:cs typeface="Times New Roman" panose="02020603050405020304" pitchFamily="18" charset="0"/>
              </a:rPr>
              <a:t>draft version </a:t>
            </a:r>
            <a:r>
              <a:rPr lang="en-US" altLang="ja-JP" sz="2000" dirty="0">
                <a:ea typeface="MS PGothic" panose="020B0600070205080204" pitchFamily="34" charset="-128"/>
                <a:cs typeface="Times New Roman" panose="02020603050405020304" pitchFamily="18" charset="0"/>
              </a:rPr>
              <a:t> P802.21Draft9.1_April 2015_21m_rev5 </a:t>
            </a:r>
            <a:endParaRPr lang="en-US" altLang="ja-JP" sz="2000" dirty="0" smtClean="0">
              <a:ea typeface="MS PGothic" panose="020B0600070205080204" pitchFamily="34" charset="-128"/>
              <a:cs typeface="Times New Roman" panose="02020603050405020304" pitchFamily="18" charset="0"/>
            </a:endParaRPr>
          </a:p>
          <a:p>
            <a:pPr lvl="1"/>
            <a:endParaRPr lang="en-US" sz="1800" dirty="0" smtClean="0">
              <a:solidFill>
                <a:srgbClr val="000000"/>
              </a:solidFill>
              <a:ea typeface="+mn-ea"/>
            </a:endParaRPr>
          </a:p>
          <a:p>
            <a:pPr lvl="0">
              <a:buFont typeface="Arial" pitchFamily="34" charset="0"/>
              <a:buChar char="•"/>
            </a:pPr>
            <a:r>
              <a:rPr lang="en-US" altLang="ja-JP" sz="2800" dirty="0" smtClean="0">
                <a:solidFill>
                  <a:srgbClr val="000000"/>
                </a:solidFill>
                <a:ea typeface="MS PGothic" pitchFamily="34" charset="-128"/>
              </a:rPr>
              <a:t>Tuesday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Sept 15,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10:30- 12:30 </a:t>
            </a:r>
            <a:r>
              <a:rPr lang="en-US" altLang="ja-JP" sz="2800" dirty="0" smtClean="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altLang="ja-JP" sz="2000" dirty="0" smtClean="0">
                <a:solidFill>
                  <a:srgbClr val="000000"/>
                </a:solidFill>
                <a:latin typeface="Times" pitchFamily="18" charset="0"/>
                <a:ea typeface="MS PGothic" pitchFamily="34" charset="-128"/>
                <a:cs typeface="Times New Roman" pitchFamily="18" charset="0"/>
              </a:rPr>
              <a:t>Discussed and updated the </a:t>
            </a:r>
            <a:r>
              <a:rPr lang="en-US" altLang="ja-JP" sz="2000" dirty="0" smtClean="0">
                <a:solidFill>
                  <a:srgbClr val="000000"/>
                </a:solidFill>
                <a:latin typeface="Times" pitchFamily="18" charset="0"/>
                <a:ea typeface="MS PGothic" pitchFamily="34" charset="-128"/>
                <a:cs typeface="Times New Roman" pitchFamily="18" charset="0"/>
              </a:rPr>
              <a:t>draft version </a:t>
            </a:r>
            <a:r>
              <a:rPr lang="en-US" altLang="ja-JP" sz="2000" dirty="0">
                <a:solidFill>
                  <a:srgbClr val="000000"/>
                </a:solidFill>
                <a:latin typeface="Times" pitchFamily="18" charset="0"/>
                <a:ea typeface="MS PGothic" pitchFamily="34" charset="-128"/>
                <a:cs typeface="Times New Roman" pitchFamily="18" charset="0"/>
              </a:rPr>
              <a:t>P802.21Draft9.1_April </a:t>
            </a:r>
            <a:r>
              <a:rPr lang="en-US" altLang="ja-JP" sz="2000" dirty="0" smtClean="0">
                <a:solidFill>
                  <a:srgbClr val="000000"/>
                </a:solidFill>
                <a:latin typeface="Times" pitchFamily="18" charset="0"/>
                <a:ea typeface="MS PGothic" pitchFamily="34" charset="-128"/>
                <a:cs typeface="Times New Roman" pitchFamily="18" charset="0"/>
              </a:rPr>
              <a:t>2015_21m_rev6 </a:t>
            </a:r>
            <a:endParaRPr lang="en-US" altLang="ja-JP" sz="2000"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r>
              <a:rPr lang="en-US" altLang="ja-JP" sz="2800" dirty="0" smtClean="0">
                <a:solidFill>
                  <a:srgbClr val="000000"/>
                </a:solidFill>
                <a:ea typeface="MS PGothic" pitchFamily="34" charset="-128"/>
              </a:rPr>
              <a:t>Wednesday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Sept </a:t>
            </a:r>
            <a:r>
              <a:rPr lang="en-US" altLang="ja-JP" sz="2800" dirty="0">
                <a:solidFill>
                  <a:srgbClr val="000000"/>
                </a:solidFill>
                <a:ea typeface="MS PGothic" pitchFamily="34" charset="-128"/>
              </a:rPr>
              <a:t>16, 2015: </a:t>
            </a:r>
            <a:r>
              <a:rPr lang="en-US" altLang="ja-JP" sz="2800" dirty="0" smtClean="0">
                <a:solidFill>
                  <a:srgbClr val="000000"/>
                </a:solidFill>
                <a:ea typeface="MS PGothic" pitchFamily="34" charset="-128"/>
              </a:rPr>
              <a:t>AM1 8:00-10:30 am </a:t>
            </a:r>
            <a:endParaRPr lang="en-US" altLang="ja-JP" dirty="0">
              <a:solidFill>
                <a:srgbClr val="000000"/>
              </a:solidFill>
              <a:ea typeface="MS PGothic" pitchFamily="34" charset="-128"/>
            </a:endParaRPr>
          </a:p>
          <a:p>
            <a:pPr lvl="1">
              <a:buFont typeface="Arial" pitchFamily="34" charset="0"/>
              <a:buChar char="•"/>
            </a:pPr>
            <a:r>
              <a:rPr lang="en-US" sz="2000" dirty="0" smtClean="0">
                <a:solidFill>
                  <a:srgbClr val="000000"/>
                </a:solidFill>
              </a:rPr>
              <a:t>Discussed and updated  </a:t>
            </a:r>
            <a:r>
              <a:rPr lang="en-US" sz="2000" dirty="0" smtClean="0">
                <a:solidFill>
                  <a:srgbClr val="000000"/>
                </a:solidFill>
              </a:rPr>
              <a:t>the draft </a:t>
            </a:r>
            <a:r>
              <a:rPr lang="en-US" sz="2000" dirty="0" smtClean="0">
                <a:solidFill>
                  <a:srgbClr val="000000"/>
                </a:solidFill>
              </a:rPr>
              <a:t>version P802.21Draft9.1_April 2015_21m_rev7  </a:t>
            </a:r>
          </a:p>
          <a:p>
            <a:pPr lvl="1">
              <a:buFont typeface="Arial" pitchFamily="34" charset="0"/>
              <a:buChar char="•"/>
            </a:pPr>
            <a:r>
              <a:rPr lang="en-US" sz="2000" dirty="0">
                <a:solidFill>
                  <a:srgbClr val="000000"/>
                </a:solidFill>
              </a:rPr>
              <a:t> </a:t>
            </a:r>
            <a:r>
              <a:rPr lang="en-US" sz="2000" dirty="0" smtClean="0">
                <a:solidFill>
                  <a:srgbClr val="000000"/>
                </a:solidFill>
              </a:rPr>
              <a:t>Presented and discussed </a:t>
            </a:r>
            <a:r>
              <a:rPr lang="en-US" sz="2000" dirty="0" smtClean="0">
                <a:solidFill>
                  <a:srgbClr val="000000"/>
                </a:solidFill>
              </a:rPr>
              <a:t>DCN 21-15-0061-04-REVP</a:t>
            </a:r>
            <a:endParaRPr lang="en-US" sz="2000" dirty="0" smtClean="0">
              <a:solidFill>
                <a:srgbClr val="000000"/>
              </a:solidFill>
              <a:ea typeface="+mn-ea"/>
            </a:endParaRPr>
          </a:p>
          <a:p>
            <a:pPr>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Sept 17, 2015: AM2 </a:t>
            </a:r>
            <a:r>
              <a:rPr lang="en-US" altLang="ja-JP" sz="2800" dirty="0" smtClean="0">
                <a:solidFill>
                  <a:srgbClr val="000000"/>
                </a:solidFill>
                <a:ea typeface="MS PGothic" pitchFamily="34" charset="-128"/>
              </a:rPr>
              <a:t>10:30-11:30 </a:t>
            </a:r>
            <a:r>
              <a:rPr lang="en-US" altLang="ja-JP" sz="2800" dirty="0" smtClean="0">
                <a:solidFill>
                  <a:srgbClr val="000000"/>
                </a:solidFill>
                <a:ea typeface="MS PGothic" pitchFamily="34" charset="-128"/>
              </a:rPr>
              <a:t>pm </a:t>
            </a:r>
            <a:endParaRPr lang="en-US" altLang="ja-JP" dirty="0" smtClean="0">
              <a:solidFill>
                <a:srgbClr val="000000"/>
              </a:solidFill>
              <a:ea typeface="MS PGothic" pitchFamily="34" charset="-128"/>
            </a:endParaRPr>
          </a:p>
          <a:p>
            <a:pPr lvl="1">
              <a:buFont typeface="Arial" pitchFamily="34" charset="0"/>
              <a:buChar char="•"/>
            </a:pPr>
            <a:r>
              <a:rPr lang="en-US" sz="2000" dirty="0">
                <a:solidFill>
                  <a:srgbClr val="000000"/>
                </a:solidFill>
                <a:ea typeface="+mn-ea"/>
              </a:rPr>
              <a:t>Discussed and </a:t>
            </a:r>
            <a:r>
              <a:rPr lang="en-US" sz="2000" dirty="0" smtClean="0">
                <a:solidFill>
                  <a:srgbClr val="000000"/>
                </a:solidFill>
                <a:ea typeface="+mn-ea"/>
              </a:rPr>
              <a:t>updated  </a:t>
            </a:r>
            <a:r>
              <a:rPr lang="en-US" sz="2000" dirty="0">
                <a:solidFill>
                  <a:srgbClr val="000000"/>
                </a:solidFill>
                <a:ea typeface="+mn-ea"/>
              </a:rPr>
              <a:t>the draft version P802.21Draft9.1_April </a:t>
            </a:r>
            <a:r>
              <a:rPr lang="en-US" sz="2000" dirty="0" smtClean="0">
                <a:solidFill>
                  <a:srgbClr val="000000"/>
                </a:solidFill>
                <a:ea typeface="+mn-ea"/>
              </a:rPr>
              <a:t>2015_21m_rev7.1</a:t>
            </a:r>
            <a:endParaRPr lang="en-US" sz="2000" dirty="0">
              <a:solidFill>
                <a:srgbClr val="000000"/>
              </a:solidFill>
              <a:ea typeface="+mn-ea"/>
            </a:endParaRPr>
          </a:p>
          <a:p>
            <a:pPr lvl="1">
              <a:buFont typeface="Arial" pitchFamily="34" charset="0"/>
              <a:buChar char="•"/>
            </a:pPr>
            <a:r>
              <a:rPr lang="en-US" sz="2000" dirty="0" smtClean="0">
                <a:solidFill>
                  <a:srgbClr val="000000"/>
                </a:solidFill>
                <a:ea typeface="+mn-ea"/>
              </a:rPr>
              <a:t>Reviewed the document status and discussed next steps</a:t>
            </a: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295232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October 07, 2015, Wednesday 8-9 am, EST </a:t>
            </a: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October 21</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Wednes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8-9 am, US EST </a:t>
            </a:r>
          </a:p>
          <a:p>
            <a:pPr lvl="1">
              <a:buFont typeface="Arial" pitchFamily="34" charset="0"/>
              <a:buChar char="•"/>
            </a:pPr>
            <a:r>
              <a:rPr lang="en-US" altLang="ja-JP" sz="2800" dirty="0" smtClean="0">
                <a:solidFill>
                  <a:srgbClr val="000000"/>
                </a:solidFill>
                <a:ea typeface="MS PGothic" pitchFamily="34" charset="-128"/>
              </a:rPr>
              <a:t>Jointly with 802.21.1 </a:t>
            </a:r>
          </a:p>
          <a:p>
            <a:pPr lvl="1"/>
            <a:endParaRPr lang="en-US" altLang="ja-JP" sz="2800" dirty="0" smtClean="0">
              <a:solidFill>
                <a:srgbClr val="000000"/>
              </a:solidFill>
              <a:ea typeface="MS PGothic" pitchFamily="34" charset="-128"/>
            </a:endParaRPr>
          </a:p>
          <a:p>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414409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36027</TotalTime>
  <Words>465</Words>
  <Application>Microsoft Office PowerPoint</Application>
  <PresentationFormat>On-screen Show (4:3)</PresentationFormat>
  <Paragraphs>54</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Details</vt:lpstr>
      <vt:lpstr>Progress during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sdas</cp:lastModifiedBy>
  <cp:revision>1671</cp:revision>
  <cp:lastPrinted>2012-06-25T07:51:33Z</cp:lastPrinted>
  <dcterms:created xsi:type="dcterms:W3CDTF">1601-01-01T00:00:00Z</dcterms:created>
  <dcterms:modified xsi:type="dcterms:W3CDTF">2015-09-17T04:07:21Z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