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9"/>
  </p:notesMasterIdLst>
  <p:sldIdLst>
    <p:sldId id="331" r:id="rId5"/>
    <p:sldId id="332" r:id="rId6"/>
    <p:sldId id="430" r:id="rId7"/>
    <p:sldId id="431" r:id="rId8"/>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64" d="100"/>
          <a:sy n="64" d="100"/>
        </p:scale>
        <p:origin x="156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21-15-0100-00-REVP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70</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en-US" altLang="ja-JP" dirty="0" smtClean="0">
                <a:latin typeface="Times New Roman" pitchFamily="18" charset="0"/>
                <a:cs typeface="Times New Roman" pitchFamily="18" charset="0"/>
              </a:rPr>
              <a:t>:</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14</a:t>
            </a:r>
            <a:r>
              <a:rPr lang="en-US" altLang="ja-JP" dirty="0" smtClean="0">
                <a:latin typeface="Times New Roman" pitchFamily="18" charset="0"/>
                <a:cs typeface="Times New Roman" pitchFamily="18" charset="0"/>
              </a:rPr>
              <a:t>, 2015</a:t>
            </a:r>
          </a:p>
          <a:p>
            <a:pPr eaLnBrk="1" hangingPunct="1">
              <a:buClr>
                <a:srgbClr val="FAFD00"/>
              </a:buClr>
              <a:buFontTx/>
              <a:buNone/>
            </a:pPr>
            <a:r>
              <a:rPr lang="en-US" altLang="ja-JP" dirty="0">
                <a:latin typeface="Times New Roman" pitchFamily="18" charset="0"/>
                <a:cs typeface="Times New Roman" pitchFamily="18" charset="0"/>
              </a:rPr>
              <a:t>IEEE 802.21 session #70 in Bangkok,  Thailand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September</a:t>
            </a:r>
            <a:r>
              <a:rPr lang="en-US" altLang="ja-JP" dirty="0" smtClean="0">
                <a:latin typeface="Times New Roman" pitchFamily="18" charset="0"/>
                <a:cs typeface="Times New Roman" pitchFamily="18" charset="0"/>
              </a:rPr>
              <a:t> Interim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Opening report for Session </a:t>
            </a:r>
            <a:r>
              <a:rPr lang="en-US" altLang="ja-JP" dirty="0" smtClean="0">
                <a:latin typeface="Times New Roman" pitchFamily="18" charset="0"/>
                <a:cs typeface="Times New Roman" pitchFamily="18" charset="0"/>
              </a:rPr>
              <a:t>#</a:t>
            </a:r>
            <a:r>
              <a:rPr lang="en-US" altLang="ja-JP" dirty="0" smtClean="0">
                <a:latin typeface="Times New Roman" pitchFamily="18" charset="0"/>
                <a:cs typeface="Times New Roman" pitchFamily="18" charset="0"/>
              </a:rPr>
              <a:t>70</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11256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a:t>
            </a:r>
            <a:r>
              <a:rPr lang="en-US" altLang="ja-JP" sz="2800" dirty="0" smtClean="0">
                <a:solidFill>
                  <a:srgbClr val="000000"/>
                </a:solidFill>
                <a:ea typeface="MS PGothic" pitchFamily="34" charset="-128"/>
              </a:rPr>
              <a:t>four </a:t>
            </a:r>
            <a:r>
              <a:rPr lang="en-US" altLang="ja-JP" sz="2800" dirty="0" smtClean="0">
                <a:solidFill>
                  <a:srgbClr val="000000"/>
                </a:solidFill>
                <a:ea typeface="MS PGothic" pitchFamily="34" charset="-128"/>
              </a:rPr>
              <a:t>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Monday, </a:t>
            </a:r>
            <a:r>
              <a:rPr lang="en-US" altLang="ja-JP" sz="2800" dirty="0" smtClean="0">
                <a:solidFill>
                  <a:srgbClr val="000000"/>
                </a:solidFill>
                <a:ea typeface="MS PGothic" pitchFamily="34" charset="-128"/>
              </a:rPr>
              <a:t>Sept</a:t>
            </a:r>
            <a:r>
              <a:rPr lang="en-US" altLang="ja-JP" sz="2800" dirty="0" smtClean="0">
                <a:solidFill>
                  <a:srgbClr val="000000"/>
                </a:solidFill>
                <a:ea typeface="MS PGothic" pitchFamily="34" charset="-128"/>
              </a:rPr>
              <a:t> 14, </a:t>
            </a:r>
            <a:r>
              <a:rPr lang="en-US" altLang="ja-JP" sz="2800" dirty="0" smtClean="0">
                <a:solidFill>
                  <a:srgbClr val="000000"/>
                </a:solidFill>
                <a:ea typeface="MS PGothic" pitchFamily="34" charset="-128"/>
              </a:rPr>
              <a:t>2015 </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 : </a:t>
            </a:r>
            <a:r>
              <a:rPr lang="en-US" altLang="ja-JP" dirty="0" smtClean="0">
                <a:solidFill>
                  <a:srgbClr val="000000"/>
                </a:solidFill>
                <a:ea typeface="MS PGothic" pitchFamily="34" charset="-128"/>
              </a:rPr>
              <a:t>2:45</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3:30 </a:t>
            </a:r>
            <a:r>
              <a:rPr lang="en-US" altLang="ja-JP" dirty="0" smtClean="0">
                <a:solidFill>
                  <a:srgbClr val="000000"/>
                </a:solidFill>
                <a:ea typeface="MS PGothic" pitchFamily="34" charset="-128"/>
              </a:rPr>
              <a:t>pm</a:t>
            </a:r>
            <a:endParaRPr lang="en-US" altLang="ja-JP" dirty="0" smtClean="0">
              <a:solidFill>
                <a:srgbClr val="000000"/>
              </a:solidFill>
              <a:ea typeface="MS PGothic" pitchFamily="34" charset="-128"/>
            </a:endParaRPr>
          </a:p>
          <a:p>
            <a:pPr lvl="1">
              <a:buFont typeface="Arial" pitchFamily="34" charset="0"/>
              <a:buChar char="•"/>
            </a:pP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Sept </a:t>
            </a:r>
            <a:r>
              <a:rPr lang="en-US" altLang="ja-JP" sz="2800" dirty="0" smtClean="0">
                <a:solidFill>
                  <a:srgbClr val="000000"/>
                </a:solidFill>
                <a:ea typeface="MS PGothic" pitchFamily="34" charset="-128"/>
              </a:rPr>
              <a:t>15</a:t>
            </a:r>
            <a:r>
              <a:rPr lang="en-US" altLang="ja-JP" sz="2800" dirty="0" smtClean="0">
                <a:solidFill>
                  <a:srgbClr val="000000"/>
                </a:solidFill>
                <a:ea typeface="MS PGothic" pitchFamily="34" charset="-128"/>
              </a:rPr>
              <a:t>, 2015</a:t>
            </a:r>
          </a:p>
          <a:p>
            <a:pPr lvl="2">
              <a:buFont typeface="Arial" pitchFamily="34" charset="0"/>
              <a:buChar char="•"/>
            </a:pPr>
            <a:r>
              <a:rPr lang="en-US" altLang="ja-JP" dirty="0" smtClean="0">
                <a:solidFill>
                  <a:srgbClr val="000000"/>
                </a:solidFill>
                <a:ea typeface="MS PGothic" pitchFamily="34" charset="-128"/>
              </a:rPr>
              <a:t>AM2 : 10:30– 12:30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endParaRPr lang="en-US" altLang="ja-JP" dirty="0" smtClean="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Wednesday, Sept 16, 2015</a:t>
            </a:r>
          </a:p>
          <a:p>
            <a:pPr lvl="2">
              <a:buFont typeface="Arial" pitchFamily="34" charset="0"/>
              <a:buChar char="•"/>
            </a:pPr>
            <a:r>
              <a:rPr lang="en-US" altLang="ja-JP" dirty="0" smtClean="0">
                <a:solidFill>
                  <a:srgbClr val="000000"/>
                </a:solidFill>
                <a:ea typeface="MS PGothic" pitchFamily="34" charset="-128"/>
              </a:rPr>
              <a:t>AM1: 8:00- 10:30 am</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Sept</a:t>
            </a:r>
            <a:r>
              <a:rPr lang="en-US" altLang="ja-JP" dirty="0" smtClean="0">
                <a:solidFill>
                  <a:srgbClr val="000000"/>
                </a:solidFill>
                <a:ea typeface="MS PGothic" pitchFamily="34" charset="-128"/>
              </a:rPr>
              <a:t> 17, </a:t>
            </a:r>
            <a:r>
              <a:rPr lang="en-US" altLang="ja-JP" dirty="0" smtClean="0">
                <a:solidFill>
                  <a:srgbClr val="000000"/>
                </a:solidFill>
                <a:ea typeface="MS PGothic" pitchFamily="34" charset="-128"/>
              </a:rPr>
              <a:t>2015 </a:t>
            </a:r>
          </a:p>
          <a:p>
            <a:pPr lvl="2">
              <a:buFont typeface="Arial" pitchFamily="34" charset="0"/>
              <a:buChar char="•"/>
            </a:pPr>
            <a:r>
              <a:rPr lang="en-US" altLang="ja-JP" dirty="0" smtClean="0">
                <a:solidFill>
                  <a:srgbClr val="000000"/>
                </a:solidFill>
                <a:ea typeface="MS PGothic" pitchFamily="34" charset="-128"/>
              </a:rPr>
              <a:t>AM2: 10:30-12:30pm </a:t>
            </a: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Lotus Suite 3, 22</a:t>
            </a:r>
            <a:r>
              <a:rPr lang="en-US" baseline="30000" dirty="0" smtClean="0">
                <a:solidFill>
                  <a:srgbClr val="000000"/>
                </a:solidFill>
                <a:ea typeface="+mn-ea"/>
              </a:rPr>
              <a:t>nd</a:t>
            </a:r>
            <a:r>
              <a:rPr lang="en-US" dirty="0" smtClean="0">
                <a:solidFill>
                  <a:srgbClr val="000000"/>
                </a:solidFill>
                <a:ea typeface="+mn-ea"/>
              </a:rPr>
              <a:t> Floor</a:t>
            </a: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Monday,  </a:t>
            </a:r>
            <a:r>
              <a:rPr lang="en-US" altLang="ja-JP" sz="2800" dirty="0" smtClean="0">
                <a:solidFill>
                  <a:srgbClr val="000000"/>
                </a:solidFill>
                <a:ea typeface="MS PGothic" pitchFamily="34" charset="-128"/>
              </a:rPr>
              <a:t>Sept</a:t>
            </a:r>
            <a:r>
              <a:rPr lang="en-US" altLang="ja-JP" sz="2800" dirty="0" smtClean="0">
                <a:solidFill>
                  <a:srgbClr val="000000"/>
                </a:solidFill>
                <a:ea typeface="MS PGothic" pitchFamily="34" charset="-128"/>
              </a:rPr>
              <a:t> 14, </a:t>
            </a:r>
            <a:r>
              <a:rPr lang="en-US" altLang="ja-JP" sz="2800" dirty="0" smtClean="0">
                <a:solidFill>
                  <a:srgbClr val="000000"/>
                </a:solidFill>
                <a:ea typeface="MS PGothic" pitchFamily="34" charset="-128"/>
              </a:rPr>
              <a:t>2015: PM1 : </a:t>
            </a:r>
            <a:r>
              <a:rPr lang="en-US" altLang="ja-JP" sz="2800" dirty="0" smtClean="0">
                <a:solidFill>
                  <a:srgbClr val="000000"/>
                </a:solidFill>
                <a:ea typeface="MS PGothic" pitchFamily="34" charset="-128"/>
              </a:rPr>
              <a:t>2:40- </a:t>
            </a:r>
            <a:r>
              <a:rPr lang="en-US" altLang="ja-JP" sz="2800" dirty="0" smtClean="0">
                <a:solidFill>
                  <a:srgbClr val="000000"/>
                </a:solidFill>
                <a:ea typeface="MS PGothic" pitchFamily="34" charset="-128"/>
              </a:rPr>
              <a:t>3:30 pm</a:t>
            </a:r>
            <a:endParaRPr lang="en-US" dirty="0" smtClean="0">
              <a:solidFill>
                <a:srgbClr val="000000"/>
              </a:solidFill>
              <a:ea typeface="+mn-ea"/>
            </a:endParaRPr>
          </a:p>
          <a:p>
            <a:pPr lvl="1">
              <a:buFont typeface="Arial" pitchFamily="34" charset="0"/>
              <a:buChar char="•"/>
            </a:pPr>
            <a:r>
              <a:rPr lang="en-US" altLang="ja-JP" dirty="0" smtClean="0">
                <a:ea typeface="MS PGothic" panose="020B0600070205080204" pitchFamily="34" charset="-128"/>
                <a:cs typeface="Times New Roman" panose="02020603050405020304" pitchFamily="18" charset="0"/>
              </a:rPr>
              <a:t>Editor appointment </a:t>
            </a:r>
          </a:p>
          <a:p>
            <a:pPr lvl="1">
              <a:buFont typeface="Arial" pitchFamily="34" charset="0"/>
              <a:buChar char="•"/>
            </a:pPr>
            <a:r>
              <a:rPr lang="en-US" altLang="ja-JP" dirty="0" smtClean="0">
                <a:ea typeface="MS PGothic" panose="020B0600070205080204" pitchFamily="34" charset="-128"/>
                <a:cs typeface="Times New Roman" panose="02020603050405020304" pitchFamily="18" charset="0"/>
              </a:rPr>
              <a:t>Discuss the draft version (9.1)</a:t>
            </a:r>
          </a:p>
          <a:p>
            <a:pPr lvl="0"/>
            <a:endParaRPr lang="en-US" sz="2000" dirty="0" smtClean="0">
              <a:solidFill>
                <a:srgbClr val="000000"/>
              </a:solidFill>
              <a:ea typeface="+mn-ea"/>
            </a:endParaRPr>
          </a:p>
          <a:p>
            <a:pPr lvl="0">
              <a:buFont typeface="Arial" pitchFamily="34" charset="0"/>
              <a:buChar char="•"/>
            </a:pPr>
            <a:r>
              <a:rPr lang="en-US" altLang="ja-JP" sz="2800" dirty="0" smtClean="0">
                <a:solidFill>
                  <a:srgbClr val="000000"/>
                </a:solidFill>
                <a:ea typeface="MS PGothic" pitchFamily="34" charset="-128"/>
              </a:rPr>
              <a:t>Tues</a:t>
            </a:r>
            <a:r>
              <a:rPr lang="en-US" altLang="ja-JP" sz="2800" dirty="0" smtClean="0">
                <a:solidFill>
                  <a:srgbClr val="000000"/>
                </a:solidFill>
                <a:ea typeface="MS PGothic" pitchFamily="34" charset="-128"/>
              </a:rPr>
              <a:t>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Sept</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15,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AM2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10:30- 12:30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altLang="ja-JP" dirty="0" smtClean="0">
                <a:solidFill>
                  <a:srgbClr val="000000"/>
                </a:solidFill>
                <a:latin typeface="Times" pitchFamily="18" charset="0"/>
                <a:ea typeface="MS PGothic" pitchFamily="34" charset="-128"/>
                <a:cs typeface="Times New Roman" pitchFamily="18" charset="0"/>
              </a:rPr>
              <a:t>Discuss the draft version (9.1)  </a:t>
            </a:r>
            <a:endParaRPr lang="en-US" altLang="ja-JP"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r>
              <a:rPr lang="en-US" altLang="ja-JP" sz="2800" dirty="0" smtClean="0">
                <a:solidFill>
                  <a:srgbClr val="000000"/>
                </a:solidFill>
                <a:ea typeface="MS PGothic" pitchFamily="34" charset="-128"/>
              </a:rPr>
              <a:t>Wednesday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Sept </a:t>
            </a:r>
            <a:r>
              <a:rPr lang="en-US" altLang="ja-JP" sz="2800" dirty="0">
                <a:solidFill>
                  <a:srgbClr val="000000"/>
                </a:solidFill>
                <a:ea typeface="MS PGothic" pitchFamily="34" charset="-128"/>
              </a:rPr>
              <a:t>16, 2015: </a:t>
            </a:r>
            <a:r>
              <a:rPr lang="en-US" altLang="ja-JP" sz="2800" dirty="0" smtClean="0">
                <a:solidFill>
                  <a:srgbClr val="000000"/>
                </a:solidFill>
                <a:ea typeface="MS PGothic" pitchFamily="34" charset="-128"/>
              </a:rPr>
              <a:t>AM1 8:00-10:30 am </a:t>
            </a:r>
            <a:endParaRPr lang="en-US" altLang="ja-JP" dirty="0">
              <a:solidFill>
                <a:srgbClr val="000000"/>
              </a:solidFill>
              <a:ea typeface="MS PGothic" pitchFamily="34" charset="-128"/>
            </a:endParaRPr>
          </a:p>
          <a:p>
            <a:pPr lvl="1">
              <a:buFont typeface="Arial" pitchFamily="34" charset="0"/>
              <a:buChar char="•"/>
            </a:pPr>
            <a:r>
              <a:rPr lang="en-US" dirty="0" smtClean="0">
                <a:solidFill>
                  <a:srgbClr val="000000"/>
                </a:solidFill>
              </a:rPr>
              <a:t>Discuss the draft version (9.1)</a:t>
            </a:r>
          </a:p>
          <a:p>
            <a:endParaRPr lang="en-US" sz="2000" dirty="0" smtClean="0">
              <a:solidFill>
                <a:srgbClr val="000000"/>
              </a:solidFill>
              <a:ea typeface="+mn-ea"/>
            </a:endParaRPr>
          </a:p>
          <a:p>
            <a:pPr>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Sept</a:t>
            </a:r>
            <a:r>
              <a:rPr lang="en-US" altLang="ja-JP" sz="2800" dirty="0" smtClean="0">
                <a:solidFill>
                  <a:srgbClr val="000000"/>
                </a:solidFill>
                <a:ea typeface="MS PGothic" pitchFamily="34" charset="-128"/>
              </a:rPr>
              <a:t> 17, </a:t>
            </a:r>
            <a:r>
              <a:rPr lang="en-US" altLang="ja-JP" sz="2800" dirty="0" smtClean="0">
                <a:solidFill>
                  <a:srgbClr val="000000"/>
                </a:solidFill>
                <a:ea typeface="MS PGothic" pitchFamily="34" charset="-128"/>
              </a:rPr>
              <a:t>2015: AM2 10:30-12:30 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ea typeface="+mn-ea"/>
              </a:rPr>
              <a:t>Discuss </a:t>
            </a:r>
            <a:r>
              <a:rPr lang="en-US" dirty="0">
                <a:solidFill>
                  <a:srgbClr val="000000"/>
                </a:solidFill>
                <a:ea typeface="+mn-ea"/>
              </a:rPr>
              <a:t>on 802.21.1 coordination </a:t>
            </a:r>
            <a:endParaRPr lang="en-US" dirty="0" smtClean="0">
              <a:solidFill>
                <a:srgbClr val="000000"/>
              </a:solidFill>
              <a:ea typeface="+mn-ea"/>
            </a:endParaRPr>
          </a:p>
          <a:p>
            <a:pPr lvl="1">
              <a:buFont typeface="Arial" pitchFamily="34" charset="0"/>
              <a:buChar char="•"/>
            </a:pPr>
            <a:r>
              <a:rPr lang="en-US" dirty="0" smtClean="0">
                <a:solidFill>
                  <a:srgbClr val="000000"/>
                </a:solidFill>
                <a:ea typeface="+mn-ea"/>
              </a:rPr>
              <a:t>Review document </a:t>
            </a:r>
            <a:r>
              <a:rPr lang="en-US" smtClean="0">
                <a:solidFill>
                  <a:srgbClr val="000000"/>
                </a:solidFill>
                <a:ea typeface="+mn-ea"/>
              </a:rPr>
              <a:t>status and Next </a:t>
            </a:r>
            <a:r>
              <a:rPr lang="en-US" dirty="0" smtClean="0">
                <a:solidFill>
                  <a:srgbClr val="000000"/>
                </a:solidFill>
                <a:ea typeface="+mn-ea"/>
              </a:rPr>
              <a:t>steps </a:t>
            </a:r>
            <a:endParaRPr lang="en-US" dirty="0">
              <a:solidFill>
                <a:srgbClr val="000000"/>
              </a:solidFill>
              <a:ea typeface="+mn-ea"/>
            </a:endParaRP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35856</TotalTime>
  <Words>417</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sdas</cp:lastModifiedBy>
  <cp:revision>1666</cp:revision>
  <cp:lastPrinted>2012-06-25T07:51:33Z</cp:lastPrinted>
  <dcterms:created xsi:type="dcterms:W3CDTF">1601-01-01T00:00:00Z</dcterms:created>
  <dcterms:modified xsi:type="dcterms:W3CDTF">2015-09-14T03:59:45Z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