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2" r:id="rId2"/>
    <p:sldMasterId id="2147483674" r:id="rId3"/>
    <p:sldMasterId id="2147483687" r:id="rId4"/>
  </p:sldMasterIdLst>
  <p:notesMasterIdLst>
    <p:notesMasterId r:id="rId9"/>
  </p:notesMasterIdLst>
  <p:sldIdLst>
    <p:sldId id="331" r:id="rId5"/>
    <p:sldId id="332" r:id="rId6"/>
    <p:sldId id="430" r:id="rId7"/>
    <p:sldId id="431" r:id="rId8"/>
  </p:sldIdLst>
  <p:sldSz cx="9144000" cy="6858000" type="screen4x3"/>
  <p:notesSz cx="6797675" cy="9928225"/>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1"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1"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1"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1" hangingPunct="1">
      <a:defRPr sz="2400" kern="1200">
        <a:solidFill>
          <a:schemeClr val="tx1"/>
        </a:solidFill>
        <a:latin typeface="Times New Roman" pitchFamily="18" charset="0"/>
        <a:ea typeface="ＭＳ Ｐゴシック" pitchFamily="34" charset="-128"/>
        <a:cs typeface="+mn-cs"/>
      </a:defRPr>
    </a:lvl9pPr>
  </p:defaultTextStyle>
  <p:extLst>
    <p:ext uri="{521415D9-36F7-43E2-AB2F-B90AF26B5E84}">
      <p14:sectionLst xmlns:p14="http://schemas.microsoft.com/office/powerpoint/2010/main">
        <p14:section name="Default Section" id="{03F361F3-6B89-4BBF-80D8-E11EEF8F6022}">
          <p14:sldIdLst>
            <p14:sldId id="331"/>
            <p14:sldId id="332"/>
            <p14:sldId id="430"/>
            <p14:sldId id="431"/>
          </p14:sldIdLst>
        </p14:section>
        <p14:section name="Untitled Section" id="{D0F4AEEF-8764-48D8-B53D-CD397DD0060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0000"/>
    <a:srgbClr val="CC0000"/>
    <a:srgbClr val="66FF99"/>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7" autoAdjust="0"/>
    <p:restoredTop sz="86495" autoAdjust="0"/>
  </p:normalViewPr>
  <p:slideViewPr>
    <p:cSldViewPr>
      <p:cViewPr varScale="1">
        <p:scale>
          <a:sx n="64" d="100"/>
          <a:sy n="64" d="100"/>
        </p:scale>
        <p:origin x="1560" y="7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a:p>
        </p:txBody>
      </p:sp>
      <p:sp>
        <p:nvSpPr>
          <p:cNvPr id="512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0EBFAD7-C6BC-4D4D-8EFD-99092A4245B2}" type="slidenum">
              <a:rPr lang="ja-JP" altLang="en-US"/>
              <a:pPr>
                <a:defRPr/>
              </a:pPr>
              <a:t>‹#›</a:t>
            </a:fld>
            <a:endParaRPr lang="en-US" altLang="ja-JP"/>
          </a:p>
        </p:txBody>
      </p:sp>
    </p:spTree>
    <p:extLst>
      <p:ext uri="{BB962C8B-B14F-4D97-AF65-F5344CB8AC3E}">
        <p14:creationId xmlns:p14="http://schemas.microsoft.com/office/powerpoint/2010/main" val="2667475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C2108317-E321-4A18-B2C1-74A62B3629FC}" type="slidenum">
              <a:rPr lang="ja-JP" altLang="en-US" smtClean="0"/>
              <a:pPr/>
              <a:t>1</a:t>
            </a:fld>
            <a:endParaRPr lang="en-US" altLang="ja-JP" smtClean="0"/>
          </a:p>
        </p:txBody>
      </p:sp>
      <p:sp>
        <p:nvSpPr>
          <p:cNvPr id="14339" name="Rectangle 2"/>
          <p:cNvSpPr>
            <a:spLocks noGrp="1" noRot="1" noChangeAspect="1" noChangeArrowheads="1" noTextEdit="1"/>
          </p:cNvSpPr>
          <p:nvPr>
            <p:ph type="sldImg"/>
          </p:nvPr>
        </p:nvSpPr>
        <p:spPr>
          <a:xfrm>
            <a:off x="1081088" y="863600"/>
            <a:ext cx="4637087" cy="3478213"/>
          </a:xfrm>
          <a:ln/>
        </p:spPr>
      </p:sp>
      <p:sp>
        <p:nvSpPr>
          <p:cNvPr id="14340"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extLst>
      <p:ext uri="{BB962C8B-B14F-4D97-AF65-F5344CB8AC3E}">
        <p14:creationId xmlns:p14="http://schemas.microsoft.com/office/powerpoint/2010/main" val="369801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C489B539-9D90-451A-8FD1-644573DF3F43}" type="slidenum">
              <a:rPr lang="ja-JP" altLang="en-US" smtClean="0"/>
              <a:pPr/>
              <a:t>2</a:t>
            </a:fld>
            <a:endParaRPr lang="en-US" altLang="ja-JP" smtClean="0"/>
          </a:p>
        </p:txBody>
      </p:sp>
      <p:sp>
        <p:nvSpPr>
          <p:cNvPr id="15363" name="Rectangle 2"/>
          <p:cNvSpPr>
            <a:spLocks noGrp="1" noRot="1" noChangeAspect="1" noChangeArrowheads="1" noTextEdit="1"/>
          </p:cNvSpPr>
          <p:nvPr>
            <p:ph type="sldImg"/>
          </p:nvPr>
        </p:nvSpPr>
        <p:spPr>
          <a:xfrm>
            <a:off x="1081088" y="863600"/>
            <a:ext cx="4637087" cy="3478213"/>
          </a:xfrm>
          <a:ln/>
        </p:spPr>
      </p:sp>
      <p:sp>
        <p:nvSpPr>
          <p:cNvPr id="15364"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extLst>
      <p:ext uri="{BB962C8B-B14F-4D97-AF65-F5344CB8AC3E}">
        <p14:creationId xmlns:p14="http://schemas.microsoft.com/office/powerpoint/2010/main" val="18964576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3</a:t>
            </a:fld>
            <a:endParaRPr lang="en-US" altLang="ja-JP">
              <a:solidFill>
                <a:srgbClr val="000000"/>
              </a:solidFill>
            </a:endParaRPr>
          </a:p>
        </p:txBody>
      </p:sp>
    </p:spTree>
    <p:extLst>
      <p:ext uri="{BB962C8B-B14F-4D97-AF65-F5344CB8AC3E}">
        <p14:creationId xmlns:p14="http://schemas.microsoft.com/office/powerpoint/2010/main" val="10936382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dirty="0"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4</a:t>
            </a:fld>
            <a:endParaRPr lang="en-US" altLang="ja-JP">
              <a:solidFill>
                <a:srgbClr val="000000"/>
              </a:solidFill>
            </a:endParaRPr>
          </a:p>
        </p:txBody>
      </p:sp>
    </p:spTree>
    <p:extLst>
      <p:ext uri="{BB962C8B-B14F-4D97-AF65-F5344CB8AC3E}">
        <p14:creationId xmlns:p14="http://schemas.microsoft.com/office/powerpoint/2010/main" val="1973021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xfrm>
            <a:off x="395536" y="6400800"/>
            <a:ext cx="1670720" cy="457200"/>
          </a:xfrm>
          <a:ln/>
        </p:spPr>
        <p:txBody>
          <a:bodyPr/>
          <a:lstStyle>
            <a:lvl1pPr>
              <a:defRPr/>
            </a:lvl1pPr>
          </a:lstStyle>
          <a:p>
            <a:pPr>
              <a:defRPr/>
            </a:pPr>
            <a:r>
              <a:rPr lang="en-US" smtClean="0"/>
              <a:t>21-14-0140-00-REVP Session#64 Opening Note</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48823C9-B5B9-4558-8D57-6F2367C515D0}" type="slidenum">
              <a:rPr lang="en-US" altLang="ja-JP"/>
              <a:pPr>
                <a:defRPr/>
              </a:pPr>
              <a: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6780F08-52E7-46B3-80E7-2B7EF2B75CCB}" type="slidenum">
              <a:rPr lang="en-US" altLang="ja-JP"/>
              <a:pPr>
                <a:defRPr/>
              </a:pPr>
              <a: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6031FB8-7709-4512-BBD4-63F66CDF309A}" type="slidenum">
              <a:rPr lang="en-US" altLang="ja-JP"/>
              <a:pPr>
                <a:defRPr/>
              </a:pPr>
              <a:t>‹#›</a:t>
            </a:fld>
            <a:endParaRPr lang="en-US" altLang="ja-JP"/>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21-14-0140-00-REVP Session#64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4230626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21-14-0140-00-REVP Session#64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4048438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21-14-0140-00-REVP Session#64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630604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21-14-0140-00-REVP Session#64 Opening Note</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267093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21-14-0140-00-REVP Session#64 Opening Note</a:t>
            </a:r>
            <a:endParaRPr lang="en-US"/>
          </a:p>
        </p:txBody>
      </p:sp>
      <p:sp>
        <p:nvSpPr>
          <p:cNvPr id="9" name="Slide Number Placeholder 8"/>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618353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21-14-0140-00-REVP Session#64 Opening Note</a:t>
            </a:r>
            <a:endParaRPr lang="en-US"/>
          </a:p>
        </p:txBody>
      </p:sp>
      <p:sp>
        <p:nvSpPr>
          <p:cNvPr id="5" name="Slide Number Placeholder 4"/>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687015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21-14-0140-00-REVP Session#64 Opening Note</a:t>
            </a:r>
            <a:endParaRPr lang="en-US"/>
          </a:p>
        </p:txBody>
      </p:sp>
      <p:sp>
        <p:nvSpPr>
          <p:cNvPr id="4" name="Slide Number Placeholder 3"/>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4150486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21-14-0140-00-REVP Session#64 Opening Note</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240244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marL="666750" indent="-195263">
              <a:buFont typeface="Wingdings" pitchFamily="2" charset="2"/>
              <a:buChar char="Ø"/>
              <a:defRPr/>
            </a:lvl2pPr>
            <a:lvl3pPr marL="1147763" indent="-195263">
              <a:buFont typeface="Wingdings" pitchFamily="2" charset="2"/>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xfrm>
            <a:off x="395536" y="6377869"/>
            <a:ext cx="2304256" cy="480131"/>
          </a:xfrm>
          <a:ln/>
        </p:spPr>
        <p:txBody>
          <a:bodyPr/>
          <a:lstStyle>
            <a:lvl1pPr>
              <a:defRPr/>
            </a:lvl1pPr>
          </a:lstStyle>
          <a:p>
            <a:pPr>
              <a:defRPr/>
            </a:pPr>
            <a:r>
              <a:rPr lang="en-US" smtClean="0"/>
              <a:t>21-14-0140-00-REVP Session#64 Opening Note</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58759753-D939-4166-844A-5788E071E3D0}" type="slidenum">
              <a:rPr lang="en-US" altLang="ja-JP"/>
              <a:pPr>
                <a:defRPr/>
              </a:pPr>
              <a:t>‹#›</a:t>
            </a:fld>
            <a:endParaRPr lang="en-US" altLang="ja-JP"/>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21-14-0140-00-REVP Session#64 Opening Note</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5719379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21-14-0140-00-REVP Session#64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308917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21-14-0140-00-REVP Session#64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951536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9737013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solidFill>
                  <a:srgbClr val="000000"/>
                </a:solidFill>
              </a:rPr>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3496224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01475694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8078861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77423906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58328680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881656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8D8E898-F2A8-4899-98CB-6B7568149E6F}" type="slidenum">
              <a:rPr lang="en-US" altLang="ja-JP"/>
              <a:pPr>
                <a:defRPr/>
              </a:pPr>
              <a:t>‹#›</a:t>
            </a:fld>
            <a:endParaRPr lang="en-US" altLang="ja-JP"/>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0000089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107140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63211765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8097378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04160539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06065983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solidFill>
                  <a:srgbClr val="000000"/>
                </a:solidFill>
              </a:rPr>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52763957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91914205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3228175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687508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44B797C4-8DFC-4169-B69F-704B806B9DD5}" type="slidenum">
              <a:rPr lang="en-US" altLang="ja-JP"/>
              <a:pPr>
                <a:defRPr/>
              </a:pPr>
              <a:t>‹#›</a:t>
            </a:fld>
            <a:endParaRPr lang="en-US" altLang="ja-JP"/>
          </a:p>
        </p:txBody>
      </p:sp>
    </p:spTree>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66337885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73788855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51811711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24126417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14649940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98874008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62071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8" name="Rectangle 5"/>
          <p:cNvSpPr>
            <a:spLocks noGrp="1" noChangeArrowheads="1"/>
          </p:cNvSpPr>
          <p:nvPr>
            <p:ph type="sldNum" sz="quarter" idx="11"/>
          </p:nvPr>
        </p:nvSpPr>
        <p:spPr>
          <a:ln/>
        </p:spPr>
        <p:txBody>
          <a:bodyPr/>
          <a:lstStyle>
            <a:lvl1pPr>
              <a:defRPr/>
            </a:lvl1pPr>
          </a:lstStyle>
          <a:p>
            <a:pPr>
              <a:defRPr/>
            </a:pPr>
            <a:fld id="{BC65A2E4-0303-4DEF-BFB9-D5EE2365CD93}" type="slidenum">
              <a:rPr lang="en-US" altLang="ja-JP"/>
              <a:pPr>
                <a:defRPr/>
              </a:pPr>
              <a:t>‹#›</a:t>
            </a:fld>
            <a:endParaRPr lang="en-US" altLang="ja-JP"/>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4" name="Rectangle 5"/>
          <p:cNvSpPr>
            <a:spLocks noGrp="1" noChangeArrowheads="1"/>
          </p:cNvSpPr>
          <p:nvPr>
            <p:ph type="sldNum" sz="quarter" idx="11"/>
          </p:nvPr>
        </p:nvSpPr>
        <p:spPr>
          <a:ln/>
        </p:spPr>
        <p:txBody>
          <a:bodyPr/>
          <a:lstStyle>
            <a:lvl1pPr>
              <a:defRPr/>
            </a:lvl1pPr>
          </a:lstStyle>
          <a:p>
            <a:pPr>
              <a:defRPr/>
            </a:pPr>
            <a:fld id="{E2EC2C41-D403-46C3-A00A-FC4ACCAC7621}" type="slidenum">
              <a:rPr lang="en-US" altLang="ja-JP"/>
              <a:pPr>
                <a:defRPr/>
              </a:pPr>
              <a:t>‹#›</a:t>
            </a:fld>
            <a:endParaRPr lang="en-US" altLang="ja-JP"/>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1A79F39E-DBD4-4376-BCA9-E658173B428E}" type="slidenum">
              <a:rPr lang="en-US" altLang="ja-JP"/>
              <a:pPr>
                <a:defRPr/>
              </a:pPr>
              <a:t>‹#›</a:t>
            </a:fld>
            <a:endParaRPr lang="en-US" altLang="ja-JP"/>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E682115B-9F49-4AD0-9CB2-5AC1260E7FDE}" type="slidenum">
              <a:rPr lang="en-US" altLang="ja-JP"/>
              <a:pPr>
                <a:defRPr/>
              </a:pPr>
              <a: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BDC7A787-6723-4C4B-8057-0408DC7296D2}" type="slidenum">
              <a:rPr lang="en-US" altLang="ja-JP"/>
              <a:pPr>
                <a:defRPr/>
              </a:pPr>
              <a: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2.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theme" Target="../theme/theme4.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image" Target="../media/image2.png"/><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2051"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318792" cy="4801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smtClean="0"/>
              <a:t>21-14-0140-00-REVP Session#64 Opening Note</a:t>
            </a:r>
            <a:endParaRPr lang="en-US" dirty="0"/>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461CBDE0-E5CD-4D32-A906-77B064F84595}" type="slidenum">
              <a:rPr lang="en-US" altLang="ja-JP"/>
              <a:pPr>
                <a:defRPr/>
              </a:pPr>
              <a:t>‹#›</a:t>
            </a:fld>
            <a:endParaRPr lang="en-US" altLang="ja-JP"/>
          </a:p>
        </p:txBody>
      </p:sp>
      <p:pic>
        <p:nvPicPr>
          <p:cNvPr id="2054"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pitchFamily="34" charset="-128"/>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pitchFamily="34" charset="-128"/>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21-14-0140-00-REVP Session#64 Opening Note</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4810E-AF68-4123-A969-B8796AE299C0}" type="slidenum">
              <a:rPr lang="en-US" smtClean="0"/>
              <a:pPr/>
              <a:t>‹#›</a:t>
            </a:fld>
            <a:endParaRPr lang="en-US"/>
          </a:p>
        </p:txBody>
      </p:sp>
    </p:spTree>
    <p:extLst>
      <p:ext uri="{BB962C8B-B14F-4D97-AF65-F5344CB8AC3E}">
        <p14:creationId xmlns:p14="http://schemas.microsoft.com/office/powerpoint/2010/main" val="309883475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solidFill>
                  <a:srgbClr val="000000"/>
                </a:solidFill>
                <a:ea typeface="+mn-ea"/>
              </a:rPr>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solidFill>
                  <a:srgbClr val="000000"/>
                </a:solidFill>
              </a:rPr>
              <a:pPr/>
              <a:t>‹#›</a:t>
            </a:fld>
            <a:endParaRPr lang="en-US" altLang="ja-JP">
              <a:solidFill>
                <a:srgbClr val="000000"/>
              </a:solidFill>
            </a:endParaRPr>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extLst>
      <p:ext uri="{BB962C8B-B14F-4D97-AF65-F5344CB8AC3E}">
        <p14:creationId xmlns:p14="http://schemas.microsoft.com/office/powerpoint/2010/main" val="354374873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solidFill>
                  <a:srgbClr val="000000"/>
                </a:solidFill>
                <a:ea typeface="+mn-ea"/>
              </a:rPr>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solidFill>
                  <a:srgbClr val="000000"/>
                </a:solidFill>
              </a:rPr>
              <a:pPr/>
              <a:t>‹#›</a:t>
            </a:fld>
            <a:endParaRPr lang="en-US" altLang="ja-JP">
              <a:solidFill>
                <a:srgbClr val="000000"/>
              </a:solidFill>
            </a:endParaRPr>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extLst>
      <p:ext uri="{BB962C8B-B14F-4D97-AF65-F5344CB8AC3E}">
        <p14:creationId xmlns:p14="http://schemas.microsoft.com/office/powerpoint/2010/main" val="371176715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422275" y="1125538"/>
            <a:ext cx="8299450" cy="5181600"/>
          </a:xfrm>
          <a:solidFill>
            <a:srgbClr val="66CCFF"/>
          </a:solidFill>
        </p:spPr>
        <p:txBody>
          <a:bodyPr/>
          <a:lstStyle/>
          <a:p>
            <a:pPr eaLnBrk="1" hangingPunct="1">
              <a:buClr>
                <a:srgbClr val="FAFD00"/>
              </a:buClr>
              <a:buFontTx/>
              <a:buNone/>
            </a:pPr>
            <a:r>
              <a:rPr lang="en-US" altLang="ja-JP" b="1" dirty="0" smtClean="0">
                <a:latin typeface="Times New Roman" pitchFamily="18" charset="0"/>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cs typeface="Times New Roman" pitchFamily="18" charset="0"/>
              </a:rPr>
              <a:t>DCN: </a:t>
            </a:r>
            <a:r>
              <a:rPr lang="en-US" b="1" dirty="0" smtClean="0"/>
              <a:t>21-15-0100-00-REVP</a:t>
            </a:r>
            <a:endParaRPr lang="en-US" dirty="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Title:</a:t>
            </a:r>
            <a:r>
              <a:rPr lang="en-US" altLang="ja-JP" b="1" dirty="0" smtClean="0">
                <a:latin typeface="Times New Roman" pitchFamily="18" charset="0"/>
                <a:cs typeface="Times New Roman" pitchFamily="18" charset="0"/>
              </a:rPr>
              <a:t> 802.21m Session </a:t>
            </a:r>
            <a:r>
              <a:rPr lang="en-US" altLang="ja-JP" b="1" dirty="0" smtClean="0">
                <a:latin typeface="Times New Roman" pitchFamily="18" charset="0"/>
                <a:cs typeface="Times New Roman" pitchFamily="18" charset="0"/>
              </a:rPr>
              <a:t>#</a:t>
            </a:r>
            <a:r>
              <a:rPr lang="en-US" altLang="ja-JP" b="1" dirty="0" smtClean="0">
                <a:latin typeface="Times New Roman" pitchFamily="18" charset="0"/>
                <a:cs typeface="Times New Roman" pitchFamily="18" charset="0"/>
              </a:rPr>
              <a:t>70</a:t>
            </a:r>
            <a:r>
              <a:rPr lang="en-US" altLang="ja-JP" b="1" dirty="0" smtClean="0">
                <a:latin typeface="Times New Roman" pitchFamily="18" charset="0"/>
                <a:cs typeface="Times New Roman" pitchFamily="18" charset="0"/>
              </a:rPr>
              <a:t> </a:t>
            </a:r>
            <a:r>
              <a:rPr lang="en-US" altLang="ja-JP" b="1" dirty="0" smtClean="0">
                <a:latin typeface="Times New Roman" pitchFamily="18" charset="0"/>
                <a:cs typeface="Times New Roman" pitchFamily="18" charset="0"/>
              </a:rPr>
              <a:t>Opening Notes</a:t>
            </a:r>
          </a:p>
          <a:p>
            <a:pPr eaLnBrk="1" hangingPunct="1">
              <a:buClr>
                <a:srgbClr val="FAFD00"/>
              </a:buClr>
              <a:buFontTx/>
              <a:buNone/>
            </a:pPr>
            <a:r>
              <a:rPr lang="en-US" altLang="ja-JP" dirty="0" smtClean="0">
                <a:latin typeface="Times New Roman" pitchFamily="18" charset="0"/>
                <a:cs typeface="Times New Roman" pitchFamily="18" charset="0"/>
              </a:rPr>
              <a:t>Date Submitted</a:t>
            </a:r>
            <a:r>
              <a:rPr lang="en-US" altLang="ja-JP" dirty="0" smtClean="0">
                <a:latin typeface="Times New Roman" pitchFamily="18" charset="0"/>
                <a:cs typeface="Times New Roman" pitchFamily="18" charset="0"/>
              </a:rPr>
              <a:t>:</a:t>
            </a:r>
            <a:r>
              <a:rPr lang="ja-JP" altLang="en-US" dirty="0">
                <a:latin typeface="Times New Roman" pitchFamily="18" charset="0"/>
                <a:cs typeface="Times New Roman" pitchFamily="18" charset="0"/>
              </a:rPr>
              <a:t> </a:t>
            </a:r>
            <a:r>
              <a:rPr lang="en-US" altLang="ja-JP" dirty="0" smtClean="0">
                <a:latin typeface="Times New Roman" pitchFamily="18" charset="0"/>
                <a:cs typeface="Times New Roman" pitchFamily="18" charset="0"/>
              </a:rPr>
              <a:t>September 14</a:t>
            </a:r>
            <a:r>
              <a:rPr lang="en-US" altLang="ja-JP" dirty="0" smtClean="0">
                <a:latin typeface="Times New Roman" pitchFamily="18" charset="0"/>
                <a:cs typeface="Times New Roman" pitchFamily="18" charset="0"/>
              </a:rPr>
              <a:t>, 2015</a:t>
            </a:r>
          </a:p>
          <a:p>
            <a:pPr eaLnBrk="1" hangingPunct="1">
              <a:buClr>
                <a:srgbClr val="FAFD00"/>
              </a:buClr>
              <a:buFontTx/>
              <a:buNone/>
            </a:pPr>
            <a:r>
              <a:rPr lang="en-US" altLang="ja-JP" dirty="0">
                <a:latin typeface="Times New Roman" pitchFamily="18" charset="0"/>
                <a:cs typeface="Times New Roman" pitchFamily="18" charset="0"/>
              </a:rPr>
              <a:t>IEEE 802.21 session #70 in Bangkok,  Thailand </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Presented at IEEE 802.21m TG, </a:t>
            </a:r>
            <a:r>
              <a:rPr lang="en-US" altLang="ja-JP" dirty="0" smtClean="0">
                <a:latin typeface="Times New Roman" pitchFamily="18" charset="0"/>
                <a:cs typeface="Times New Roman" pitchFamily="18" charset="0"/>
              </a:rPr>
              <a:t>September</a:t>
            </a:r>
            <a:r>
              <a:rPr lang="en-US" altLang="ja-JP" dirty="0" smtClean="0">
                <a:latin typeface="Times New Roman" pitchFamily="18" charset="0"/>
                <a:cs typeface="Times New Roman" pitchFamily="18" charset="0"/>
              </a:rPr>
              <a:t> Interim </a:t>
            </a:r>
            <a:r>
              <a:rPr lang="en-US" altLang="ja-JP" dirty="0" smtClean="0">
                <a:latin typeface="Times New Roman" pitchFamily="18" charset="0"/>
                <a:cs typeface="Times New Roman" pitchFamily="18" charset="0"/>
              </a:rPr>
              <a:t>meeting</a:t>
            </a:r>
          </a:p>
          <a:p>
            <a:pPr eaLnBrk="1" hangingPunct="1">
              <a:buClr>
                <a:srgbClr val="FAFD00"/>
              </a:buClr>
              <a:buFontTx/>
              <a:buNone/>
            </a:pPr>
            <a:r>
              <a:rPr lang="en-US" altLang="ja-JP" dirty="0" smtClean="0">
                <a:latin typeface="Times New Roman" pitchFamily="18" charset="0"/>
                <a:cs typeface="Times New Roman" pitchFamily="18" charset="0"/>
              </a:rPr>
              <a:t>Authors or Source(s): Subir Das</a:t>
            </a:r>
          </a:p>
          <a:p>
            <a:pPr eaLnBrk="1" hangingPunct="1">
              <a:buClr>
                <a:srgbClr val="FAFD00"/>
              </a:buClr>
              <a:buFontTx/>
              <a:buNone/>
            </a:pPr>
            <a:r>
              <a:rPr lang="en-US" altLang="ja-JP" dirty="0" smtClean="0">
                <a:latin typeface="Times New Roman" pitchFamily="18" charset="0"/>
                <a:cs typeface="Times New Roman" pitchFamily="18" charset="0"/>
              </a:rPr>
              <a:t>Abstract: 802.21m Opening report for Session </a:t>
            </a:r>
            <a:r>
              <a:rPr lang="en-US" altLang="ja-JP" dirty="0" smtClean="0">
                <a:latin typeface="Times New Roman" pitchFamily="18" charset="0"/>
                <a:cs typeface="Times New Roman" pitchFamily="18" charset="0"/>
              </a:rPr>
              <a:t>#</a:t>
            </a:r>
            <a:r>
              <a:rPr lang="en-US" altLang="ja-JP" dirty="0" smtClean="0">
                <a:latin typeface="Times New Roman" pitchFamily="18" charset="0"/>
                <a:cs typeface="Times New Roman" pitchFamily="18" charset="0"/>
              </a:rPr>
              <a:t>70</a:t>
            </a:r>
            <a:endParaRPr lang="en-US" altLang="ja-JP" dirty="0" smtClean="0">
              <a:latin typeface="Times New Roman" pitchFamily="18" charset="0"/>
              <a:cs typeface="Times New Roman" pitchFamily="18" charset="0"/>
            </a:endParaRPr>
          </a:p>
        </p:txBody>
      </p:sp>
      <p:sp>
        <p:nvSpPr>
          <p:cNvPr id="3075" name="Slide Number Placeholder 4"/>
          <p:cNvSpPr>
            <a:spLocks noGrp="1"/>
          </p:cNvSpPr>
          <p:nvPr>
            <p:ph type="sldNum" sz="quarter" idx="11"/>
          </p:nvPr>
        </p:nvSpPr>
        <p:spPr>
          <a:noFill/>
        </p:spPr>
        <p:txBody>
          <a:bodyPr/>
          <a:lstStyle/>
          <a:p>
            <a:fld id="{6895CF1A-A40E-40A8-803F-5F6053B23270}" type="slidenum">
              <a:rPr lang="en-US" altLang="ja-JP" smtClean="0">
                <a:latin typeface="Times" charset="0"/>
              </a:rPr>
              <a:pPr/>
              <a:t>1</a:t>
            </a:fld>
            <a:endParaRPr lang="en-US" altLang="ja-JP" smtClean="0">
              <a:latin typeface="Times"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F6F74825-E4B4-4F84-9005-C1707A594781}" type="slidenum">
              <a:rPr lang="en-US" altLang="ja-JP" smtClean="0">
                <a:latin typeface="Times" charset="0"/>
              </a:rPr>
              <a:pPr/>
              <a:t>2</a:t>
            </a:fld>
            <a:endParaRPr lang="en-US" altLang="ja-JP" smtClean="0">
              <a:latin typeface="Times" charset="0"/>
            </a:endParaRPr>
          </a:p>
        </p:txBody>
      </p:sp>
      <p:sp>
        <p:nvSpPr>
          <p:cNvPr id="4099"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dirty="0">
                <a:cs typeface="Times New Roman" pitchFamily="18" charset="0"/>
              </a:rPr>
              <a:t>IEEE 802.21 presentation release statements</a:t>
            </a:r>
            <a:endParaRPr lang="en-US" altLang="ja-JP" dirty="0">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dirty="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dirty="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dirty="0">
                <a:cs typeface="Times New Roman" pitchFamily="18" charset="0"/>
              </a:rPr>
              <a:t>The contributor is familiar with IEEE patent policy, as stated in </a:t>
            </a:r>
            <a:r>
              <a:rPr lang="en-US" altLang="ja-JP" sz="1600" dirty="0">
                <a:cs typeface="Times New Roman" pitchFamily="18" charset="0"/>
                <a:hlinkClick r:id="rId3"/>
              </a:rPr>
              <a:t>Section 6 of the IEEE-SA Standards Board bylaws</a:t>
            </a:r>
            <a:r>
              <a:rPr lang="en-US" altLang="ja-JP" sz="1600" dirty="0">
                <a:solidFill>
                  <a:srgbClr val="000099"/>
                </a:solidFill>
                <a:cs typeface="Times New Roman" pitchFamily="18" charset="0"/>
              </a:rPr>
              <a:t> </a:t>
            </a:r>
            <a:r>
              <a:rPr lang="en-US" altLang="ja-JP" sz="1600" dirty="0">
                <a:cs typeface="Times New Roman" pitchFamily="18" charset="0"/>
              </a:rPr>
              <a:t>&lt;</a:t>
            </a:r>
            <a:r>
              <a:rPr lang="en-US" altLang="ja-JP" sz="1600" dirty="0">
                <a:cs typeface="Times New Roman" pitchFamily="18" charset="0"/>
                <a:hlinkClick r:id="rId4"/>
              </a:rPr>
              <a:t>http://standards.ieee.org/guides/bylaws/sect6-7.html#6</a:t>
            </a:r>
            <a:r>
              <a:rPr lang="en-US" altLang="ja-JP" sz="1600" dirty="0">
                <a:cs typeface="Times New Roman" pitchFamily="18" charset="0"/>
              </a:rPr>
              <a:t>&gt; and in </a:t>
            </a:r>
            <a:r>
              <a:rPr lang="en-US" altLang="ja-JP" sz="1600" i="1" dirty="0">
                <a:cs typeface="Times New Roman" pitchFamily="18" charset="0"/>
              </a:rPr>
              <a:t>Understanding Patent Issues During IEEE Standards Development</a:t>
            </a:r>
            <a:r>
              <a:rPr lang="en-US" altLang="ja-JP" sz="1600" dirty="0">
                <a:cs typeface="Times New Roman" pitchFamily="18" charset="0"/>
              </a:rPr>
              <a:t> </a:t>
            </a:r>
            <a:r>
              <a:rPr lang="en-US" altLang="ja-JP" sz="1600" dirty="0">
                <a:cs typeface="Times New Roman" pitchFamily="18" charset="0"/>
                <a:hlinkClick r:id="rId5"/>
              </a:rPr>
              <a:t>http://standards.ieee.org/board/pat/faq.pdf</a:t>
            </a:r>
            <a:r>
              <a:rPr lang="en-US" altLang="ja-JP" sz="1600" dirty="0">
                <a:cs typeface="Times New Roman" pitchFamily="18" charset="0"/>
              </a:rPr>
              <a:t>&gt; </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Meeting Time and Location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3</a:t>
            </a:fld>
            <a:endParaRPr lang="en-US" altLang="ja-JP" dirty="0">
              <a:solidFill>
                <a:srgbClr val="000000"/>
              </a:solidFill>
            </a:endParaRPr>
          </a:p>
        </p:txBody>
      </p:sp>
      <p:sp>
        <p:nvSpPr>
          <p:cNvPr id="5125" name="Content Placeholder 2"/>
          <p:cNvSpPr txBox="1">
            <a:spLocks/>
          </p:cNvSpPr>
          <p:nvPr/>
        </p:nvSpPr>
        <p:spPr bwMode="auto">
          <a:xfrm>
            <a:off x="287016" y="1124744"/>
            <a:ext cx="8856984" cy="5112568"/>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a:solidFill>
                  <a:srgbClr val="000000"/>
                </a:solidFill>
                <a:ea typeface="MS PGothic" pitchFamily="34" charset="-128"/>
              </a:rPr>
              <a:t>  </a:t>
            </a:r>
            <a:r>
              <a:rPr lang="en-US" altLang="ja-JP" sz="2800" dirty="0" smtClean="0">
                <a:solidFill>
                  <a:srgbClr val="000000"/>
                </a:solidFill>
                <a:ea typeface="MS PGothic" pitchFamily="34" charset="-128"/>
              </a:rPr>
              <a:t>TG 802.21m  is currently scheduled  for </a:t>
            </a:r>
            <a:r>
              <a:rPr lang="en-US" altLang="ja-JP" sz="2800" dirty="0" smtClean="0">
                <a:solidFill>
                  <a:srgbClr val="000000"/>
                </a:solidFill>
                <a:ea typeface="MS PGothic" pitchFamily="34" charset="-128"/>
              </a:rPr>
              <a:t>four </a:t>
            </a:r>
            <a:r>
              <a:rPr lang="en-US" altLang="ja-JP" sz="2800" dirty="0" smtClean="0">
                <a:solidFill>
                  <a:srgbClr val="000000"/>
                </a:solidFill>
                <a:ea typeface="MS PGothic" pitchFamily="34" charset="-128"/>
              </a:rPr>
              <a:t>sessions</a:t>
            </a:r>
            <a:r>
              <a:rPr lang="en-US" altLang="ja-JP" sz="2800" dirty="0" smtClean="0">
                <a:solidFill>
                  <a:srgbClr val="000000"/>
                </a:solidFill>
                <a:ea typeface="MS PGothic" pitchFamily="34" charset="-128"/>
              </a:rPr>
              <a:t>: </a:t>
            </a:r>
            <a:endParaRPr lang="en-US" altLang="ja-JP" dirty="0" smtClean="0">
              <a:solidFill>
                <a:srgbClr val="000000"/>
              </a:solidFill>
              <a:ea typeface="MS PGothic" pitchFamily="34" charset="-128"/>
            </a:endParaRPr>
          </a:p>
          <a:p>
            <a:pPr lvl="1">
              <a:buFont typeface="Arial" pitchFamily="34" charset="0"/>
              <a:buChar char="•"/>
            </a:pPr>
            <a:r>
              <a:rPr lang="en-US" altLang="ja-JP" dirty="0" smtClean="0">
                <a:solidFill>
                  <a:srgbClr val="000000"/>
                </a:solidFill>
                <a:ea typeface="MS PGothic" pitchFamily="34" charset="-128"/>
              </a:rPr>
              <a:t> </a:t>
            </a:r>
            <a:r>
              <a:rPr lang="en-US" altLang="ja-JP" sz="2800" dirty="0" smtClean="0">
                <a:solidFill>
                  <a:srgbClr val="000000"/>
                </a:solidFill>
                <a:ea typeface="MS PGothic" pitchFamily="34" charset="-128"/>
              </a:rPr>
              <a:t>Monday, </a:t>
            </a:r>
            <a:r>
              <a:rPr lang="en-US" altLang="ja-JP" sz="2800" dirty="0" smtClean="0">
                <a:solidFill>
                  <a:srgbClr val="000000"/>
                </a:solidFill>
                <a:ea typeface="MS PGothic" pitchFamily="34" charset="-128"/>
              </a:rPr>
              <a:t>Sept</a:t>
            </a:r>
            <a:r>
              <a:rPr lang="en-US" altLang="ja-JP" sz="2800" dirty="0" smtClean="0">
                <a:solidFill>
                  <a:srgbClr val="000000"/>
                </a:solidFill>
                <a:ea typeface="MS PGothic" pitchFamily="34" charset="-128"/>
              </a:rPr>
              <a:t> 14, </a:t>
            </a:r>
            <a:r>
              <a:rPr lang="en-US" altLang="ja-JP" sz="2800" dirty="0" smtClean="0">
                <a:solidFill>
                  <a:srgbClr val="000000"/>
                </a:solidFill>
                <a:ea typeface="MS PGothic" pitchFamily="34" charset="-128"/>
              </a:rPr>
              <a:t>2015 </a:t>
            </a:r>
          </a:p>
          <a:p>
            <a:pPr lvl="2">
              <a:buFont typeface="Arial" pitchFamily="34" charset="0"/>
              <a:buChar char="•"/>
            </a:pPr>
            <a:r>
              <a:rPr lang="en-US" altLang="ja-JP" dirty="0">
                <a:solidFill>
                  <a:srgbClr val="000000"/>
                </a:solidFill>
                <a:ea typeface="MS PGothic" pitchFamily="34" charset="-128"/>
              </a:rPr>
              <a:t>P</a:t>
            </a:r>
            <a:r>
              <a:rPr lang="en-US" altLang="ja-JP" dirty="0" smtClean="0">
                <a:solidFill>
                  <a:srgbClr val="000000"/>
                </a:solidFill>
                <a:ea typeface="MS PGothic" pitchFamily="34" charset="-128"/>
              </a:rPr>
              <a:t>M1 : </a:t>
            </a:r>
            <a:r>
              <a:rPr lang="en-US" altLang="ja-JP" dirty="0" smtClean="0">
                <a:solidFill>
                  <a:srgbClr val="000000"/>
                </a:solidFill>
                <a:ea typeface="MS PGothic" pitchFamily="34" charset="-128"/>
              </a:rPr>
              <a:t>2:45</a:t>
            </a:r>
            <a:r>
              <a:rPr lang="en-US" altLang="ja-JP" dirty="0" smtClean="0">
                <a:solidFill>
                  <a:srgbClr val="000000"/>
                </a:solidFill>
                <a:ea typeface="MS PGothic" pitchFamily="34" charset="-128"/>
              </a:rPr>
              <a:t>- </a:t>
            </a:r>
            <a:r>
              <a:rPr lang="en-US" altLang="ja-JP" dirty="0" smtClean="0">
                <a:solidFill>
                  <a:srgbClr val="000000"/>
                </a:solidFill>
                <a:ea typeface="MS PGothic" pitchFamily="34" charset="-128"/>
              </a:rPr>
              <a:t>3:30 </a:t>
            </a:r>
            <a:r>
              <a:rPr lang="en-US" altLang="ja-JP" dirty="0" smtClean="0">
                <a:solidFill>
                  <a:srgbClr val="000000"/>
                </a:solidFill>
                <a:ea typeface="MS PGothic" pitchFamily="34" charset="-128"/>
              </a:rPr>
              <a:t>pm</a:t>
            </a:r>
            <a:endParaRPr lang="en-US" altLang="ja-JP" dirty="0" smtClean="0">
              <a:solidFill>
                <a:srgbClr val="000000"/>
              </a:solidFill>
              <a:ea typeface="MS PGothic" pitchFamily="34" charset="-128"/>
            </a:endParaRPr>
          </a:p>
          <a:p>
            <a:pPr lvl="1">
              <a:buFont typeface="Arial" pitchFamily="34" charset="0"/>
              <a:buChar char="•"/>
            </a:pPr>
            <a:r>
              <a:rPr lang="en-US" altLang="ja-JP" sz="2800" dirty="0" smtClean="0">
                <a:solidFill>
                  <a:srgbClr val="000000"/>
                </a:solidFill>
                <a:ea typeface="MS PGothic" pitchFamily="34" charset="-128"/>
              </a:rPr>
              <a:t>Tuesday, </a:t>
            </a:r>
            <a:r>
              <a:rPr lang="en-US" altLang="ja-JP" sz="2800" dirty="0" smtClean="0">
                <a:solidFill>
                  <a:srgbClr val="000000"/>
                </a:solidFill>
                <a:ea typeface="MS PGothic" pitchFamily="34" charset="-128"/>
              </a:rPr>
              <a:t>Sept </a:t>
            </a:r>
            <a:r>
              <a:rPr lang="en-US" altLang="ja-JP" sz="2800" dirty="0" smtClean="0">
                <a:solidFill>
                  <a:srgbClr val="000000"/>
                </a:solidFill>
                <a:ea typeface="MS PGothic" pitchFamily="34" charset="-128"/>
              </a:rPr>
              <a:t>15</a:t>
            </a:r>
            <a:r>
              <a:rPr lang="en-US" altLang="ja-JP" sz="2800" dirty="0" smtClean="0">
                <a:solidFill>
                  <a:srgbClr val="000000"/>
                </a:solidFill>
                <a:ea typeface="MS PGothic" pitchFamily="34" charset="-128"/>
              </a:rPr>
              <a:t>, 2015</a:t>
            </a:r>
          </a:p>
          <a:p>
            <a:pPr lvl="2">
              <a:buFont typeface="Arial" pitchFamily="34" charset="0"/>
              <a:buChar char="•"/>
            </a:pPr>
            <a:r>
              <a:rPr lang="en-US" altLang="ja-JP" dirty="0" smtClean="0">
                <a:solidFill>
                  <a:srgbClr val="000000"/>
                </a:solidFill>
                <a:ea typeface="MS PGothic" pitchFamily="34" charset="-128"/>
              </a:rPr>
              <a:t>AM2 : 10:30– 12:30 </a:t>
            </a:r>
            <a:r>
              <a:rPr lang="en-US" altLang="ja-JP" dirty="0">
                <a:solidFill>
                  <a:srgbClr val="000000"/>
                </a:solidFill>
                <a:ea typeface="MS PGothic" pitchFamily="34" charset="-128"/>
              </a:rPr>
              <a:t>p</a:t>
            </a:r>
            <a:r>
              <a:rPr lang="en-US" altLang="ja-JP" dirty="0" smtClean="0">
                <a:solidFill>
                  <a:srgbClr val="000000"/>
                </a:solidFill>
                <a:ea typeface="MS PGothic" pitchFamily="34" charset="-128"/>
              </a:rPr>
              <a:t>m</a:t>
            </a:r>
            <a:endParaRPr lang="en-US" altLang="ja-JP" dirty="0" smtClean="0">
              <a:solidFill>
                <a:srgbClr val="000000"/>
              </a:solidFill>
              <a:ea typeface="MS PGothic" pitchFamily="34" charset="-128"/>
            </a:endParaRPr>
          </a:p>
          <a:p>
            <a:pPr lvl="1">
              <a:buFont typeface="Arial" pitchFamily="34" charset="0"/>
              <a:buChar char="•"/>
            </a:pPr>
            <a:r>
              <a:rPr lang="en-US" altLang="ja-JP" dirty="0">
                <a:solidFill>
                  <a:srgbClr val="000000"/>
                </a:solidFill>
                <a:ea typeface="MS PGothic" pitchFamily="34" charset="-128"/>
              </a:rPr>
              <a:t> </a:t>
            </a:r>
            <a:r>
              <a:rPr lang="en-US" altLang="ja-JP" dirty="0" smtClean="0">
                <a:solidFill>
                  <a:srgbClr val="000000"/>
                </a:solidFill>
                <a:ea typeface="MS PGothic" pitchFamily="34" charset="-128"/>
              </a:rPr>
              <a:t>Wednesday, Sept 16, 2015</a:t>
            </a:r>
          </a:p>
          <a:p>
            <a:pPr lvl="2">
              <a:buFont typeface="Arial" pitchFamily="34" charset="0"/>
              <a:buChar char="•"/>
            </a:pPr>
            <a:r>
              <a:rPr lang="en-US" altLang="ja-JP" dirty="0" smtClean="0">
                <a:solidFill>
                  <a:srgbClr val="000000"/>
                </a:solidFill>
                <a:ea typeface="MS PGothic" pitchFamily="34" charset="-128"/>
              </a:rPr>
              <a:t>AM1: 8:00- 10:30 am</a:t>
            </a:r>
            <a:endParaRPr lang="en-US" altLang="ja-JP" dirty="0" smtClean="0">
              <a:solidFill>
                <a:srgbClr val="000000"/>
              </a:solidFill>
              <a:ea typeface="MS PGothic" pitchFamily="34" charset="-128"/>
            </a:endParaRPr>
          </a:p>
          <a:p>
            <a:pPr lvl="1">
              <a:buFont typeface="Arial" pitchFamily="34" charset="0"/>
              <a:buChar char="•"/>
            </a:pPr>
            <a:r>
              <a:rPr lang="en-US" altLang="ja-JP" dirty="0" smtClean="0">
                <a:solidFill>
                  <a:srgbClr val="000000"/>
                </a:solidFill>
                <a:ea typeface="MS PGothic" pitchFamily="34" charset="-128"/>
              </a:rPr>
              <a:t>Thursday</a:t>
            </a:r>
            <a:r>
              <a:rPr lang="en-US" altLang="ja-JP" dirty="0" smtClean="0">
                <a:solidFill>
                  <a:srgbClr val="000000"/>
                </a:solidFill>
                <a:ea typeface="MS PGothic" pitchFamily="34" charset="-128"/>
              </a:rPr>
              <a:t>, </a:t>
            </a:r>
            <a:r>
              <a:rPr lang="en-US" altLang="ja-JP" dirty="0" smtClean="0">
                <a:solidFill>
                  <a:srgbClr val="000000"/>
                </a:solidFill>
                <a:ea typeface="MS PGothic" pitchFamily="34" charset="-128"/>
              </a:rPr>
              <a:t>Sept</a:t>
            </a:r>
            <a:r>
              <a:rPr lang="en-US" altLang="ja-JP" dirty="0" smtClean="0">
                <a:solidFill>
                  <a:srgbClr val="000000"/>
                </a:solidFill>
                <a:ea typeface="MS PGothic" pitchFamily="34" charset="-128"/>
              </a:rPr>
              <a:t> 17, </a:t>
            </a:r>
            <a:r>
              <a:rPr lang="en-US" altLang="ja-JP" dirty="0" smtClean="0">
                <a:solidFill>
                  <a:srgbClr val="000000"/>
                </a:solidFill>
                <a:ea typeface="MS PGothic" pitchFamily="34" charset="-128"/>
              </a:rPr>
              <a:t>2015 </a:t>
            </a:r>
          </a:p>
          <a:p>
            <a:pPr lvl="2">
              <a:buFont typeface="Arial" pitchFamily="34" charset="0"/>
              <a:buChar char="•"/>
            </a:pPr>
            <a:r>
              <a:rPr lang="en-US" altLang="ja-JP" dirty="0" smtClean="0">
                <a:solidFill>
                  <a:srgbClr val="000000"/>
                </a:solidFill>
                <a:ea typeface="MS PGothic" pitchFamily="34" charset="-128"/>
              </a:rPr>
              <a:t>AM2: 10:30-12:30pm </a:t>
            </a:r>
          </a:p>
          <a:p>
            <a:pPr lvl="2"/>
            <a:endParaRPr lang="en-US" altLang="ja-JP" dirty="0" smtClean="0">
              <a:solidFill>
                <a:srgbClr val="000000"/>
              </a:solidFill>
              <a:ea typeface="MS PGothic" pitchFamily="34" charset="-128"/>
            </a:endParaRPr>
          </a:p>
          <a:p>
            <a:pPr lvl="2">
              <a:buFont typeface="Arial" pitchFamily="34" charset="0"/>
              <a:buChar char="•"/>
            </a:pPr>
            <a:endParaRPr lang="en-US" altLang="ja-JP" dirty="0" smtClean="0">
              <a:solidFill>
                <a:srgbClr val="000000"/>
              </a:solidFill>
              <a:ea typeface="MS PGothic" pitchFamily="34" charset="-128"/>
            </a:endParaRPr>
          </a:p>
          <a:p>
            <a:pPr>
              <a:buFont typeface="Arial" pitchFamily="34" charset="0"/>
              <a:buChar char="•"/>
            </a:pPr>
            <a:r>
              <a:rPr lang="en-US" dirty="0" smtClean="0">
                <a:solidFill>
                  <a:srgbClr val="000000"/>
                </a:solidFill>
                <a:ea typeface="+mn-ea"/>
              </a:rPr>
              <a:t> Default Meeting location: </a:t>
            </a:r>
            <a:r>
              <a:rPr lang="en-US" dirty="0" smtClean="0">
                <a:solidFill>
                  <a:srgbClr val="000000"/>
                </a:solidFill>
                <a:ea typeface="+mn-ea"/>
              </a:rPr>
              <a:t>Lotus Suite 3, 22</a:t>
            </a:r>
            <a:r>
              <a:rPr lang="en-US" baseline="30000" dirty="0" smtClean="0">
                <a:solidFill>
                  <a:srgbClr val="000000"/>
                </a:solidFill>
                <a:ea typeface="+mn-ea"/>
              </a:rPr>
              <a:t>nd</a:t>
            </a:r>
            <a:r>
              <a:rPr lang="en-US" dirty="0" smtClean="0">
                <a:solidFill>
                  <a:srgbClr val="000000"/>
                </a:solidFill>
                <a:ea typeface="+mn-ea"/>
              </a:rPr>
              <a:t> Floor</a:t>
            </a:r>
            <a:endParaRPr lang="en-US" dirty="0" smtClean="0">
              <a:solidFill>
                <a:srgbClr val="000000"/>
              </a:solidFill>
              <a:ea typeface="+mn-ea"/>
            </a:endParaRPr>
          </a:p>
        </p:txBody>
      </p:sp>
    </p:spTree>
    <p:extLst>
      <p:ext uri="{BB962C8B-B14F-4D97-AF65-F5344CB8AC3E}">
        <p14:creationId xmlns:p14="http://schemas.microsoft.com/office/powerpoint/2010/main" val="27833498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Objective of the Meeting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4</a:t>
            </a:fld>
            <a:endParaRPr lang="en-US" altLang="ja-JP" dirty="0">
              <a:solidFill>
                <a:srgbClr val="000000"/>
              </a:solidFill>
            </a:endParaRPr>
          </a:p>
        </p:txBody>
      </p:sp>
      <p:sp>
        <p:nvSpPr>
          <p:cNvPr id="5125" name="Content Placeholder 2"/>
          <p:cNvSpPr txBox="1">
            <a:spLocks/>
          </p:cNvSpPr>
          <p:nvPr/>
        </p:nvSpPr>
        <p:spPr bwMode="auto">
          <a:xfrm>
            <a:off x="287016" y="1268760"/>
            <a:ext cx="8856984" cy="5513040"/>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sz="2800" dirty="0" smtClean="0">
                <a:solidFill>
                  <a:srgbClr val="000000"/>
                </a:solidFill>
                <a:ea typeface="MS PGothic" pitchFamily="34" charset="-128"/>
              </a:rPr>
              <a:t>Monday,  </a:t>
            </a:r>
            <a:r>
              <a:rPr lang="en-US" altLang="ja-JP" sz="2800" dirty="0" smtClean="0">
                <a:solidFill>
                  <a:srgbClr val="000000"/>
                </a:solidFill>
                <a:ea typeface="MS PGothic" pitchFamily="34" charset="-128"/>
              </a:rPr>
              <a:t>Sept</a:t>
            </a:r>
            <a:r>
              <a:rPr lang="en-US" altLang="ja-JP" sz="2800" dirty="0" smtClean="0">
                <a:solidFill>
                  <a:srgbClr val="000000"/>
                </a:solidFill>
                <a:ea typeface="MS PGothic" pitchFamily="34" charset="-128"/>
              </a:rPr>
              <a:t> 14, </a:t>
            </a:r>
            <a:r>
              <a:rPr lang="en-US" altLang="ja-JP" sz="2800" dirty="0" smtClean="0">
                <a:solidFill>
                  <a:srgbClr val="000000"/>
                </a:solidFill>
                <a:ea typeface="MS PGothic" pitchFamily="34" charset="-128"/>
              </a:rPr>
              <a:t>2015: PM1 : </a:t>
            </a:r>
            <a:r>
              <a:rPr lang="en-US" altLang="ja-JP" sz="2800" dirty="0" smtClean="0">
                <a:solidFill>
                  <a:srgbClr val="000000"/>
                </a:solidFill>
                <a:ea typeface="MS PGothic" pitchFamily="34" charset="-128"/>
              </a:rPr>
              <a:t>2:40- </a:t>
            </a:r>
            <a:r>
              <a:rPr lang="en-US" altLang="ja-JP" sz="2800" dirty="0" smtClean="0">
                <a:solidFill>
                  <a:srgbClr val="000000"/>
                </a:solidFill>
                <a:ea typeface="MS PGothic" pitchFamily="34" charset="-128"/>
              </a:rPr>
              <a:t>3:30 pm</a:t>
            </a:r>
            <a:endParaRPr lang="en-US" dirty="0" smtClean="0">
              <a:solidFill>
                <a:srgbClr val="000000"/>
              </a:solidFill>
              <a:ea typeface="+mn-ea"/>
            </a:endParaRPr>
          </a:p>
          <a:p>
            <a:pPr lvl="1">
              <a:buFont typeface="Arial" pitchFamily="34" charset="0"/>
              <a:buChar char="•"/>
            </a:pPr>
            <a:r>
              <a:rPr lang="en-US" altLang="ja-JP" dirty="0" smtClean="0">
                <a:ea typeface="MS PGothic" panose="020B0600070205080204" pitchFamily="34" charset="-128"/>
                <a:cs typeface="Times New Roman" panose="02020603050405020304" pitchFamily="18" charset="0"/>
              </a:rPr>
              <a:t>Editor appointment </a:t>
            </a:r>
          </a:p>
          <a:p>
            <a:pPr lvl="1">
              <a:buFont typeface="Arial" pitchFamily="34" charset="0"/>
              <a:buChar char="•"/>
            </a:pPr>
            <a:r>
              <a:rPr lang="en-US" altLang="ja-JP" dirty="0" smtClean="0">
                <a:ea typeface="MS PGothic" panose="020B0600070205080204" pitchFamily="34" charset="-128"/>
                <a:cs typeface="Times New Roman" panose="02020603050405020304" pitchFamily="18" charset="0"/>
              </a:rPr>
              <a:t>Discuss the draft version (9.1)</a:t>
            </a:r>
          </a:p>
          <a:p>
            <a:pPr lvl="0"/>
            <a:endParaRPr lang="en-US" sz="2000" dirty="0" smtClean="0">
              <a:solidFill>
                <a:srgbClr val="000000"/>
              </a:solidFill>
              <a:ea typeface="+mn-ea"/>
            </a:endParaRPr>
          </a:p>
          <a:p>
            <a:pPr lvl="0">
              <a:buFont typeface="Arial" pitchFamily="34" charset="0"/>
              <a:buChar char="•"/>
            </a:pPr>
            <a:r>
              <a:rPr lang="en-US" altLang="ja-JP" sz="2800" dirty="0" smtClean="0">
                <a:solidFill>
                  <a:srgbClr val="000000"/>
                </a:solidFill>
                <a:ea typeface="MS PGothic" pitchFamily="34" charset="-128"/>
              </a:rPr>
              <a:t>Tues</a:t>
            </a:r>
            <a:r>
              <a:rPr lang="en-US" altLang="ja-JP" sz="2800" dirty="0" smtClean="0">
                <a:solidFill>
                  <a:srgbClr val="000000"/>
                </a:solidFill>
                <a:ea typeface="MS PGothic" pitchFamily="34" charset="-128"/>
              </a:rPr>
              <a:t>day</a:t>
            </a:r>
            <a:r>
              <a:rPr lang="en-US" altLang="ja-JP" sz="2800" dirty="0">
                <a:solidFill>
                  <a:srgbClr val="000000"/>
                </a:solidFill>
                <a:ea typeface="MS PGothic" pitchFamily="34" charset="-128"/>
              </a:rPr>
              <a:t>,  </a:t>
            </a:r>
            <a:r>
              <a:rPr lang="en-US" altLang="ja-JP" sz="2800" dirty="0" smtClean="0">
                <a:solidFill>
                  <a:srgbClr val="000000"/>
                </a:solidFill>
                <a:ea typeface="MS PGothic" pitchFamily="34" charset="-128"/>
              </a:rPr>
              <a:t> </a:t>
            </a:r>
            <a:r>
              <a:rPr lang="en-US" altLang="ja-JP" sz="2800" dirty="0" smtClean="0">
                <a:solidFill>
                  <a:srgbClr val="000000"/>
                </a:solidFill>
                <a:ea typeface="MS PGothic" pitchFamily="34" charset="-128"/>
              </a:rPr>
              <a:t>Sept</a:t>
            </a:r>
            <a:r>
              <a:rPr lang="en-US" altLang="ja-JP" sz="2800" dirty="0" smtClean="0">
                <a:solidFill>
                  <a:srgbClr val="000000"/>
                </a:solidFill>
                <a:ea typeface="MS PGothic" pitchFamily="34" charset="-128"/>
              </a:rPr>
              <a:t> </a:t>
            </a:r>
            <a:r>
              <a:rPr lang="en-US" altLang="ja-JP" sz="2800" dirty="0" smtClean="0">
                <a:solidFill>
                  <a:srgbClr val="000000"/>
                </a:solidFill>
                <a:ea typeface="MS PGothic" pitchFamily="34" charset="-128"/>
              </a:rPr>
              <a:t>15, </a:t>
            </a:r>
            <a:r>
              <a:rPr lang="en-US" altLang="ja-JP" sz="2800" dirty="0">
                <a:solidFill>
                  <a:srgbClr val="000000"/>
                </a:solidFill>
                <a:ea typeface="MS PGothic" pitchFamily="34" charset="-128"/>
              </a:rPr>
              <a:t>2015: </a:t>
            </a:r>
            <a:r>
              <a:rPr lang="en-US" altLang="ja-JP" sz="2800" dirty="0" smtClean="0">
                <a:solidFill>
                  <a:srgbClr val="000000"/>
                </a:solidFill>
                <a:ea typeface="MS PGothic" pitchFamily="34" charset="-128"/>
              </a:rPr>
              <a:t>AM2 </a:t>
            </a:r>
            <a:r>
              <a:rPr lang="en-US" altLang="ja-JP" sz="2800" dirty="0">
                <a:solidFill>
                  <a:srgbClr val="000000"/>
                </a:solidFill>
                <a:ea typeface="MS PGothic" pitchFamily="34" charset="-128"/>
              </a:rPr>
              <a:t>: </a:t>
            </a:r>
            <a:r>
              <a:rPr lang="en-US" altLang="ja-JP" sz="2800" dirty="0" smtClean="0">
                <a:solidFill>
                  <a:srgbClr val="000000"/>
                </a:solidFill>
                <a:ea typeface="MS PGothic" pitchFamily="34" charset="-128"/>
              </a:rPr>
              <a:t>10:30- 12:30 </a:t>
            </a:r>
            <a:r>
              <a:rPr lang="en-US" altLang="ja-JP" sz="2800" dirty="0">
                <a:solidFill>
                  <a:srgbClr val="000000"/>
                </a:solidFill>
                <a:ea typeface="MS PGothic" pitchFamily="34" charset="-128"/>
              </a:rPr>
              <a:t>pm</a:t>
            </a:r>
            <a:endParaRPr lang="en-US" dirty="0">
              <a:solidFill>
                <a:srgbClr val="000000"/>
              </a:solidFill>
            </a:endParaRPr>
          </a:p>
          <a:p>
            <a:pPr lvl="1">
              <a:buFont typeface="Arial" pitchFamily="34" charset="0"/>
              <a:buChar char="•"/>
            </a:pPr>
            <a:r>
              <a:rPr lang="en-US" altLang="ja-JP" dirty="0" smtClean="0">
                <a:solidFill>
                  <a:srgbClr val="000000"/>
                </a:solidFill>
                <a:latin typeface="Times" pitchFamily="18" charset="0"/>
                <a:ea typeface="MS PGothic" pitchFamily="34" charset="-128"/>
                <a:cs typeface="Times New Roman" pitchFamily="18" charset="0"/>
              </a:rPr>
              <a:t>Discuss the draft version (9.1)  </a:t>
            </a:r>
            <a:endParaRPr lang="en-US" altLang="ja-JP" dirty="0" smtClean="0">
              <a:solidFill>
                <a:srgbClr val="000000"/>
              </a:solidFill>
              <a:latin typeface="Times" pitchFamily="18" charset="0"/>
              <a:ea typeface="MS PGothic" pitchFamily="34" charset="-128"/>
              <a:cs typeface="Times New Roman" pitchFamily="18" charset="0"/>
            </a:endParaRPr>
          </a:p>
          <a:p>
            <a:pPr lvl="1">
              <a:buFont typeface="Arial" pitchFamily="34" charset="0"/>
              <a:buChar char="•"/>
            </a:pPr>
            <a:endParaRPr lang="en-US" altLang="ja-JP" dirty="0">
              <a:solidFill>
                <a:srgbClr val="000000"/>
              </a:solidFill>
              <a:latin typeface="Times" pitchFamily="18" charset="0"/>
              <a:ea typeface="MS PGothic" pitchFamily="34" charset="-128"/>
              <a:cs typeface="Times New Roman" pitchFamily="18" charset="0"/>
            </a:endParaRPr>
          </a:p>
          <a:p>
            <a:pPr>
              <a:buFont typeface="Arial" pitchFamily="34" charset="0"/>
              <a:buChar char="•"/>
            </a:pPr>
            <a:r>
              <a:rPr lang="en-US" altLang="ja-JP" sz="2800" dirty="0" smtClean="0">
                <a:solidFill>
                  <a:srgbClr val="000000"/>
                </a:solidFill>
                <a:ea typeface="MS PGothic" pitchFamily="34" charset="-128"/>
              </a:rPr>
              <a:t>Wednesday</a:t>
            </a:r>
            <a:r>
              <a:rPr lang="en-US" altLang="ja-JP" sz="2800" dirty="0">
                <a:solidFill>
                  <a:srgbClr val="000000"/>
                </a:solidFill>
                <a:ea typeface="MS PGothic" pitchFamily="34" charset="-128"/>
              </a:rPr>
              <a:t>, </a:t>
            </a:r>
            <a:r>
              <a:rPr lang="en-US" altLang="ja-JP" sz="2800" dirty="0" smtClean="0">
                <a:solidFill>
                  <a:srgbClr val="000000"/>
                </a:solidFill>
                <a:ea typeface="MS PGothic" pitchFamily="34" charset="-128"/>
              </a:rPr>
              <a:t>Sept </a:t>
            </a:r>
            <a:r>
              <a:rPr lang="en-US" altLang="ja-JP" sz="2800" dirty="0">
                <a:solidFill>
                  <a:srgbClr val="000000"/>
                </a:solidFill>
                <a:ea typeface="MS PGothic" pitchFamily="34" charset="-128"/>
              </a:rPr>
              <a:t>16, 2015: </a:t>
            </a:r>
            <a:r>
              <a:rPr lang="en-US" altLang="ja-JP" sz="2800" dirty="0" smtClean="0">
                <a:solidFill>
                  <a:srgbClr val="000000"/>
                </a:solidFill>
                <a:ea typeface="MS PGothic" pitchFamily="34" charset="-128"/>
              </a:rPr>
              <a:t>AM1 8:00-10:30 am </a:t>
            </a:r>
            <a:endParaRPr lang="en-US" altLang="ja-JP" dirty="0">
              <a:solidFill>
                <a:srgbClr val="000000"/>
              </a:solidFill>
              <a:ea typeface="MS PGothic" pitchFamily="34" charset="-128"/>
            </a:endParaRPr>
          </a:p>
          <a:p>
            <a:pPr lvl="1">
              <a:buFont typeface="Arial" pitchFamily="34" charset="0"/>
              <a:buChar char="•"/>
            </a:pPr>
            <a:r>
              <a:rPr lang="en-US" dirty="0" smtClean="0">
                <a:solidFill>
                  <a:srgbClr val="000000"/>
                </a:solidFill>
              </a:rPr>
              <a:t>Discuss the draft version (9.1)</a:t>
            </a:r>
          </a:p>
          <a:p>
            <a:endParaRPr lang="en-US" sz="2000" dirty="0" smtClean="0">
              <a:solidFill>
                <a:srgbClr val="000000"/>
              </a:solidFill>
              <a:ea typeface="+mn-ea"/>
            </a:endParaRPr>
          </a:p>
          <a:p>
            <a:pPr>
              <a:buFont typeface="Arial" pitchFamily="34" charset="0"/>
              <a:buChar char="•"/>
            </a:pPr>
            <a:r>
              <a:rPr lang="en-US" sz="2800" dirty="0" smtClean="0">
                <a:solidFill>
                  <a:srgbClr val="000000"/>
                </a:solidFill>
                <a:ea typeface="MS PGothic" pitchFamily="34" charset="-128"/>
              </a:rPr>
              <a:t>Thurs</a:t>
            </a:r>
            <a:r>
              <a:rPr lang="en-US" altLang="ja-JP" sz="2800" dirty="0" smtClean="0">
                <a:solidFill>
                  <a:srgbClr val="000000"/>
                </a:solidFill>
                <a:ea typeface="MS PGothic" pitchFamily="34" charset="-128"/>
              </a:rPr>
              <a:t>day</a:t>
            </a:r>
            <a:r>
              <a:rPr lang="en-US" altLang="ja-JP" sz="2800" dirty="0" smtClean="0">
                <a:solidFill>
                  <a:srgbClr val="000000"/>
                </a:solidFill>
                <a:ea typeface="MS PGothic" pitchFamily="34" charset="-128"/>
              </a:rPr>
              <a:t>, </a:t>
            </a:r>
            <a:r>
              <a:rPr lang="en-US" altLang="ja-JP" sz="2800" dirty="0" smtClean="0">
                <a:solidFill>
                  <a:srgbClr val="000000"/>
                </a:solidFill>
                <a:ea typeface="MS PGothic" pitchFamily="34" charset="-128"/>
              </a:rPr>
              <a:t>Sept</a:t>
            </a:r>
            <a:r>
              <a:rPr lang="en-US" altLang="ja-JP" sz="2800" dirty="0" smtClean="0">
                <a:solidFill>
                  <a:srgbClr val="000000"/>
                </a:solidFill>
                <a:ea typeface="MS PGothic" pitchFamily="34" charset="-128"/>
              </a:rPr>
              <a:t> 17, </a:t>
            </a:r>
            <a:r>
              <a:rPr lang="en-US" altLang="ja-JP" sz="2800" dirty="0" smtClean="0">
                <a:solidFill>
                  <a:srgbClr val="000000"/>
                </a:solidFill>
                <a:ea typeface="MS PGothic" pitchFamily="34" charset="-128"/>
              </a:rPr>
              <a:t>2015: AM2 10:30-12:30 pm </a:t>
            </a:r>
            <a:endParaRPr lang="en-US" altLang="ja-JP" dirty="0" smtClean="0">
              <a:solidFill>
                <a:srgbClr val="000000"/>
              </a:solidFill>
              <a:ea typeface="MS PGothic" pitchFamily="34" charset="-128"/>
            </a:endParaRPr>
          </a:p>
          <a:p>
            <a:pPr lvl="1">
              <a:buFont typeface="Arial" pitchFamily="34" charset="0"/>
              <a:buChar char="•"/>
            </a:pPr>
            <a:r>
              <a:rPr lang="en-US" dirty="0" smtClean="0">
                <a:solidFill>
                  <a:srgbClr val="000000"/>
                </a:solidFill>
                <a:ea typeface="+mn-ea"/>
              </a:rPr>
              <a:t>Discuss </a:t>
            </a:r>
            <a:r>
              <a:rPr lang="en-US" dirty="0">
                <a:solidFill>
                  <a:srgbClr val="000000"/>
                </a:solidFill>
                <a:ea typeface="+mn-ea"/>
              </a:rPr>
              <a:t>on 802.21.1 coordination </a:t>
            </a:r>
            <a:endParaRPr lang="en-US" dirty="0" smtClean="0">
              <a:solidFill>
                <a:srgbClr val="000000"/>
              </a:solidFill>
              <a:ea typeface="+mn-ea"/>
            </a:endParaRPr>
          </a:p>
          <a:p>
            <a:pPr lvl="1">
              <a:buFont typeface="Arial" pitchFamily="34" charset="0"/>
              <a:buChar char="•"/>
            </a:pPr>
            <a:r>
              <a:rPr lang="en-US" dirty="0" smtClean="0">
                <a:solidFill>
                  <a:srgbClr val="000000"/>
                </a:solidFill>
                <a:ea typeface="+mn-ea"/>
              </a:rPr>
              <a:t>Review document </a:t>
            </a:r>
            <a:r>
              <a:rPr lang="en-US" smtClean="0">
                <a:solidFill>
                  <a:srgbClr val="000000"/>
                </a:solidFill>
                <a:ea typeface="+mn-ea"/>
              </a:rPr>
              <a:t>status and Next </a:t>
            </a:r>
            <a:r>
              <a:rPr lang="en-US" dirty="0" smtClean="0">
                <a:solidFill>
                  <a:srgbClr val="000000"/>
                </a:solidFill>
                <a:ea typeface="+mn-ea"/>
              </a:rPr>
              <a:t>steps </a:t>
            </a:r>
            <a:endParaRPr lang="en-US" dirty="0">
              <a:solidFill>
                <a:srgbClr val="000000"/>
              </a:solidFill>
              <a:ea typeface="+mn-ea"/>
            </a:endParaRPr>
          </a:p>
          <a:p>
            <a:pPr lvl="1">
              <a:buFont typeface="Arial" pitchFamily="34" charset="0"/>
              <a:buChar char="•"/>
            </a:pPr>
            <a:endParaRPr lang="en-US" dirty="0" smtClean="0">
              <a:solidFill>
                <a:srgbClr val="000000"/>
              </a:solidFill>
              <a:ea typeface="+mn-ea"/>
            </a:endParaRPr>
          </a:p>
          <a:p>
            <a:pPr lvl="2"/>
            <a:endParaRPr lang="en-US" dirty="0" smtClean="0">
              <a:solidFill>
                <a:srgbClr val="000000"/>
              </a:solidFill>
              <a:ea typeface="+mn-ea"/>
            </a:endParaRPr>
          </a:p>
        </p:txBody>
      </p:sp>
    </p:spTree>
    <p:extLst>
      <p:ext uri="{BB962C8B-B14F-4D97-AF65-F5344CB8AC3E}">
        <p14:creationId xmlns:p14="http://schemas.microsoft.com/office/powerpoint/2010/main" val="54944596"/>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35856</TotalTime>
  <Words>417</Words>
  <Application>Microsoft Office PowerPoint</Application>
  <PresentationFormat>On-screen Show (4:3)</PresentationFormat>
  <Paragraphs>47</Paragraphs>
  <Slides>4</Slides>
  <Notes>4</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4</vt:i4>
      </vt:variant>
    </vt:vector>
  </HeadingPairs>
  <TitlesOfParts>
    <vt:vector size="16" baseType="lpstr">
      <vt:lpstr>MS PGothic</vt:lpstr>
      <vt:lpstr>MS PGothic</vt:lpstr>
      <vt:lpstr>Arial</vt:lpstr>
      <vt:lpstr>Calibri</vt:lpstr>
      <vt:lpstr>Rotis Sans Serif for Nokia</vt:lpstr>
      <vt:lpstr>Times</vt:lpstr>
      <vt:lpstr>Times New Roman</vt:lpstr>
      <vt:lpstr>Wingdings</vt:lpstr>
      <vt:lpstr>blank presentation</vt:lpstr>
      <vt:lpstr>Custom Design</vt:lpstr>
      <vt:lpstr>1_blank presentation</vt:lpstr>
      <vt:lpstr>2_blank presentation</vt:lpstr>
      <vt:lpstr>PowerPoint Presentation</vt:lpstr>
      <vt:lpstr>PowerPoint Presentation</vt:lpstr>
      <vt:lpstr>Meeting Time and Location </vt:lpstr>
      <vt:lpstr>Objective of the Meeting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Charlie Perkins</dc:creator>
  <cp:lastModifiedBy>sdas</cp:lastModifiedBy>
  <cp:revision>1666</cp:revision>
  <cp:lastPrinted>2012-06-25T07:51:33Z</cp:lastPrinted>
  <dcterms:created xsi:type="dcterms:W3CDTF">1601-01-01T00:00:00Z</dcterms:created>
  <dcterms:modified xsi:type="dcterms:W3CDTF">2015-09-14T03:59:45Z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(2)tLD2cQu+YqUtS9+QJxBvNVJFkakzbb9QXsSt6OiEiTxxBpdu/jxAHkPiYG+nLHjsZuMCdbJr_x000d_ G5mnxiIRWl0wAkHR44SRuyE0n5g9pk8iUAlWdREjcQdBet5LZQId7QGxlvUL8WL0Tnj45osk_x000d_ T9zSk6kHlY324kEPvNqHvrHIrDDigUhclfwZbd16Qk3qs9OD7zayTSv3Fv1R0gwYB6cV/mzQ_x000d_ WHY0bhAXoUjO4fQ4v7</vt:lpwstr>
  </property>
  <property fmtid="{D5CDD505-2E9C-101B-9397-08002B2CF9AE}" pid="3" name="_ms_pID_7253431">
    <vt:lpwstr>lykeCncgMUlRi/Qpbnz+dxccZuG/L9rKGhjLeVngcyoXYzP56FzNUX_x000d_ wIA8n0IvYN3cARn8GlrrP/qSLEZeGpOVTjcoI4ONk2oIP43cS+A+11ntwTEuDX8V5eaFRAX4_x000d_ IzP3qCPIE4ObooBtSMwqg+pBXWIHeqA3JlNhIQqLj3356SKdeI7CoKk/OZH7zY1E8by8Znfi_x000d_ TjoUGzBARB6Qh3ye</vt:lpwstr>
  </property>
  <property fmtid="{D5CDD505-2E9C-101B-9397-08002B2CF9AE}" pid="4" name="_new_ms_pID_72543">
    <vt:lpwstr>(3)XE5nj1HfLKaVtyoneMQrBbz37keWay/L+BA1CKtZcQ98GW0Y8ckIzteZp6/SZNBJsBLduiHm_x000d_
osk+Ojrhe6PA+9JGue8Y09C6nMaK8HvCD4QGIQnDrBhKu96lavIYA3buseFybi5A19KNnYEa_x000d_
XF6ZZHVP7D4WF38RafcDa+hx5kiN66hl0SjgH1InKwZTH0g1cX589h9ghgiKh6IUC93hpSMz_x000d_
c8iYt7tqe3sBRSuCPW</vt:lpwstr>
  </property>
  <property fmtid="{D5CDD505-2E9C-101B-9397-08002B2CF9AE}" pid="5" name="_new_ms_pID_725431">
    <vt:lpwstr>NIMzZW7VfGkIVNzfNZV9LdYFBhcRfC6MEm2t4P7p/ZVKdSVujmVypK_x000d_
jIyYhxzeOWVpv+NxtQrq1MpWNBWjrfD/WJvxg8VylFhfo7b195swl1tEOdctJKiUiDEpwFMA_x000d_
Urg3JQ5QQnl4ct453i2lm35dqx7ATnMecR6oNubtxKe9Ef77tyV01fsYFw/bWPRNkiQQtEJS_x000d_
zE30Js3laKCh2A4EMuWhytsbUQnLeCjjDsNb</vt:lpwstr>
  </property>
  <property fmtid="{D5CDD505-2E9C-101B-9397-08002B2CF9AE}" pid="6" name="_new_ms_pID_725432">
    <vt:lpwstr>r/tO5YNrhDWqH6u2g/rRv/zeVP8sZI5GSJuS_x000d_
cnV4C5+sW3PjCSYehgF9z09k3UANfA==</vt:lpwstr>
  </property>
  <property fmtid="{D5CDD505-2E9C-101B-9397-08002B2CF9AE}" pid="7" name="sflag">
    <vt:lpwstr>1395033980</vt:lpwstr>
  </property>
</Properties>
</file>