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96" r:id="rId2"/>
    <p:sldId id="413" r:id="rId3"/>
    <p:sldId id="408" r:id="rId4"/>
    <p:sldId id="389" r:id="rId5"/>
    <p:sldId id="403" r:id="rId6"/>
    <p:sldId id="410" r:id="rId7"/>
    <p:sldId id="412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6" autoAdjust="0"/>
    <p:restoredTop sz="86431" autoAdjust="0"/>
  </p:normalViewPr>
  <p:slideViewPr>
    <p:cSldViewPr>
      <p:cViewPr varScale="1">
        <p:scale>
          <a:sx n="74" d="100"/>
          <a:sy n="74" d="100"/>
        </p:scale>
        <p:origin x="178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183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44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4607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77862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150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8700" y="601663"/>
            <a:ext cx="4641850" cy="34813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552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4900" y="754063"/>
            <a:ext cx="4641850" cy="3481387"/>
          </a:xfrm>
          <a:prstGeom prst="rect">
            <a:avLst/>
          </a:prstGeo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658444" y="8985250"/>
            <a:ext cx="76944" cy="184666"/>
          </a:xfrm>
          <a:prstGeom prst="rect">
            <a:avLst/>
          </a:prstGeom>
          <a:noFill/>
        </p:spPr>
        <p:txBody>
          <a:bodyPr/>
          <a:lstStyle/>
          <a:p>
            <a:fld id="{A5A66FE3-4EA4-4A7C-93CD-A0B5BA7A87B6}" type="slidenum">
              <a:rPr lang="en-US" smtClean="0"/>
              <a:pPr/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53094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7113" y="312738"/>
            <a:ext cx="5149850" cy="3863975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638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269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757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8505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270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506704" y="394156"/>
            <a:ext cx="47689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21-15-0098-00-0000-Joint_Plenary_Opening_Report.ppt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6" r:id="rId2"/>
    <p:sldLayoutId id="2147483864" r:id="rId3"/>
    <p:sldLayoutId id="2147483865" r:id="rId4"/>
    <p:sldLayoutId id="2147483862" r:id="rId5"/>
    <p:sldLayoutId id="2147483863" r:id="rId6"/>
    <p:sldLayoutId id="2147483837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  <p:sldLayoutId id="2147483856" r:id="rId14"/>
    <p:sldLayoutId id="2147483857" r:id="rId15"/>
    <p:sldLayoutId id="2147483858" r:id="rId16"/>
    <p:sldLayoutId id="2147483859" r:id="rId17"/>
    <p:sldLayoutId id="2147483860" r:id="rId18"/>
    <p:sldLayoutId id="2147483861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09600"/>
            <a:ext cx="8610600" cy="40386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802 Wireless Joint </a:t>
            </a:r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Opening </a:t>
            </a:r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Plenary</a:t>
            </a:r>
            <a:br>
              <a:rPr lang="en-US" sz="40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IEEE 802.21 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Media Independent Handover Services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Session 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#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70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, September 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2015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Bangkok, Thailand</a:t>
            </a:r>
            <a:endParaRPr lang="en-US" sz="3200" b="1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9530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sdas at  appcomsci dot com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802.21 WG Objective 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33528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IEEE 802.21 is developing standards to enable </a:t>
            </a:r>
            <a:r>
              <a:rPr lang="en-US" dirty="0" smtClean="0">
                <a:latin typeface="Arial" charset="0"/>
              </a:rPr>
              <a:t>services (e.g. Handover </a:t>
            </a:r>
            <a:r>
              <a:rPr lang="en-US" smtClean="0">
                <a:latin typeface="Arial" charset="0"/>
              </a:rPr>
              <a:t>and other use cases) </a:t>
            </a:r>
            <a:r>
              <a:rPr lang="en-US" dirty="0" smtClean="0">
                <a:latin typeface="Arial" charset="0"/>
              </a:rPr>
              <a:t>and </a:t>
            </a:r>
            <a:r>
              <a:rPr lang="en-US" dirty="0" smtClean="0">
                <a:latin typeface="Arial" charset="0"/>
              </a:rPr>
              <a:t>interoperability between heterogeneous networks  including both 802 and non-802 networks </a:t>
            </a: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/>
              <a:t>Sept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638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Active Task Groups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48006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en-US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charset="0"/>
              </a:rPr>
              <a:t>802.21m  - Revision Project </a:t>
            </a:r>
          </a:p>
          <a:p>
            <a:pPr>
              <a:lnSpc>
                <a:spcPct val="80000"/>
              </a:lnSpc>
              <a:buNone/>
            </a:pPr>
            <a:endParaRPr lang="en-US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charset="0"/>
              </a:rPr>
              <a:t>802.21.1 - Use cases and Services </a:t>
            </a:r>
          </a:p>
          <a:p>
            <a:pPr lvl="2">
              <a:lnSpc>
                <a:spcPct val="80000"/>
              </a:lnSpc>
              <a:buNone/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  <a:buNone/>
            </a:pPr>
            <a:endParaRPr lang="en-US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2">
              <a:lnSpc>
                <a:spcPct val="80000"/>
              </a:lnSpc>
              <a:buNone/>
            </a:pPr>
            <a:endParaRPr lang="en-US" sz="1600" dirty="0" smtClean="0">
              <a:latin typeface="Arial" charset="0"/>
              <a:cs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Sept</a:t>
            </a:r>
            <a:r>
              <a:rPr lang="en-US" dirty="0" smtClean="0"/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latin typeface="Arial" charset="0"/>
              </a:rPr>
              <a:t>Session Time and Location  </a:t>
            </a:r>
            <a:br>
              <a:rPr lang="en-US" sz="3600" dirty="0" smtClean="0">
                <a:solidFill>
                  <a:schemeClr val="tx1"/>
                </a:solidFill>
                <a:latin typeface="Arial" charset="0"/>
              </a:rPr>
            </a:br>
            <a:endParaRPr lang="en-US" sz="1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62" name="Text Box 47"/>
          <p:cNvSpPr txBox="1">
            <a:spLocks noChangeArrowheads="1"/>
          </p:cNvSpPr>
          <p:nvPr/>
        </p:nvSpPr>
        <p:spPr bwMode="auto">
          <a:xfrm>
            <a:off x="1022796" y="5304495"/>
            <a:ext cx="735920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 smtClean="0"/>
              <a:t>Default </a:t>
            </a:r>
            <a:r>
              <a:rPr lang="en-US" sz="1600" b="1" dirty="0"/>
              <a:t>Location</a:t>
            </a:r>
            <a:r>
              <a:rPr lang="en-US" sz="1600" dirty="0" smtClean="0"/>
              <a:t>: Lotus Suite 3 </a:t>
            </a:r>
            <a:r>
              <a:rPr lang="en-US" sz="1600" dirty="0"/>
              <a:t>(</a:t>
            </a:r>
            <a:r>
              <a:rPr lang="en-US" sz="1600" dirty="0" smtClean="0"/>
              <a:t>22</a:t>
            </a:r>
            <a:r>
              <a:rPr lang="en-US" sz="1600" baseline="30000" dirty="0" smtClean="0"/>
              <a:t>nd</a:t>
            </a:r>
            <a:r>
              <a:rPr lang="en-US" sz="1600" dirty="0" smtClean="0"/>
              <a:t> Floor);  802.24 TAG- Lotus Suite  4, 5 and 12 </a:t>
            </a:r>
            <a:endParaRPr lang="en-US" sz="1600" dirty="0"/>
          </a:p>
        </p:txBody>
      </p:sp>
      <p:sp>
        <p:nvSpPr>
          <p:cNvPr id="19463" name="Rectangle 6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 dirty="0"/>
          </a:p>
        </p:txBody>
      </p:sp>
      <p:sp>
        <p:nvSpPr>
          <p:cNvPr id="1952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32"/>
          <p:cNvSpPr>
            <a:spLocks noChangeArrowheads="1"/>
          </p:cNvSpPr>
          <p:nvPr/>
        </p:nvSpPr>
        <p:spPr bwMode="auto">
          <a:xfrm>
            <a:off x="609600" y="59436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600" dirty="0">
                <a:latin typeface="Arial" charset="0"/>
              </a:rPr>
              <a:t>The WG has </a:t>
            </a:r>
            <a:r>
              <a:rPr lang="en-US" sz="1600" dirty="0" smtClean="0">
                <a:latin typeface="Arial" charset="0"/>
              </a:rPr>
              <a:t>20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>
                <a:latin typeface="Arial" charset="0"/>
              </a:rPr>
              <a:t>voting members 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smtClean="0">
                <a:latin typeface="Arial" charset="0"/>
              </a:rPr>
              <a:t> and I aspirant as </a:t>
            </a:r>
            <a:r>
              <a:rPr lang="en-US" sz="1600" dirty="0">
                <a:latin typeface="Arial" charset="0"/>
              </a:rPr>
              <a:t>of this meeting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155411"/>
              </p:ext>
            </p:extLst>
          </p:nvPr>
        </p:nvGraphicFramePr>
        <p:xfrm>
          <a:off x="990600" y="1535806"/>
          <a:ext cx="7391400" cy="35871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9603"/>
                <a:gridCol w="1657132"/>
                <a:gridCol w="1361700"/>
                <a:gridCol w="1556797"/>
                <a:gridCol w="1606168"/>
              </a:tblGrid>
              <a:tr h="7482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Monday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(Sept 14, 2015)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Tuesday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(Sept 15, 2015)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Wednesday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(Sept 16, 2015)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Thursday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(Sept 17, 2015)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6887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AM-1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8:00-10:00a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IEEE 802  Wireless Opening Plenary (8:00- 9:00am)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802.21.1  TG 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802.21m TG 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802.21.1  TG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73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AM-2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10:30-12:30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802.21m  TG 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802.21.1 TG 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802.21m TG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11400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PM-1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1:30 – 3:30p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WG Opening Plenary/802.21.1 TG (1: 30- 2:30p)/ 802.21m TG (2:45- 3:30p)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802.21.1 TG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802.21m  TG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802.21.1 (1:30- 2:30 p) and 802.21 WG Closing Plenary (2:40- 3:30 p)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5226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PM-2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4:00 – 6:00p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802.24 TAG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802.24 TAG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802.24 TAG    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NA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21" name="Date Placeholder 3"/>
          <p:cNvSpPr txBox="1">
            <a:spLocks/>
          </p:cNvSpPr>
          <p:nvPr/>
        </p:nvSpPr>
        <p:spPr>
          <a:xfrm>
            <a:off x="762000" y="6449655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Sept</a:t>
            </a:r>
            <a:r>
              <a:rPr lang="en-US" dirty="0" smtClean="0"/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Objectives for the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September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Meeting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114800"/>
          </a:xfrm>
        </p:spPr>
        <p:txBody>
          <a:bodyPr/>
          <a:lstStyle/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Arial" charset="0"/>
              </a:rPr>
              <a:t>Task Group Activities 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charset="0"/>
              </a:rPr>
              <a:t>802.21m</a:t>
            </a:r>
            <a:r>
              <a:rPr lang="en-US" sz="2200" dirty="0" smtClean="0">
                <a:latin typeface="Arial" charset="0"/>
              </a:rPr>
              <a:t>: Revision Project 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Discuss the 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draft document 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update and changes  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solidFill>
                  <a:srgbClr val="000000"/>
                </a:solidFill>
                <a:latin typeface="Arial" charset="0"/>
              </a:rPr>
              <a:t>802.21.1: Media Independent Services 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Discuss the draft and update the changes </a:t>
            </a:r>
          </a:p>
          <a:p>
            <a:pPr>
              <a:lnSpc>
                <a:spcPct val="90000"/>
              </a:lnSpc>
              <a:buNone/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9" name="Date Placeholder 3"/>
          <p:cNvSpPr txBox="1">
            <a:spLocks/>
          </p:cNvSpPr>
          <p:nvPr/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Sept</a:t>
            </a:r>
            <a:r>
              <a:rPr lang="en-US" dirty="0" smtClean="0"/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2015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</a:t>
            </a:r>
            <a:r>
              <a:rPr lang="en-US" sz="2400" b="1" dirty="0">
                <a:solidFill>
                  <a:srgbClr val="FF0000"/>
                </a:solidFill>
              </a:rPr>
              <a:t>: 8-13 Nov 2015, </a:t>
            </a:r>
            <a:r>
              <a:rPr lang="it-IT" sz="2400" b="1" dirty="0">
                <a:solidFill>
                  <a:srgbClr val="FF0000"/>
                </a:solidFill>
              </a:rPr>
              <a:t>Hyatt Regency Dallas, TX, USA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" name="Date Placeholder 3"/>
          <p:cNvSpPr txBox="1">
            <a:spLocks/>
          </p:cNvSpPr>
          <p:nvPr/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Sept</a:t>
            </a:r>
            <a:r>
              <a:rPr lang="en-US" dirty="0" smtClean="0"/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595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2016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Interim: 11-16 January, 2016, </a:t>
            </a:r>
            <a:r>
              <a:rPr lang="es-ES" sz="2400" b="1" dirty="0" smtClean="0">
                <a:solidFill>
                  <a:schemeClr val="accent2"/>
                </a:solidFill>
              </a:rPr>
              <a:t>Hyatt Regency, Atlanta, GA,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Wireless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13-18 March, 2016,  Sands Venetian Hotel, Macau, PRC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May 15-20, 2016, Hilton Waikoloa Village, HI, USA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24-29 July 2016, Grand Hyatt, San Diego,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September 2016 , Europe (TBD)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6-11 Nov 2016, Grand </a:t>
            </a:r>
            <a:r>
              <a:rPr lang="it-IT" sz="2400" b="1" dirty="0" smtClean="0">
                <a:solidFill>
                  <a:srgbClr val="FF0000"/>
                </a:solidFill>
              </a:rPr>
              <a:t>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" name="Date Placeholder 3"/>
          <p:cNvSpPr txBox="1">
            <a:spLocks/>
          </p:cNvSpPr>
          <p:nvPr/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Sept</a:t>
            </a:r>
            <a:r>
              <a:rPr lang="en-US" dirty="0" smtClean="0"/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914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42284</TotalTime>
  <Words>512</Words>
  <Application>Microsoft Office PowerPoint</Application>
  <PresentationFormat>On-screen Show (4:3)</PresentationFormat>
  <Paragraphs>116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802.11PowerPointTemplate-Landscape</vt:lpstr>
      <vt:lpstr>802 Wireless Joint Opening Plenary  IEEE 802.21  Media Independent Handover Services Session #70, September 2015 Bangkok, Thailand</vt:lpstr>
      <vt:lpstr>802.21 WG Objective </vt:lpstr>
      <vt:lpstr>Active Task Groups </vt:lpstr>
      <vt:lpstr>Session Time and Location   </vt:lpstr>
      <vt:lpstr>Objectives for the September Meeting</vt:lpstr>
      <vt:lpstr>Future Sessions – 2015 </vt:lpstr>
      <vt:lpstr>Future Sessions – 2016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Joint Plenary Session</dc:title>
  <dc:creator>Subir Das</dc:creator>
  <cp:lastModifiedBy>sdas</cp:lastModifiedBy>
  <cp:revision>506</cp:revision>
  <cp:lastPrinted>1998-02-10T13:28:06Z</cp:lastPrinted>
  <dcterms:created xsi:type="dcterms:W3CDTF">2002-07-08T22:03:28Z</dcterms:created>
  <dcterms:modified xsi:type="dcterms:W3CDTF">2015-09-14T01:11:53Z</dcterms:modified>
</cp:coreProperties>
</file>