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12" r:id="rId2"/>
    <p:sldMasterId id="2147484150" r:id="rId3"/>
  </p:sldMasterIdLst>
  <p:notesMasterIdLst>
    <p:notesMasterId r:id="rId6"/>
  </p:notesMasterIdLst>
  <p:handoutMasterIdLst>
    <p:handoutMasterId r:id="rId7"/>
  </p:handoutMasterIdLst>
  <p:sldIdLst>
    <p:sldId id="349" r:id="rId4"/>
    <p:sldId id="375" r:id="rId5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339933"/>
    <a:srgbClr val="006600"/>
    <a:srgbClr val="00CC00"/>
    <a:srgbClr val="33CC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34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0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7294"/>
            <a:ext cx="767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2313" y="8999538"/>
            <a:ext cx="512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DB91C3-4A57-42C7-A1AB-7F76E0CB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297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24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defTabSz="937965"/>
              <a:t>2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150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04800"/>
            <a:ext cx="13604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46659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ja-JP" dirty="0" smtClean="0"/>
              <a:t>March  2015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CBDE478-540A-4533-B630-5289DA16E1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3DACD2F-9786-486C-9E92-757D70B8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AE6C48-FC0E-4C0A-A7D2-A12BE0BB3F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A1EC890-31EC-487D-AA60-02B691D82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A519437-B6E0-45D2-ADBE-CED11A2324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F31B28D-59C5-4D92-A491-E66C7A6F60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922C443-5D96-4DE7-99CD-7C5E19B8A4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955A4B1-4EFB-4DEF-816B-559E5062D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6825E2F7-1D07-407B-992F-AC7D28176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6868" y="304800"/>
            <a:ext cx="1320532" cy="32539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 2015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74FAE21-1B12-43B9-9130-C41EEF43AB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5E68F9D-EE77-4604-80A2-5FFC8BC132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231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0716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047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3898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748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656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3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165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8772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0093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7165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4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 dirty="0" smtClean="0"/>
              <a:t>March 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622" y="332601"/>
            <a:ext cx="29238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21-15-0078	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z="1200" b="0" smtClean="0">
                <a:solidFill>
                  <a:srgbClr val="000000"/>
                </a:solidFill>
              </a:rPr>
              <a:t>Subir Das, Chair IEEE 802.21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sz="1200" b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z="1200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21-15-0036-00-0000-Session#67-Closing_Plenary_Notes.ppt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  <p:sldLayoutId id="2147484125" r:id="rId13"/>
    <p:sldLayoutId id="2147484126" r:id="rId14"/>
    <p:sldLayoutId id="2147484127" r:id="rId15"/>
    <p:sldLayoutId id="2147484128" r:id="rId16"/>
    <p:sldLayoutId id="2147484129" r:id="rId17"/>
    <p:sldLayoutId id="2147484130" r:id="rId1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b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b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82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  <p:sldLayoutId id="2147484162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21-15-0078-00-0000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 EC Approval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March 12, 2015 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 2015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	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 Applied Communication Sciences  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 motion for 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EC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approval of draft IEEE 802.21d press release  </a:t>
            </a:r>
            <a:endParaRPr lang="en-US" altLang="zh-CN" dirty="0">
              <a:ea typeface="SimSun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4200" y="6477000"/>
            <a:ext cx="18658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rgbClr val="000000"/>
                </a:solidFill>
              </a:rPr>
              <a:pPr algn="l"/>
              <a:t>2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23900" y="631494"/>
            <a:ext cx="7772400" cy="685800"/>
          </a:xfrm>
        </p:spPr>
        <p:txBody>
          <a:bodyPr/>
          <a:lstStyle/>
          <a:p>
            <a:r>
              <a:rPr lang="en-US" dirty="0" smtClean="0"/>
              <a:t>EC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230870"/>
            <a:ext cx="8686800" cy="470962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The IEEE 802 LMSC EC approves the draft 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press release* (DCN 21-15-0077-00) w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ith editorial license granted to the IEEE 802.21 WG Chair or designee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b="0" dirty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Moved by:  </a:t>
            </a:r>
            <a:r>
              <a:rPr lang="en-US" sz="2000" b="0" dirty="0" err="1" smtClean="0">
                <a:solidFill>
                  <a:srgbClr val="000000"/>
                </a:solidFill>
                <a:ea typeface="PMingLiU" charset="-120"/>
              </a:rPr>
              <a:t>Subir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 Das</a:t>
            </a:r>
            <a:endParaRPr lang="en-US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Seconded by : 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David Law </a:t>
            </a: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For:   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Against: 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Abstain: 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Motion  </a:t>
            </a: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>
                <a:solidFill>
                  <a:srgbClr val="000000"/>
                </a:solidFill>
                <a:ea typeface="PMingLiU" charset="-120"/>
              </a:rPr>
              <a:t> 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* https</a:t>
            </a:r>
            <a:r>
              <a:rPr lang="en-US" altLang="zh-HK" sz="2000" b="0" dirty="0">
                <a:solidFill>
                  <a:srgbClr val="000000"/>
                </a:solidFill>
                <a:ea typeface="PMingLiU" charset="-120"/>
              </a:rPr>
              <a:t>://mentor.ieee.org/802.21/dcn/15/21-15-0077-00-0000-ieee-802-21d-draft-press-release.docx</a:t>
            </a:r>
            <a:endParaRPr lang="en-US" altLang="zh-HK" sz="4000" b="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b="0" dirty="0" smtClean="0"/>
              <a:t>Subir Das, Chair IEEE 802.21</a:t>
            </a: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4182156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40068</TotalTime>
  <Words>108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ＭＳ Ｐゴシック</vt:lpstr>
      <vt:lpstr>PMingLiU</vt:lpstr>
      <vt:lpstr>SimSun</vt:lpstr>
      <vt:lpstr>Arial</vt:lpstr>
      <vt:lpstr>Rotis Sans Serif for Nokia</vt:lpstr>
      <vt:lpstr>Times</vt:lpstr>
      <vt:lpstr>Times New Roman</vt:lpstr>
      <vt:lpstr>802-22-Submission</vt:lpstr>
      <vt:lpstr>802.11PowerPointTemplate-Landscape</vt:lpstr>
      <vt:lpstr>2_blank presentation</vt:lpstr>
      <vt:lpstr>PowerPoint Presentation</vt:lpstr>
      <vt:lpstr>EC Motion</vt:lpstr>
    </vt:vector>
  </TitlesOfParts>
  <Company>BAE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Das, Subir</cp:lastModifiedBy>
  <cp:revision>515</cp:revision>
  <cp:lastPrinted>1998-02-10T13:28:06Z</cp:lastPrinted>
  <dcterms:created xsi:type="dcterms:W3CDTF">2004-12-19T20:30:52Z</dcterms:created>
  <dcterms:modified xsi:type="dcterms:W3CDTF">2015-07-17T19:39:25Z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(2)Jb+k64ZYbW0P/naL/E/ynQR1kPQKE0YjV07+a7jsTsnN6F1PYQ9vSV5UlTr7OUbnag1DvG9l_x000d_
mPQCf1X3UgUa2BLH+/zKfbN++FnW2aSY7y2UEc7O712raPWwSek5St5W3MDBx9B2CVE4TbDS_x000d_
Ssz1ZGkLxRq+2OxAZmLC4dO6nL1fOmlmItjVBT/yjzi29ckqz6wQcqEIMZEWf7FrBw+zpf5/_x000d_
mo0JUVUpkhHUptefON</vt:lpwstr>
  </property>
  <property fmtid="{D5CDD505-2E9C-101B-9397-08002B2CF9AE}" pid="3" name="_ms_pID_7253431">
    <vt:lpwstr>kUSouxT7WM/99dSWfxglkhGYNTVocKonPzxyLH/G92Hw==</vt:lpwstr>
  </property>
  <property fmtid="{D5CDD505-2E9C-101B-9397-08002B2CF9AE}" pid="4" name="sflag">
    <vt:lpwstr>1392440278</vt:lpwstr>
  </property>
</Properties>
</file>