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89" r:id="rId3"/>
    <p:sldId id="397" r:id="rId4"/>
    <p:sldId id="400" r:id="rId5"/>
    <p:sldId id="403" r:id="rId6"/>
    <p:sldId id="311" r:id="rId7"/>
    <p:sldId id="416" r:id="rId8"/>
    <p:sldId id="41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2" d="100"/>
          <a:sy n="92" d="100"/>
        </p:scale>
        <p:origin x="19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80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1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5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8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31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7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839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03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6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21-15-0065-00-0000-Joint_Plenary_Opening_Report.ppt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69, July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Berlin, Germany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657225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62000" y="511558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/>
              <a:t>Donatonis A </a:t>
            </a:r>
            <a:r>
              <a:rPr lang="en-US" sz="1400" dirty="0" smtClean="0"/>
              <a:t>;  802.24 </a:t>
            </a:r>
            <a:r>
              <a:rPr lang="en-US" sz="1400" dirty="0" smtClean="0"/>
              <a:t>TAG: Kings 1;802.19 3GPP Liaison: Kings 1; 802.1. and ; </a:t>
            </a:r>
            <a:r>
              <a:rPr lang="en-US" sz="1400" dirty="0" smtClean="0"/>
              <a:t>Tutorial #</a:t>
            </a:r>
            <a:r>
              <a:rPr lang="en-US" sz="1400" dirty="0"/>
              <a:t>1, </a:t>
            </a:r>
            <a:r>
              <a:rPr lang="en-US" sz="1400" dirty="0" smtClean="0"/>
              <a:t> &amp; #2:  Riser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762000" y="56388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16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voting </a:t>
            </a:r>
            <a:r>
              <a:rPr lang="en-US" sz="1600" dirty="0" smtClean="0">
                <a:latin typeface="Arial" charset="0"/>
              </a:rPr>
              <a:t>members and 2 aspirant members </a:t>
            </a:r>
            <a:r>
              <a:rPr lang="en-US" sz="1600" dirty="0">
                <a:latin typeface="Arial" charset="0"/>
              </a:rPr>
              <a:t>as of this meeting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49360"/>
              </p:ext>
            </p:extLst>
          </p:nvPr>
        </p:nvGraphicFramePr>
        <p:xfrm>
          <a:off x="838201" y="1609725"/>
          <a:ext cx="7086598" cy="3419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722"/>
                <a:gridCol w="1588797"/>
                <a:gridCol w="1305547"/>
                <a:gridCol w="1492598"/>
                <a:gridCol w="1539934"/>
              </a:tblGrid>
              <a:tr h="6648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13,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14,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15,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16,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02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IEEE </a:t>
                      </a:r>
                      <a:r>
                        <a:rPr lang="en-US" sz="1200" dirty="0" smtClean="0">
                          <a:effectLst/>
                        </a:rPr>
                        <a:t>802  </a:t>
                      </a:r>
                      <a:r>
                        <a:rPr lang="en-US" sz="1200" dirty="0">
                          <a:effectLst/>
                        </a:rPr>
                        <a:t>LMSC Opening Plenary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11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Plenary/802.21.1 TG (11: 30- 12:30)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11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802.19 (3GPP Liaison)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(1:30-2:30p)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 WG Closing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4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802.24  TAG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802.24 TAG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802.24 TAG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4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 – 10:30p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</a:rPr>
                        <a:t>Tutorials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(7:00 -9:00p)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Published on July 07, 2015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revised document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draft document 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06" y="9144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505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</a:t>
            </a:r>
            <a:r>
              <a:rPr lang="en-US" sz="2000" dirty="0" smtClean="0">
                <a:latin typeface="Arial" charset="0"/>
              </a:rPr>
              <a:t>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Work on the revised draft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Work on draft specification 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81050"/>
            <a:ext cx="80772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 smtClean="0">
                <a:solidFill>
                  <a:srgbClr val="0000FF"/>
                </a:solidFill>
              </a:rPr>
              <a:t>: September 2015, Asia </a:t>
            </a:r>
            <a:r>
              <a:rPr lang="en-US" sz="2400" b="1" dirty="0" smtClean="0">
                <a:solidFill>
                  <a:srgbClr val="0000FF"/>
                </a:solidFill>
              </a:rPr>
              <a:t>(Thailand,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30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37833</TotalTime>
  <Words>554</Words>
  <Application>Microsoft Office PowerPoint</Application>
  <PresentationFormat>On-screen Show (4:3)</PresentationFormat>
  <Paragraphs>136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802.11PowerPointTemplate-Landscape</vt:lpstr>
      <vt:lpstr>Joint Opening Plenary  IEEE 802.21  Media Independent Handover Services Session #69, July 2015 Berlin, Germany</vt:lpstr>
      <vt:lpstr>Session Time and Location   </vt:lpstr>
      <vt:lpstr>802.21 WG Objective </vt:lpstr>
      <vt:lpstr>Work Status </vt:lpstr>
      <vt:lpstr>Objectives for the July Meeting</vt:lpstr>
      <vt:lpstr>IEEE 802.21 Meeting Server Details</vt:lpstr>
      <vt:lpstr>Future Sessions – 2015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501</cp:revision>
  <cp:lastPrinted>1998-02-10T13:28:06Z</cp:lastPrinted>
  <dcterms:created xsi:type="dcterms:W3CDTF">2002-07-08T22:03:28Z</dcterms:created>
  <dcterms:modified xsi:type="dcterms:W3CDTF">2015-07-10T15:12:13Z</dcterms:modified>
</cp:coreProperties>
</file>